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heme/theme10.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6.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 id="2147483786" r:id="rId9"/>
  </p:sldMasterIdLst>
  <p:notesMasterIdLst>
    <p:notesMasterId r:id="rId40"/>
  </p:notesMasterIdLst>
  <p:sldIdLst>
    <p:sldId id="1065" r:id="rId10"/>
    <p:sldId id="1052" r:id="rId11"/>
    <p:sldId id="1177" r:id="rId12"/>
    <p:sldId id="1178" r:id="rId13"/>
    <p:sldId id="1179" r:id="rId14"/>
    <p:sldId id="1180" r:id="rId15"/>
    <p:sldId id="1181" r:id="rId16"/>
    <p:sldId id="1152" r:id="rId17"/>
    <p:sldId id="1154" r:id="rId18"/>
    <p:sldId id="1162" r:id="rId19"/>
    <p:sldId id="1116" r:id="rId20"/>
    <p:sldId id="1182" r:id="rId21"/>
    <p:sldId id="1168" r:id="rId22"/>
    <p:sldId id="907" r:id="rId23"/>
    <p:sldId id="908" r:id="rId24"/>
    <p:sldId id="909" r:id="rId25"/>
    <p:sldId id="1183" r:id="rId26"/>
    <p:sldId id="1164" r:id="rId27"/>
    <p:sldId id="1172" r:id="rId28"/>
    <p:sldId id="1173" r:id="rId29"/>
    <p:sldId id="1174" r:id="rId30"/>
    <p:sldId id="1165" r:id="rId31"/>
    <p:sldId id="1125" r:id="rId32"/>
    <p:sldId id="1094" r:id="rId33"/>
    <p:sldId id="1121" r:id="rId34"/>
    <p:sldId id="1175" r:id="rId35"/>
    <p:sldId id="1176" r:id="rId36"/>
    <p:sldId id="1167" r:id="rId37"/>
    <p:sldId id="1166" r:id="rId38"/>
    <p:sldId id="1148" r:id="rId39"/>
  </p:sldIdLst>
  <p:sldSz cx="9144000" cy="6858000" type="letter"/>
  <p:notesSz cx="7010400" cy="9296400"/>
  <p:custDataLst>
    <p:tags r:id="rId41"/>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jamín Padilla Hernandez" initials="BPH"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0000"/>
    <a:srgbClr val="017475"/>
    <a:srgbClr val="E8B7B7"/>
    <a:srgbClr val="808080"/>
    <a:srgbClr val="1808E6"/>
    <a:srgbClr val="BB2D2C"/>
    <a:srgbClr val="E2E2E2"/>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7336" autoAdjust="0"/>
  </p:normalViewPr>
  <p:slideViewPr>
    <p:cSldViewPr snapToGrid="0" snapToObjects="1" showGuides="1">
      <p:cViewPr>
        <p:scale>
          <a:sx n="110" d="100"/>
          <a:sy n="110" d="100"/>
        </p:scale>
        <p:origin x="-2214" y="-636"/>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PC1\AppData\Local\Temp\Bloomberg\data\XDOTS.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C1\Downloads\302_0815%20(2).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CVVR\I.%20Actualizar%20Archivos\I.%201.%20Inegi%20Banxico\MEX%20Inflac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CVVR\I.%20Actualizar%20Archivos\I.%206.%20Otros\MEX%20ingresos%20presupuestario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PC1\Downloads\EstadisticasOportunas%20(2).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Users\aortizo\AppData\Local\Microsoft\Windows\Temporary%20Internet%20Files\Content.Outlook\OCPBY7NU\Cartera_20150915.xlsx" TargetMode="Externa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10.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Hist&#243;rico_FANVIT_FINVIT.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10.90.117.228\shared\FrontOffice\Spreadsheets\Historico_Vector%2015.09.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257300732145337E-2"/>
          <c:y val="2.4580192316143147E-2"/>
          <c:w val="0.9467468385758735"/>
          <c:h val="0.88767125819423665"/>
        </c:manualLayout>
      </c:layout>
      <c:scatterChart>
        <c:scatterStyle val="lineMarker"/>
        <c:varyColors val="0"/>
        <c:ser>
          <c:idx val="0"/>
          <c:order val="0"/>
          <c:tx>
            <c:strRef>
              <c:f>Chart!$EC$8</c:f>
              <c:strCache>
                <c:ptCount val="1"/>
                <c:pt idx="0">
                  <c:v>Minutes sep-YY</c:v>
                </c:pt>
              </c:strCache>
            </c:strRef>
          </c:tx>
          <c:spPr>
            <a:ln>
              <a:noFill/>
            </a:ln>
          </c:spPr>
          <c:marker>
            <c:symbol val="circle"/>
            <c:size val="5"/>
            <c:spPr>
              <a:solidFill>
                <a:schemeClr val="tx2">
                  <a:lumMod val="60000"/>
                  <a:lumOff val="40000"/>
                  <a:alpha val="30000"/>
                </a:schemeClr>
              </a:solidFill>
              <a:ln>
                <a:solidFill>
                  <a:schemeClr val="tx2">
                    <a:lumMod val="60000"/>
                    <a:lumOff val="40000"/>
                  </a:schemeClr>
                </a:solidFill>
              </a:ln>
            </c:spPr>
          </c:marker>
          <c:xVal>
            <c:numRef>
              <c:f>Chart!$DM$6:$DM$10004</c:f>
              <c:numCache>
                <c:formatCode>m/d/yyyy</c:formatCode>
                <c:ptCount val="999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#N/A</c:v>
                </c:pt>
                <c:pt idx="3061">
                  <c:v>#N/A</c:v>
                </c:pt>
                <c:pt idx="3062">
                  <c:v>#N/A</c:v>
                </c:pt>
                <c:pt idx="3063">
                  <c:v>#N/A</c:v>
                </c:pt>
                <c:pt idx="3064">
                  <c:v>#N/A</c:v>
                </c:pt>
                <c:pt idx="3065">
                  <c:v>#N/A</c:v>
                </c:pt>
                <c:pt idx="3066">
                  <c:v>#N/A</c:v>
                </c:pt>
                <c:pt idx="3067">
                  <c:v>#N/A</c:v>
                </c:pt>
                <c:pt idx="3068">
                  <c:v>#N/A</c:v>
                </c:pt>
                <c:pt idx="3069">
                  <c:v>#N/A</c:v>
                </c:pt>
                <c:pt idx="3070">
                  <c:v>#N/A</c:v>
                </c:pt>
                <c:pt idx="3071">
                  <c:v>#N/A</c:v>
                </c:pt>
                <c:pt idx="3072">
                  <c:v>#N/A</c:v>
                </c:pt>
                <c:pt idx="3073">
                  <c:v>#N/A</c:v>
                </c:pt>
                <c:pt idx="3074">
                  <c:v>#N/A</c:v>
                </c:pt>
                <c:pt idx="3075">
                  <c:v>#N/A</c:v>
                </c:pt>
                <c:pt idx="3076">
                  <c:v>#N/A</c:v>
                </c:pt>
                <c:pt idx="3077">
                  <c:v>#N/A</c:v>
                </c:pt>
                <c:pt idx="3078">
                  <c:v>#N/A</c:v>
                </c:pt>
                <c:pt idx="3079">
                  <c:v>#N/A</c:v>
                </c:pt>
                <c:pt idx="3080">
                  <c:v>#N/A</c:v>
                </c:pt>
                <c:pt idx="3081">
                  <c:v>#N/A</c:v>
                </c:pt>
                <c:pt idx="3082">
                  <c:v>#N/A</c:v>
                </c:pt>
                <c:pt idx="3083">
                  <c:v>#N/A</c:v>
                </c:pt>
                <c:pt idx="3084">
                  <c:v>#N/A</c:v>
                </c:pt>
                <c:pt idx="3085">
                  <c:v>#N/A</c:v>
                </c:pt>
                <c:pt idx="3086">
                  <c:v>#N/A</c:v>
                </c:pt>
                <c:pt idx="3087">
                  <c:v>#N/A</c:v>
                </c:pt>
                <c:pt idx="3088">
                  <c:v>#N/A</c:v>
                </c:pt>
                <c:pt idx="3089">
                  <c:v>#N/A</c:v>
                </c:pt>
                <c:pt idx="3090">
                  <c:v>#N/A</c:v>
                </c:pt>
                <c:pt idx="3091">
                  <c:v>#N/A</c:v>
                </c:pt>
                <c:pt idx="3092">
                  <c:v>#N/A</c:v>
                </c:pt>
                <c:pt idx="3093">
                  <c:v>#N/A</c:v>
                </c:pt>
                <c:pt idx="3094">
                  <c:v>#N/A</c:v>
                </c:pt>
                <c:pt idx="3095">
                  <c:v>#N/A</c:v>
                </c:pt>
                <c:pt idx="3096">
                  <c:v>#N/A</c:v>
                </c:pt>
                <c:pt idx="3097">
                  <c:v>#N/A</c:v>
                </c:pt>
                <c:pt idx="3098">
                  <c:v>#N/A</c:v>
                </c:pt>
                <c:pt idx="3099">
                  <c:v>#N/A</c:v>
                </c:pt>
                <c:pt idx="3100">
                  <c:v>#N/A</c:v>
                </c:pt>
                <c:pt idx="3101">
                  <c:v>#N/A</c:v>
                </c:pt>
                <c:pt idx="3102">
                  <c:v>#N/A</c:v>
                </c:pt>
                <c:pt idx="3103">
                  <c:v>#N/A</c:v>
                </c:pt>
                <c:pt idx="3104">
                  <c:v>#N/A</c:v>
                </c:pt>
                <c:pt idx="3105">
                  <c:v>#N/A</c:v>
                </c:pt>
                <c:pt idx="3106">
                  <c:v>#N/A</c:v>
                </c:pt>
                <c:pt idx="3107">
                  <c:v>#N/A</c:v>
                </c:pt>
                <c:pt idx="3108">
                  <c:v>#N/A</c:v>
                </c:pt>
                <c:pt idx="3109">
                  <c:v>#N/A</c:v>
                </c:pt>
                <c:pt idx="3110">
                  <c:v>#N/A</c:v>
                </c:pt>
                <c:pt idx="3111">
                  <c:v>#N/A</c:v>
                </c:pt>
                <c:pt idx="3112">
                  <c:v>#N/A</c:v>
                </c:pt>
                <c:pt idx="3113">
                  <c:v>#N/A</c:v>
                </c:pt>
                <c:pt idx="3114">
                  <c:v>#N/A</c:v>
                </c:pt>
                <c:pt idx="3115">
                  <c:v>#N/A</c:v>
                </c:pt>
                <c:pt idx="3116">
                  <c:v>#N/A</c:v>
                </c:pt>
                <c:pt idx="3117">
                  <c:v>#N/A</c:v>
                </c:pt>
                <c:pt idx="3118">
                  <c:v>#N/A</c:v>
                </c:pt>
                <c:pt idx="3119">
                  <c:v>#N/A</c:v>
                </c:pt>
                <c:pt idx="3120">
                  <c:v>#N/A</c:v>
                </c:pt>
                <c:pt idx="3121">
                  <c:v>#N/A</c:v>
                </c:pt>
                <c:pt idx="3122">
                  <c:v>#N/A</c:v>
                </c:pt>
                <c:pt idx="3123">
                  <c:v>#N/A</c:v>
                </c:pt>
                <c:pt idx="3124">
                  <c:v>#N/A</c:v>
                </c:pt>
                <c:pt idx="3125">
                  <c:v>#N/A</c:v>
                </c:pt>
                <c:pt idx="3126">
                  <c:v>#N/A</c:v>
                </c:pt>
                <c:pt idx="3127">
                  <c:v>#N/A</c:v>
                </c:pt>
                <c:pt idx="3128">
                  <c:v>#N/A</c:v>
                </c:pt>
                <c:pt idx="3129">
                  <c:v>#N/A</c:v>
                </c:pt>
                <c:pt idx="3130">
                  <c:v>#N/A</c:v>
                </c:pt>
                <c:pt idx="3131">
                  <c:v>#N/A</c:v>
                </c:pt>
                <c:pt idx="3132">
                  <c:v>#N/A</c:v>
                </c:pt>
                <c:pt idx="3133">
                  <c:v>#N/A</c:v>
                </c:pt>
                <c:pt idx="3134">
                  <c:v>#N/A</c:v>
                </c:pt>
                <c:pt idx="3135">
                  <c:v>#N/A</c:v>
                </c:pt>
                <c:pt idx="3136">
                  <c:v>#N/A</c:v>
                </c:pt>
                <c:pt idx="3137">
                  <c:v>#N/A</c:v>
                </c:pt>
                <c:pt idx="3138">
                  <c:v>#N/A</c:v>
                </c:pt>
                <c:pt idx="3139">
                  <c:v>#N/A</c:v>
                </c:pt>
                <c:pt idx="3140">
                  <c:v>#N/A</c:v>
                </c:pt>
                <c:pt idx="3141">
                  <c:v>#N/A</c:v>
                </c:pt>
                <c:pt idx="3142">
                  <c:v>#N/A</c:v>
                </c:pt>
                <c:pt idx="3143">
                  <c:v>#N/A</c:v>
                </c:pt>
                <c:pt idx="3144">
                  <c:v>#N/A</c:v>
                </c:pt>
                <c:pt idx="3145">
                  <c:v>#N/A</c:v>
                </c:pt>
                <c:pt idx="3146">
                  <c:v>#N/A</c:v>
                </c:pt>
                <c:pt idx="3147">
                  <c:v>#N/A</c:v>
                </c:pt>
                <c:pt idx="3148">
                  <c:v>#N/A</c:v>
                </c:pt>
                <c:pt idx="3149">
                  <c:v>#N/A</c:v>
                </c:pt>
                <c:pt idx="3150">
                  <c:v>#N/A</c:v>
                </c:pt>
                <c:pt idx="3151">
                  <c:v>#N/A</c:v>
                </c:pt>
                <c:pt idx="3152">
                  <c:v>#N/A</c:v>
                </c:pt>
                <c:pt idx="3153">
                  <c:v>#N/A</c:v>
                </c:pt>
                <c:pt idx="3154">
                  <c:v>#N/A</c:v>
                </c:pt>
                <c:pt idx="3155">
                  <c:v>#N/A</c:v>
                </c:pt>
                <c:pt idx="3156">
                  <c:v>#N/A</c:v>
                </c:pt>
                <c:pt idx="3157">
                  <c:v>#N/A</c:v>
                </c:pt>
                <c:pt idx="3158">
                  <c:v>#N/A</c:v>
                </c:pt>
                <c:pt idx="3159">
                  <c:v>#N/A</c:v>
                </c:pt>
                <c:pt idx="3160">
                  <c:v>#N/A</c:v>
                </c:pt>
                <c:pt idx="3161">
                  <c:v>#N/A</c:v>
                </c:pt>
                <c:pt idx="3162">
                  <c:v>#N/A</c:v>
                </c:pt>
                <c:pt idx="3163">
                  <c:v>#N/A</c:v>
                </c:pt>
                <c:pt idx="3164">
                  <c:v>#N/A</c:v>
                </c:pt>
                <c:pt idx="3165">
                  <c:v>#N/A</c:v>
                </c:pt>
                <c:pt idx="3166">
                  <c:v>#N/A</c:v>
                </c:pt>
                <c:pt idx="3167">
                  <c:v>#N/A</c:v>
                </c:pt>
                <c:pt idx="3168">
                  <c:v>#N/A</c:v>
                </c:pt>
                <c:pt idx="3169">
                  <c:v>#N/A</c:v>
                </c:pt>
                <c:pt idx="3170">
                  <c:v>#N/A</c:v>
                </c:pt>
                <c:pt idx="3171">
                  <c:v>#N/A</c:v>
                </c:pt>
                <c:pt idx="3172">
                  <c:v>#N/A</c:v>
                </c:pt>
                <c:pt idx="3173">
                  <c:v>#N/A</c:v>
                </c:pt>
                <c:pt idx="3174">
                  <c:v>#N/A</c:v>
                </c:pt>
                <c:pt idx="3175">
                  <c:v>#N/A</c:v>
                </c:pt>
                <c:pt idx="3176">
                  <c:v>#N/A</c:v>
                </c:pt>
                <c:pt idx="3177">
                  <c:v>#N/A</c:v>
                </c:pt>
                <c:pt idx="3178">
                  <c:v>#N/A</c:v>
                </c:pt>
                <c:pt idx="3179">
                  <c:v>#N/A</c:v>
                </c:pt>
                <c:pt idx="3180">
                  <c:v>#N/A</c:v>
                </c:pt>
                <c:pt idx="3181">
                  <c:v>#N/A</c:v>
                </c:pt>
                <c:pt idx="3182">
                  <c:v>#N/A</c:v>
                </c:pt>
                <c:pt idx="3183">
                  <c:v>#N/A</c:v>
                </c:pt>
                <c:pt idx="3184">
                  <c:v>#N/A</c:v>
                </c:pt>
                <c:pt idx="3185">
                  <c:v>#N/A</c:v>
                </c:pt>
                <c:pt idx="3186">
                  <c:v>#N/A</c:v>
                </c:pt>
                <c:pt idx="3187">
                  <c:v>#N/A</c:v>
                </c:pt>
                <c:pt idx="3188">
                  <c:v>#N/A</c:v>
                </c:pt>
                <c:pt idx="3189">
                  <c:v>#N/A</c:v>
                </c:pt>
                <c:pt idx="3190">
                  <c:v>#N/A</c:v>
                </c:pt>
                <c:pt idx="3191">
                  <c:v>#N/A</c:v>
                </c:pt>
                <c:pt idx="3192">
                  <c:v>#N/A</c:v>
                </c:pt>
                <c:pt idx="3193">
                  <c:v>#N/A</c:v>
                </c:pt>
                <c:pt idx="3194">
                  <c:v>#N/A</c:v>
                </c:pt>
                <c:pt idx="3195">
                  <c:v>#N/A</c:v>
                </c:pt>
                <c:pt idx="3196">
                  <c:v>#N/A</c:v>
                </c:pt>
                <c:pt idx="3197">
                  <c:v>#N/A</c:v>
                </c:pt>
                <c:pt idx="3198">
                  <c:v>#N/A</c:v>
                </c:pt>
                <c:pt idx="3199">
                  <c:v>#N/A</c:v>
                </c:pt>
                <c:pt idx="3200">
                  <c:v>#N/A</c:v>
                </c:pt>
                <c:pt idx="3201">
                  <c:v>#N/A</c:v>
                </c:pt>
                <c:pt idx="3202">
                  <c:v>#N/A</c:v>
                </c:pt>
                <c:pt idx="3203">
                  <c:v>#N/A</c:v>
                </c:pt>
                <c:pt idx="3204">
                  <c:v>#N/A</c:v>
                </c:pt>
                <c:pt idx="3205">
                  <c:v>#N/A</c:v>
                </c:pt>
                <c:pt idx="3206">
                  <c:v>#N/A</c:v>
                </c:pt>
                <c:pt idx="3207">
                  <c:v>#N/A</c:v>
                </c:pt>
                <c:pt idx="3208">
                  <c:v>#N/A</c:v>
                </c:pt>
                <c:pt idx="3209">
                  <c:v>#N/A</c:v>
                </c:pt>
                <c:pt idx="3210">
                  <c:v>#N/A</c:v>
                </c:pt>
                <c:pt idx="3211">
                  <c:v>#N/A</c:v>
                </c:pt>
                <c:pt idx="3212">
                  <c:v>#N/A</c:v>
                </c:pt>
                <c:pt idx="3213">
                  <c:v>#N/A</c:v>
                </c:pt>
                <c:pt idx="3214">
                  <c:v>#N/A</c:v>
                </c:pt>
                <c:pt idx="3215">
                  <c:v>#N/A</c:v>
                </c:pt>
                <c:pt idx="3216">
                  <c:v>#N/A</c:v>
                </c:pt>
                <c:pt idx="3217">
                  <c:v>#N/A</c:v>
                </c:pt>
                <c:pt idx="3218">
                  <c:v>#N/A</c:v>
                </c:pt>
                <c:pt idx="3219">
                  <c:v>#N/A</c:v>
                </c:pt>
                <c:pt idx="3220">
                  <c:v>#N/A</c:v>
                </c:pt>
                <c:pt idx="3221">
                  <c:v>#N/A</c:v>
                </c:pt>
                <c:pt idx="3222">
                  <c:v>#N/A</c:v>
                </c:pt>
                <c:pt idx="3223">
                  <c:v>#N/A</c:v>
                </c:pt>
                <c:pt idx="3224">
                  <c:v>#N/A</c:v>
                </c:pt>
                <c:pt idx="3225">
                  <c:v>#N/A</c:v>
                </c:pt>
                <c:pt idx="3226">
                  <c:v>#N/A</c:v>
                </c:pt>
                <c:pt idx="3227">
                  <c:v>#N/A</c:v>
                </c:pt>
                <c:pt idx="3228">
                  <c:v>#N/A</c:v>
                </c:pt>
                <c:pt idx="3229">
                  <c:v>#N/A</c:v>
                </c:pt>
                <c:pt idx="3230">
                  <c:v>#N/A</c:v>
                </c:pt>
                <c:pt idx="3231">
                  <c:v>#N/A</c:v>
                </c:pt>
                <c:pt idx="3232">
                  <c:v>#N/A</c:v>
                </c:pt>
                <c:pt idx="3233">
                  <c:v>#N/A</c:v>
                </c:pt>
                <c:pt idx="3234">
                  <c:v>#N/A</c:v>
                </c:pt>
                <c:pt idx="3235">
                  <c:v>#N/A</c:v>
                </c:pt>
                <c:pt idx="3236">
                  <c:v>#N/A</c:v>
                </c:pt>
                <c:pt idx="3237">
                  <c:v>#N/A</c:v>
                </c:pt>
                <c:pt idx="3238">
                  <c:v>#N/A</c:v>
                </c:pt>
                <c:pt idx="3239">
                  <c:v>#N/A</c:v>
                </c:pt>
                <c:pt idx="3240">
                  <c:v>#N/A</c:v>
                </c:pt>
                <c:pt idx="3241">
                  <c:v>#N/A</c:v>
                </c:pt>
                <c:pt idx="3242">
                  <c:v>#N/A</c:v>
                </c:pt>
                <c:pt idx="3243">
                  <c:v>#N/A</c:v>
                </c:pt>
                <c:pt idx="3244">
                  <c:v>#N/A</c:v>
                </c:pt>
                <c:pt idx="3245">
                  <c:v>#N/A</c:v>
                </c:pt>
                <c:pt idx="3246">
                  <c:v>#N/A</c:v>
                </c:pt>
                <c:pt idx="3247">
                  <c:v>#N/A</c:v>
                </c:pt>
                <c:pt idx="3248">
                  <c:v>#N/A</c:v>
                </c:pt>
                <c:pt idx="3249">
                  <c:v>#N/A</c:v>
                </c:pt>
                <c:pt idx="3250">
                  <c:v>#N/A</c:v>
                </c:pt>
                <c:pt idx="3251">
                  <c:v>#N/A</c:v>
                </c:pt>
                <c:pt idx="3252">
                  <c:v>#N/A</c:v>
                </c:pt>
                <c:pt idx="3253">
                  <c:v>#N/A</c:v>
                </c:pt>
                <c:pt idx="3254">
                  <c:v>#N/A</c:v>
                </c:pt>
                <c:pt idx="3255">
                  <c:v>#N/A</c:v>
                </c:pt>
                <c:pt idx="3256">
                  <c:v>#N/A</c:v>
                </c:pt>
                <c:pt idx="3257">
                  <c:v>#N/A</c:v>
                </c:pt>
                <c:pt idx="3258">
                  <c:v>#N/A</c:v>
                </c:pt>
                <c:pt idx="3259">
                  <c:v>#N/A</c:v>
                </c:pt>
                <c:pt idx="3260">
                  <c:v>#N/A</c:v>
                </c:pt>
                <c:pt idx="3261">
                  <c:v>#N/A</c:v>
                </c:pt>
                <c:pt idx="3262">
                  <c:v>#N/A</c:v>
                </c:pt>
                <c:pt idx="3263">
                  <c:v>#N/A</c:v>
                </c:pt>
                <c:pt idx="3264">
                  <c:v>#N/A</c:v>
                </c:pt>
                <c:pt idx="3265">
                  <c:v>#N/A</c:v>
                </c:pt>
                <c:pt idx="3266">
                  <c:v>#N/A</c:v>
                </c:pt>
                <c:pt idx="3267">
                  <c:v>#N/A</c:v>
                </c:pt>
                <c:pt idx="3268">
                  <c:v>#N/A</c:v>
                </c:pt>
                <c:pt idx="3269">
                  <c:v>#N/A</c:v>
                </c:pt>
                <c:pt idx="3270">
                  <c:v>#N/A</c:v>
                </c:pt>
                <c:pt idx="3271">
                  <c:v>#N/A</c:v>
                </c:pt>
                <c:pt idx="3272">
                  <c:v>#N/A</c:v>
                </c:pt>
                <c:pt idx="3273">
                  <c:v>#N/A</c:v>
                </c:pt>
                <c:pt idx="3274">
                  <c:v>#N/A</c:v>
                </c:pt>
                <c:pt idx="3275">
                  <c:v>#N/A</c:v>
                </c:pt>
                <c:pt idx="3276">
                  <c:v>#N/A</c:v>
                </c:pt>
                <c:pt idx="3277">
                  <c:v>#N/A</c:v>
                </c:pt>
                <c:pt idx="3278">
                  <c:v>#N/A</c:v>
                </c:pt>
                <c:pt idx="3279">
                  <c:v>#N/A</c:v>
                </c:pt>
                <c:pt idx="3280">
                  <c:v>#N/A</c:v>
                </c:pt>
                <c:pt idx="3281">
                  <c:v>#N/A</c:v>
                </c:pt>
                <c:pt idx="3282">
                  <c:v>#N/A</c:v>
                </c:pt>
                <c:pt idx="3283">
                  <c:v>#N/A</c:v>
                </c:pt>
                <c:pt idx="3284">
                  <c:v>#N/A</c:v>
                </c:pt>
                <c:pt idx="3285">
                  <c:v>#N/A</c:v>
                </c:pt>
                <c:pt idx="3286">
                  <c:v>#N/A</c:v>
                </c:pt>
                <c:pt idx="3287">
                  <c:v>#N/A</c:v>
                </c:pt>
                <c:pt idx="3288">
                  <c:v>#N/A</c:v>
                </c:pt>
                <c:pt idx="3289">
                  <c:v>#N/A</c:v>
                </c:pt>
                <c:pt idx="3290">
                  <c:v>#N/A</c:v>
                </c:pt>
                <c:pt idx="3291">
                  <c:v>#N/A</c:v>
                </c:pt>
                <c:pt idx="3292">
                  <c:v>#N/A</c:v>
                </c:pt>
                <c:pt idx="3293">
                  <c:v>#N/A</c:v>
                </c:pt>
                <c:pt idx="3294">
                  <c:v>#N/A</c:v>
                </c:pt>
                <c:pt idx="3295">
                  <c:v>#N/A</c:v>
                </c:pt>
                <c:pt idx="3296">
                  <c:v>#N/A</c:v>
                </c:pt>
                <c:pt idx="3297">
                  <c:v>#N/A</c:v>
                </c:pt>
                <c:pt idx="3298">
                  <c:v>#N/A</c:v>
                </c:pt>
                <c:pt idx="3299">
                  <c:v>#N/A</c:v>
                </c:pt>
                <c:pt idx="3300">
                  <c:v>#N/A</c:v>
                </c:pt>
                <c:pt idx="3301">
                  <c:v>#N/A</c:v>
                </c:pt>
                <c:pt idx="3302">
                  <c:v>#N/A</c:v>
                </c:pt>
                <c:pt idx="3303">
                  <c:v>#N/A</c:v>
                </c:pt>
                <c:pt idx="3304">
                  <c:v>#N/A</c:v>
                </c:pt>
                <c:pt idx="3305">
                  <c:v>#N/A</c:v>
                </c:pt>
                <c:pt idx="3306">
                  <c:v>#N/A</c:v>
                </c:pt>
                <c:pt idx="3307">
                  <c:v>#N/A</c:v>
                </c:pt>
                <c:pt idx="3308">
                  <c:v>#N/A</c:v>
                </c:pt>
                <c:pt idx="3309">
                  <c:v>#N/A</c:v>
                </c:pt>
                <c:pt idx="3310">
                  <c:v>#N/A</c:v>
                </c:pt>
                <c:pt idx="3311">
                  <c:v>#N/A</c:v>
                </c:pt>
                <c:pt idx="3312">
                  <c:v>#N/A</c:v>
                </c:pt>
                <c:pt idx="3313">
                  <c:v>#N/A</c:v>
                </c:pt>
                <c:pt idx="3314">
                  <c:v>#N/A</c:v>
                </c:pt>
                <c:pt idx="3315">
                  <c:v>#N/A</c:v>
                </c:pt>
                <c:pt idx="3316">
                  <c:v>#N/A</c:v>
                </c:pt>
                <c:pt idx="3317">
                  <c:v>#N/A</c:v>
                </c:pt>
                <c:pt idx="3318">
                  <c:v>#N/A</c:v>
                </c:pt>
                <c:pt idx="3319">
                  <c:v>#N/A</c:v>
                </c:pt>
                <c:pt idx="3320">
                  <c:v>#N/A</c:v>
                </c:pt>
                <c:pt idx="3321">
                  <c:v>#N/A</c:v>
                </c:pt>
                <c:pt idx="3322">
                  <c:v>#N/A</c:v>
                </c:pt>
                <c:pt idx="3323">
                  <c:v>#N/A</c:v>
                </c:pt>
                <c:pt idx="3324">
                  <c:v>#N/A</c:v>
                </c:pt>
                <c:pt idx="3325">
                  <c:v>#N/A</c:v>
                </c:pt>
                <c:pt idx="3326">
                  <c:v>#N/A</c:v>
                </c:pt>
                <c:pt idx="3327">
                  <c:v>#N/A</c:v>
                </c:pt>
                <c:pt idx="3328">
                  <c:v>#N/A</c:v>
                </c:pt>
                <c:pt idx="3329">
                  <c:v>#N/A</c:v>
                </c:pt>
                <c:pt idx="3330">
                  <c:v>#N/A</c:v>
                </c:pt>
                <c:pt idx="3331">
                  <c:v>#N/A</c:v>
                </c:pt>
                <c:pt idx="3332">
                  <c:v>#N/A</c:v>
                </c:pt>
                <c:pt idx="3333">
                  <c:v>#N/A</c:v>
                </c:pt>
                <c:pt idx="3334">
                  <c:v>#N/A</c:v>
                </c:pt>
                <c:pt idx="3335">
                  <c:v>#N/A</c:v>
                </c:pt>
                <c:pt idx="3336">
                  <c:v>#N/A</c:v>
                </c:pt>
                <c:pt idx="3337">
                  <c:v>#N/A</c:v>
                </c:pt>
                <c:pt idx="3338">
                  <c:v>#N/A</c:v>
                </c:pt>
                <c:pt idx="3339">
                  <c:v>#N/A</c:v>
                </c:pt>
                <c:pt idx="3340">
                  <c:v>#N/A</c:v>
                </c:pt>
                <c:pt idx="3341">
                  <c:v>#N/A</c:v>
                </c:pt>
                <c:pt idx="3342">
                  <c:v>#N/A</c:v>
                </c:pt>
                <c:pt idx="3343">
                  <c:v>#N/A</c:v>
                </c:pt>
                <c:pt idx="3344">
                  <c:v>#N/A</c:v>
                </c:pt>
                <c:pt idx="3345">
                  <c:v>#N/A</c:v>
                </c:pt>
                <c:pt idx="3346">
                  <c:v>#N/A</c:v>
                </c:pt>
                <c:pt idx="3347">
                  <c:v>#N/A</c:v>
                </c:pt>
                <c:pt idx="3348">
                  <c:v>#N/A</c:v>
                </c:pt>
                <c:pt idx="3349">
                  <c:v>#N/A</c:v>
                </c:pt>
                <c:pt idx="3350">
                  <c:v>#N/A</c:v>
                </c:pt>
                <c:pt idx="3351">
                  <c:v>#N/A</c:v>
                </c:pt>
                <c:pt idx="3352">
                  <c:v>#N/A</c:v>
                </c:pt>
                <c:pt idx="3353">
                  <c:v>#N/A</c:v>
                </c:pt>
                <c:pt idx="3354">
                  <c:v>#N/A</c:v>
                </c:pt>
                <c:pt idx="3355">
                  <c:v>#N/A</c:v>
                </c:pt>
                <c:pt idx="3356">
                  <c:v>#N/A</c:v>
                </c:pt>
                <c:pt idx="3357">
                  <c:v>#N/A</c:v>
                </c:pt>
                <c:pt idx="3358">
                  <c:v>#N/A</c:v>
                </c:pt>
                <c:pt idx="3359">
                  <c:v>#N/A</c:v>
                </c:pt>
                <c:pt idx="3360">
                  <c:v>#N/A</c:v>
                </c:pt>
                <c:pt idx="3361">
                  <c:v>#N/A</c:v>
                </c:pt>
                <c:pt idx="3362">
                  <c:v>#N/A</c:v>
                </c:pt>
                <c:pt idx="3363">
                  <c:v>#N/A</c:v>
                </c:pt>
                <c:pt idx="3364">
                  <c:v>#N/A</c:v>
                </c:pt>
                <c:pt idx="3365">
                  <c:v>#N/A</c:v>
                </c:pt>
                <c:pt idx="3366">
                  <c:v>#N/A</c:v>
                </c:pt>
                <c:pt idx="3367">
                  <c:v>#N/A</c:v>
                </c:pt>
                <c:pt idx="3368">
                  <c:v>#N/A</c:v>
                </c:pt>
                <c:pt idx="3369">
                  <c:v>#N/A</c:v>
                </c:pt>
                <c:pt idx="3370">
                  <c:v>#N/A</c:v>
                </c:pt>
                <c:pt idx="3371">
                  <c:v>#N/A</c:v>
                </c:pt>
                <c:pt idx="3372">
                  <c:v>#N/A</c:v>
                </c:pt>
                <c:pt idx="3373">
                  <c:v>#N/A</c:v>
                </c:pt>
                <c:pt idx="3374">
                  <c:v>#N/A</c:v>
                </c:pt>
                <c:pt idx="3375">
                  <c:v>#N/A</c:v>
                </c:pt>
                <c:pt idx="3376">
                  <c:v>#N/A</c:v>
                </c:pt>
                <c:pt idx="3377">
                  <c:v>#N/A</c:v>
                </c:pt>
                <c:pt idx="3378">
                  <c:v>#N/A</c:v>
                </c:pt>
                <c:pt idx="3379">
                  <c:v>#N/A</c:v>
                </c:pt>
                <c:pt idx="3380">
                  <c:v>#N/A</c:v>
                </c:pt>
                <c:pt idx="3381">
                  <c:v>#N/A</c:v>
                </c:pt>
                <c:pt idx="3382">
                  <c:v>#N/A</c:v>
                </c:pt>
                <c:pt idx="3383">
                  <c:v>#N/A</c:v>
                </c:pt>
                <c:pt idx="3384">
                  <c:v>#N/A</c:v>
                </c:pt>
                <c:pt idx="3385">
                  <c:v>#N/A</c:v>
                </c:pt>
                <c:pt idx="3386">
                  <c:v>#N/A</c:v>
                </c:pt>
                <c:pt idx="3387">
                  <c:v>#N/A</c:v>
                </c:pt>
                <c:pt idx="3388">
                  <c:v>#N/A</c:v>
                </c:pt>
                <c:pt idx="3389">
                  <c:v>#N/A</c:v>
                </c:pt>
                <c:pt idx="3390">
                  <c:v>#N/A</c:v>
                </c:pt>
                <c:pt idx="3391">
                  <c:v>#N/A</c:v>
                </c:pt>
                <c:pt idx="3392">
                  <c:v>#N/A</c:v>
                </c:pt>
                <c:pt idx="3393">
                  <c:v>#N/A</c:v>
                </c:pt>
                <c:pt idx="3394">
                  <c:v>#N/A</c:v>
                </c:pt>
                <c:pt idx="3395">
                  <c:v>#N/A</c:v>
                </c:pt>
                <c:pt idx="3396">
                  <c:v>#N/A</c:v>
                </c:pt>
                <c:pt idx="3397">
                  <c:v>#N/A</c:v>
                </c:pt>
                <c:pt idx="3398">
                  <c:v>#N/A</c:v>
                </c:pt>
                <c:pt idx="3399">
                  <c:v>#N/A</c:v>
                </c:pt>
                <c:pt idx="3400">
                  <c:v>#N/A</c:v>
                </c:pt>
                <c:pt idx="3401">
                  <c:v>#N/A</c:v>
                </c:pt>
                <c:pt idx="3402">
                  <c:v>#N/A</c:v>
                </c:pt>
                <c:pt idx="3403">
                  <c:v>#N/A</c:v>
                </c:pt>
                <c:pt idx="3404">
                  <c:v>#N/A</c:v>
                </c:pt>
                <c:pt idx="3405">
                  <c:v>#N/A</c:v>
                </c:pt>
                <c:pt idx="3406">
                  <c:v>#N/A</c:v>
                </c:pt>
                <c:pt idx="3407">
                  <c:v>#N/A</c:v>
                </c:pt>
                <c:pt idx="3408">
                  <c:v>#N/A</c:v>
                </c:pt>
                <c:pt idx="3409">
                  <c:v>#N/A</c:v>
                </c:pt>
                <c:pt idx="3410">
                  <c:v>#N/A</c:v>
                </c:pt>
                <c:pt idx="3411">
                  <c:v>#N/A</c:v>
                </c:pt>
                <c:pt idx="3412">
                  <c:v>#N/A</c:v>
                </c:pt>
                <c:pt idx="3413">
                  <c:v>#N/A</c:v>
                </c:pt>
                <c:pt idx="3414">
                  <c:v>#N/A</c:v>
                </c:pt>
                <c:pt idx="3415">
                  <c:v>#N/A</c:v>
                </c:pt>
                <c:pt idx="3416">
                  <c:v>#N/A</c:v>
                </c:pt>
                <c:pt idx="3417">
                  <c:v>#N/A</c:v>
                </c:pt>
                <c:pt idx="3418">
                  <c:v>#N/A</c:v>
                </c:pt>
                <c:pt idx="3419">
                  <c:v>#N/A</c:v>
                </c:pt>
                <c:pt idx="3420">
                  <c:v>#N/A</c:v>
                </c:pt>
                <c:pt idx="3421">
                  <c:v>#N/A</c:v>
                </c:pt>
                <c:pt idx="3422">
                  <c:v>#N/A</c:v>
                </c:pt>
                <c:pt idx="3423">
                  <c:v>#N/A</c:v>
                </c:pt>
                <c:pt idx="3424">
                  <c:v>#N/A</c:v>
                </c:pt>
                <c:pt idx="3425">
                  <c:v>#N/A</c:v>
                </c:pt>
                <c:pt idx="3426">
                  <c:v>#N/A</c:v>
                </c:pt>
                <c:pt idx="3427">
                  <c:v>#N/A</c:v>
                </c:pt>
                <c:pt idx="3428">
                  <c:v>#N/A</c:v>
                </c:pt>
                <c:pt idx="3429">
                  <c:v>#N/A</c:v>
                </c:pt>
                <c:pt idx="3430">
                  <c:v>#N/A</c:v>
                </c:pt>
                <c:pt idx="3431">
                  <c:v>#N/A</c:v>
                </c:pt>
                <c:pt idx="3432">
                  <c:v>#N/A</c:v>
                </c:pt>
                <c:pt idx="3433">
                  <c:v>#N/A</c:v>
                </c:pt>
                <c:pt idx="3434">
                  <c:v>#N/A</c:v>
                </c:pt>
                <c:pt idx="3435">
                  <c:v>#N/A</c:v>
                </c:pt>
                <c:pt idx="3436">
                  <c:v>#N/A</c:v>
                </c:pt>
                <c:pt idx="3437">
                  <c:v>#N/A</c:v>
                </c:pt>
                <c:pt idx="3438">
                  <c:v>#N/A</c:v>
                </c:pt>
                <c:pt idx="3439">
                  <c:v>#N/A</c:v>
                </c:pt>
                <c:pt idx="3440">
                  <c:v>#N/A</c:v>
                </c:pt>
                <c:pt idx="3441">
                  <c:v>#N/A</c:v>
                </c:pt>
                <c:pt idx="3442">
                  <c:v>#N/A</c:v>
                </c:pt>
                <c:pt idx="3443">
                  <c:v>#N/A</c:v>
                </c:pt>
                <c:pt idx="3444">
                  <c:v>#N/A</c:v>
                </c:pt>
                <c:pt idx="3445">
                  <c:v>#N/A</c:v>
                </c:pt>
                <c:pt idx="3446">
                  <c:v>#N/A</c:v>
                </c:pt>
                <c:pt idx="3447">
                  <c:v>#N/A</c:v>
                </c:pt>
                <c:pt idx="3448">
                  <c:v>#N/A</c:v>
                </c:pt>
                <c:pt idx="3449">
                  <c:v>#N/A</c:v>
                </c:pt>
                <c:pt idx="3450">
                  <c:v>#N/A</c:v>
                </c:pt>
                <c:pt idx="3451">
                  <c:v>#N/A</c:v>
                </c:pt>
                <c:pt idx="3452">
                  <c:v>#N/A</c:v>
                </c:pt>
                <c:pt idx="3453">
                  <c:v>#N/A</c:v>
                </c:pt>
                <c:pt idx="3454">
                  <c:v>#N/A</c:v>
                </c:pt>
                <c:pt idx="3455">
                  <c:v>#N/A</c:v>
                </c:pt>
                <c:pt idx="3456">
                  <c:v>#N/A</c:v>
                </c:pt>
                <c:pt idx="3457">
                  <c:v>#N/A</c:v>
                </c:pt>
                <c:pt idx="3458">
                  <c:v>#N/A</c:v>
                </c:pt>
                <c:pt idx="3459">
                  <c:v>#N/A</c:v>
                </c:pt>
                <c:pt idx="3460">
                  <c:v>#N/A</c:v>
                </c:pt>
                <c:pt idx="3461">
                  <c:v>#N/A</c:v>
                </c:pt>
                <c:pt idx="3462">
                  <c:v>#N/A</c:v>
                </c:pt>
                <c:pt idx="3463">
                  <c:v>#N/A</c:v>
                </c:pt>
                <c:pt idx="3464">
                  <c:v>#N/A</c:v>
                </c:pt>
                <c:pt idx="3465">
                  <c:v>#N/A</c:v>
                </c:pt>
                <c:pt idx="3466">
                  <c:v>#N/A</c:v>
                </c:pt>
                <c:pt idx="3467">
                  <c:v>#N/A</c:v>
                </c:pt>
                <c:pt idx="3468">
                  <c:v>#N/A</c:v>
                </c:pt>
                <c:pt idx="3469">
                  <c:v>#N/A</c:v>
                </c:pt>
                <c:pt idx="3470">
                  <c:v>#N/A</c:v>
                </c:pt>
                <c:pt idx="3471">
                  <c:v>#N/A</c:v>
                </c:pt>
                <c:pt idx="3472">
                  <c:v>#N/A</c:v>
                </c:pt>
                <c:pt idx="3473">
                  <c:v>#N/A</c:v>
                </c:pt>
                <c:pt idx="3474">
                  <c:v>#N/A</c:v>
                </c:pt>
                <c:pt idx="3475">
                  <c:v>#N/A</c:v>
                </c:pt>
                <c:pt idx="3476">
                  <c:v>#N/A</c:v>
                </c:pt>
                <c:pt idx="3477">
                  <c:v>#N/A</c:v>
                </c:pt>
                <c:pt idx="3478">
                  <c:v>#N/A</c:v>
                </c:pt>
                <c:pt idx="3479">
                  <c:v>#N/A</c:v>
                </c:pt>
                <c:pt idx="3480">
                  <c:v>#N/A</c:v>
                </c:pt>
                <c:pt idx="3481">
                  <c:v>#N/A</c:v>
                </c:pt>
                <c:pt idx="3482">
                  <c:v>#N/A</c:v>
                </c:pt>
                <c:pt idx="3483">
                  <c:v>#N/A</c:v>
                </c:pt>
                <c:pt idx="3484">
                  <c:v>#N/A</c:v>
                </c:pt>
                <c:pt idx="3485">
                  <c:v>#N/A</c:v>
                </c:pt>
                <c:pt idx="3486">
                  <c:v>#N/A</c:v>
                </c:pt>
                <c:pt idx="3487">
                  <c:v>#N/A</c:v>
                </c:pt>
                <c:pt idx="3488">
                  <c:v>#N/A</c:v>
                </c:pt>
                <c:pt idx="3489">
                  <c:v>#N/A</c:v>
                </c:pt>
                <c:pt idx="3490">
                  <c:v>#N/A</c:v>
                </c:pt>
                <c:pt idx="3491">
                  <c:v>#N/A</c:v>
                </c:pt>
                <c:pt idx="3492">
                  <c:v>#N/A</c:v>
                </c:pt>
                <c:pt idx="3493">
                  <c:v>#N/A</c:v>
                </c:pt>
                <c:pt idx="3494">
                  <c:v>#N/A</c:v>
                </c:pt>
                <c:pt idx="3495">
                  <c:v>#N/A</c:v>
                </c:pt>
                <c:pt idx="3496">
                  <c:v>#N/A</c:v>
                </c:pt>
                <c:pt idx="3497">
                  <c:v>#N/A</c:v>
                </c:pt>
                <c:pt idx="3498">
                  <c:v>#N/A</c:v>
                </c:pt>
                <c:pt idx="3499">
                  <c:v>#N/A</c:v>
                </c:pt>
                <c:pt idx="3500">
                  <c:v>#N/A</c:v>
                </c:pt>
                <c:pt idx="3501">
                  <c:v>#N/A</c:v>
                </c:pt>
                <c:pt idx="3502">
                  <c:v>#N/A</c:v>
                </c:pt>
                <c:pt idx="3503">
                  <c:v>#N/A</c:v>
                </c:pt>
                <c:pt idx="3504">
                  <c:v>#N/A</c:v>
                </c:pt>
                <c:pt idx="3505">
                  <c:v>#N/A</c:v>
                </c:pt>
                <c:pt idx="3506">
                  <c:v>#N/A</c:v>
                </c:pt>
                <c:pt idx="3507">
                  <c:v>#N/A</c:v>
                </c:pt>
                <c:pt idx="3508">
                  <c:v>#N/A</c:v>
                </c:pt>
                <c:pt idx="3509">
                  <c:v>#N/A</c:v>
                </c:pt>
                <c:pt idx="3510">
                  <c:v>#N/A</c:v>
                </c:pt>
                <c:pt idx="3511">
                  <c:v>#N/A</c:v>
                </c:pt>
                <c:pt idx="3512">
                  <c:v>#N/A</c:v>
                </c:pt>
                <c:pt idx="3513">
                  <c:v>#N/A</c:v>
                </c:pt>
                <c:pt idx="3514">
                  <c:v>#N/A</c:v>
                </c:pt>
                <c:pt idx="3515">
                  <c:v>#N/A</c:v>
                </c:pt>
                <c:pt idx="3516">
                  <c:v>#N/A</c:v>
                </c:pt>
                <c:pt idx="3517">
                  <c:v>#N/A</c:v>
                </c:pt>
                <c:pt idx="3518">
                  <c:v>#N/A</c:v>
                </c:pt>
                <c:pt idx="3519">
                  <c:v>#N/A</c:v>
                </c:pt>
                <c:pt idx="3520">
                  <c:v>#N/A</c:v>
                </c:pt>
                <c:pt idx="3521">
                  <c:v>#N/A</c:v>
                </c:pt>
                <c:pt idx="3522">
                  <c:v>#N/A</c:v>
                </c:pt>
                <c:pt idx="3523">
                  <c:v>#N/A</c:v>
                </c:pt>
                <c:pt idx="3524">
                  <c:v>#N/A</c:v>
                </c:pt>
                <c:pt idx="3525">
                  <c:v>#N/A</c:v>
                </c:pt>
                <c:pt idx="3526">
                  <c:v>#N/A</c:v>
                </c:pt>
                <c:pt idx="3527">
                  <c:v>#N/A</c:v>
                </c:pt>
                <c:pt idx="3528">
                  <c:v>#N/A</c:v>
                </c:pt>
                <c:pt idx="3529">
                  <c:v>#N/A</c:v>
                </c:pt>
                <c:pt idx="3530">
                  <c:v>#N/A</c:v>
                </c:pt>
                <c:pt idx="3531">
                  <c:v>#N/A</c:v>
                </c:pt>
                <c:pt idx="3532">
                  <c:v>#N/A</c:v>
                </c:pt>
                <c:pt idx="3533">
                  <c:v>#N/A</c:v>
                </c:pt>
                <c:pt idx="3534">
                  <c:v>#N/A</c:v>
                </c:pt>
                <c:pt idx="3535">
                  <c:v>#N/A</c:v>
                </c:pt>
                <c:pt idx="3536">
                  <c:v>#N/A</c:v>
                </c:pt>
                <c:pt idx="3537">
                  <c:v>#N/A</c:v>
                </c:pt>
                <c:pt idx="3538">
                  <c:v>#N/A</c:v>
                </c:pt>
                <c:pt idx="3539">
                  <c:v>#N/A</c:v>
                </c:pt>
                <c:pt idx="3540">
                  <c:v>#N/A</c:v>
                </c:pt>
                <c:pt idx="3541">
                  <c:v>#N/A</c:v>
                </c:pt>
                <c:pt idx="3542">
                  <c:v>#N/A</c:v>
                </c:pt>
                <c:pt idx="3543">
                  <c:v>#N/A</c:v>
                </c:pt>
                <c:pt idx="3544">
                  <c:v>#N/A</c:v>
                </c:pt>
                <c:pt idx="3545">
                  <c:v>#N/A</c:v>
                </c:pt>
                <c:pt idx="3546">
                  <c:v>#N/A</c:v>
                </c:pt>
                <c:pt idx="3547">
                  <c:v>#N/A</c:v>
                </c:pt>
                <c:pt idx="3548">
                  <c:v>#N/A</c:v>
                </c:pt>
                <c:pt idx="3549">
                  <c:v>#N/A</c:v>
                </c:pt>
                <c:pt idx="3550">
                  <c:v>#N/A</c:v>
                </c:pt>
                <c:pt idx="3551">
                  <c:v>#N/A</c:v>
                </c:pt>
                <c:pt idx="3552">
                  <c:v>#N/A</c:v>
                </c:pt>
                <c:pt idx="3553">
                  <c:v>#N/A</c:v>
                </c:pt>
                <c:pt idx="3554">
                  <c:v>#N/A</c:v>
                </c:pt>
                <c:pt idx="3555">
                  <c:v>#N/A</c:v>
                </c:pt>
                <c:pt idx="3556">
                  <c:v>#N/A</c:v>
                </c:pt>
                <c:pt idx="3557">
                  <c:v>#N/A</c:v>
                </c:pt>
                <c:pt idx="3558">
                  <c:v>#N/A</c:v>
                </c:pt>
                <c:pt idx="3559">
                  <c:v>#N/A</c:v>
                </c:pt>
                <c:pt idx="3560">
                  <c:v>#N/A</c:v>
                </c:pt>
                <c:pt idx="3561">
                  <c:v>#N/A</c:v>
                </c:pt>
                <c:pt idx="3562">
                  <c:v>#N/A</c:v>
                </c:pt>
                <c:pt idx="3563">
                  <c:v>#N/A</c:v>
                </c:pt>
                <c:pt idx="3564">
                  <c:v>#N/A</c:v>
                </c:pt>
                <c:pt idx="3565">
                  <c:v>#N/A</c:v>
                </c:pt>
                <c:pt idx="3566">
                  <c:v>#N/A</c:v>
                </c:pt>
                <c:pt idx="3567">
                  <c:v>#N/A</c:v>
                </c:pt>
                <c:pt idx="3568">
                  <c:v>#N/A</c:v>
                </c:pt>
                <c:pt idx="3569">
                  <c:v>#N/A</c:v>
                </c:pt>
                <c:pt idx="3570">
                  <c:v>#N/A</c:v>
                </c:pt>
                <c:pt idx="3571">
                  <c:v>#N/A</c:v>
                </c:pt>
                <c:pt idx="3572">
                  <c:v>#N/A</c:v>
                </c:pt>
                <c:pt idx="3573">
                  <c:v>#N/A</c:v>
                </c:pt>
                <c:pt idx="3574">
                  <c:v>#N/A</c:v>
                </c:pt>
                <c:pt idx="3575">
                  <c:v>#N/A</c:v>
                </c:pt>
                <c:pt idx="3576">
                  <c:v>#N/A</c:v>
                </c:pt>
                <c:pt idx="3577">
                  <c:v>#N/A</c:v>
                </c:pt>
                <c:pt idx="3578">
                  <c:v>#N/A</c:v>
                </c:pt>
                <c:pt idx="3579">
                  <c:v>#N/A</c:v>
                </c:pt>
                <c:pt idx="3580">
                  <c:v>#N/A</c:v>
                </c:pt>
                <c:pt idx="3581">
                  <c:v>#N/A</c:v>
                </c:pt>
                <c:pt idx="3582">
                  <c:v>#N/A</c:v>
                </c:pt>
                <c:pt idx="3583">
                  <c:v>#N/A</c:v>
                </c:pt>
                <c:pt idx="3584">
                  <c:v>#N/A</c:v>
                </c:pt>
                <c:pt idx="3585">
                  <c:v>#N/A</c:v>
                </c:pt>
                <c:pt idx="3586">
                  <c:v>#N/A</c:v>
                </c:pt>
                <c:pt idx="3587">
                  <c:v>#N/A</c:v>
                </c:pt>
                <c:pt idx="3588">
                  <c:v>#N/A</c:v>
                </c:pt>
                <c:pt idx="3589">
                  <c:v>#N/A</c:v>
                </c:pt>
                <c:pt idx="3590">
                  <c:v>#N/A</c:v>
                </c:pt>
                <c:pt idx="3591">
                  <c:v>#N/A</c:v>
                </c:pt>
                <c:pt idx="3592">
                  <c:v>#N/A</c:v>
                </c:pt>
                <c:pt idx="3593">
                  <c:v>#N/A</c:v>
                </c:pt>
                <c:pt idx="3594">
                  <c:v>#N/A</c:v>
                </c:pt>
                <c:pt idx="3595">
                  <c:v>#N/A</c:v>
                </c:pt>
                <c:pt idx="3596">
                  <c:v>#N/A</c:v>
                </c:pt>
                <c:pt idx="3597">
                  <c:v>#N/A</c:v>
                </c:pt>
                <c:pt idx="3598">
                  <c:v>#N/A</c:v>
                </c:pt>
                <c:pt idx="3599">
                  <c:v>#N/A</c:v>
                </c:pt>
                <c:pt idx="3600">
                  <c:v>#N/A</c:v>
                </c:pt>
                <c:pt idx="3601">
                  <c:v>#N/A</c:v>
                </c:pt>
                <c:pt idx="3602">
                  <c:v>#N/A</c:v>
                </c:pt>
                <c:pt idx="3603">
                  <c:v>#N/A</c:v>
                </c:pt>
                <c:pt idx="3604">
                  <c:v>#N/A</c:v>
                </c:pt>
                <c:pt idx="3605">
                  <c:v>#N/A</c:v>
                </c:pt>
                <c:pt idx="3606">
                  <c:v>#N/A</c:v>
                </c:pt>
                <c:pt idx="3607">
                  <c:v>#N/A</c:v>
                </c:pt>
                <c:pt idx="3608">
                  <c:v>#N/A</c:v>
                </c:pt>
                <c:pt idx="3609">
                  <c:v>#N/A</c:v>
                </c:pt>
                <c:pt idx="3610">
                  <c:v>#N/A</c:v>
                </c:pt>
                <c:pt idx="3611">
                  <c:v>#N/A</c:v>
                </c:pt>
                <c:pt idx="3612">
                  <c:v>#N/A</c:v>
                </c:pt>
                <c:pt idx="3613">
                  <c:v>#N/A</c:v>
                </c:pt>
                <c:pt idx="3614">
                  <c:v>#N/A</c:v>
                </c:pt>
                <c:pt idx="3615">
                  <c:v>#N/A</c:v>
                </c:pt>
                <c:pt idx="3616">
                  <c:v>#N/A</c:v>
                </c:pt>
                <c:pt idx="3617">
                  <c:v>#N/A</c:v>
                </c:pt>
                <c:pt idx="3618">
                  <c:v>#N/A</c:v>
                </c:pt>
                <c:pt idx="3619">
                  <c:v>#N/A</c:v>
                </c:pt>
                <c:pt idx="3620">
                  <c:v>#N/A</c:v>
                </c:pt>
                <c:pt idx="3621">
                  <c:v>#N/A</c:v>
                </c:pt>
                <c:pt idx="3622">
                  <c:v>#N/A</c:v>
                </c:pt>
                <c:pt idx="3623">
                  <c:v>#N/A</c:v>
                </c:pt>
                <c:pt idx="3624">
                  <c:v>#N/A</c:v>
                </c:pt>
                <c:pt idx="3625">
                  <c:v>#N/A</c:v>
                </c:pt>
                <c:pt idx="3626">
                  <c:v>#N/A</c:v>
                </c:pt>
                <c:pt idx="3627">
                  <c:v>#N/A</c:v>
                </c:pt>
                <c:pt idx="3628">
                  <c:v>#N/A</c:v>
                </c:pt>
                <c:pt idx="3629">
                  <c:v>#N/A</c:v>
                </c:pt>
                <c:pt idx="3630">
                  <c:v>#N/A</c:v>
                </c:pt>
                <c:pt idx="3631">
                  <c:v>#N/A</c:v>
                </c:pt>
                <c:pt idx="3632">
                  <c:v>#N/A</c:v>
                </c:pt>
                <c:pt idx="3633">
                  <c:v>#N/A</c:v>
                </c:pt>
                <c:pt idx="3634">
                  <c:v>#N/A</c:v>
                </c:pt>
                <c:pt idx="3635">
                  <c:v>#N/A</c:v>
                </c:pt>
                <c:pt idx="3636">
                  <c:v>#N/A</c:v>
                </c:pt>
                <c:pt idx="3637">
                  <c:v>#N/A</c:v>
                </c:pt>
                <c:pt idx="3638">
                  <c:v>#N/A</c:v>
                </c:pt>
                <c:pt idx="3639">
                  <c:v>#N/A</c:v>
                </c:pt>
                <c:pt idx="3640">
                  <c:v>#N/A</c:v>
                </c:pt>
                <c:pt idx="3641">
                  <c:v>#N/A</c:v>
                </c:pt>
                <c:pt idx="3642">
                  <c:v>#N/A</c:v>
                </c:pt>
                <c:pt idx="3643">
                  <c:v>#N/A</c:v>
                </c:pt>
                <c:pt idx="3644">
                  <c:v>#N/A</c:v>
                </c:pt>
                <c:pt idx="3645">
                  <c:v>#N/A</c:v>
                </c:pt>
                <c:pt idx="3646">
                  <c:v>#N/A</c:v>
                </c:pt>
                <c:pt idx="3647">
                  <c:v>#N/A</c:v>
                </c:pt>
                <c:pt idx="3648">
                  <c:v>#N/A</c:v>
                </c:pt>
                <c:pt idx="3649">
                  <c:v>#N/A</c:v>
                </c:pt>
                <c:pt idx="3650">
                  <c:v>#N/A</c:v>
                </c:pt>
                <c:pt idx="3651">
                  <c:v>#N/A</c:v>
                </c:pt>
                <c:pt idx="3652">
                  <c:v>#N/A</c:v>
                </c:pt>
                <c:pt idx="3653">
                  <c:v>#N/A</c:v>
                </c:pt>
                <c:pt idx="3654">
                  <c:v>#N/A</c:v>
                </c:pt>
                <c:pt idx="3655">
                  <c:v>#N/A</c:v>
                </c:pt>
                <c:pt idx="3656">
                  <c:v>#N/A</c:v>
                </c:pt>
                <c:pt idx="3657">
                  <c:v>#N/A</c:v>
                </c:pt>
                <c:pt idx="3658">
                  <c:v>#N/A</c:v>
                </c:pt>
                <c:pt idx="3659">
                  <c:v>#N/A</c:v>
                </c:pt>
                <c:pt idx="3660">
                  <c:v>#N/A</c:v>
                </c:pt>
                <c:pt idx="3661">
                  <c:v>#N/A</c:v>
                </c:pt>
                <c:pt idx="3662">
                  <c:v>#N/A</c:v>
                </c:pt>
                <c:pt idx="3663">
                  <c:v>#N/A</c:v>
                </c:pt>
                <c:pt idx="3664">
                  <c:v>#N/A</c:v>
                </c:pt>
                <c:pt idx="3665">
                  <c:v>#N/A</c:v>
                </c:pt>
                <c:pt idx="3666">
                  <c:v>#N/A</c:v>
                </c:pt>
                <c:pt idx="3667">
                  <c:v>#N/A</c:v>
                </c:pt>
                <c:pt idx="3668">
                  <c:v>#N/A</c:v>
                </c:pt>
                <c:pt idx="3669">
                  <c:v>#N/A</c:v>
                </c:pt>
                <c:pt idx="3670">
                  <c:v>#N/A</c:v>
                </c:pt>
                <c:pt idx="3671">
                  <c:v>#N/A</c:v>
                </c:pt>
                <c:pt idx="3672">
                  <c:v>#N/A</c:v>
                </c:pt>
                <c:pt idx="3673">
                  <c:v>#N/A</c:v>
                </c:pt>
                <c:pt idx="3674">
                  <c:v>#N/A</c:v>
                </c:pt>
                <c:pt idx="3675">
                  <c:v>#N/A</c:v>
                </c:pt>
                <c:pt idx="3676">
                  <c:v>#N/A</c:v>
                </c:pt>
                <c:pt idx="3677">
                  <c:v>#N/A</c:v>
                </c:pt>
                <c:pt idx="3678">
                  <c:v>#N/A</c:v>
                </c:pt>
                <c:pt idx="3679">
                  <c:v>#N/A</c:v>
                </c:pt>
                <c:pt idx="3680">
                  <c:v>#N/A</c:v>
                </c:pt>
                <c:pt idx="3681">
                  <c:v>#N/A</c:v>
                </c:pt>
                <c:pt idx="3682">
                  <c:v>#N/A</c:v>
                </c:pt>
                <c:pt idx="3683">
                  <c:v>#N/A</c:v>
                </c:pt>
                <c:pt idx="3684">
                  <c:v>#N/A</c:v>
                </c:pt>
                <c:pt idx="3685">
                  <c:v>#N/A</c:v>
                </c:pt>
                <c:pt idx="3686">
                  <c:v>#N/A</c:v>
                </c:pt>
                <c:pt idx="3687">
                  <c:v>#N/A</c:v>
                </c:pt>
                <c:pt idx="3688">
                  <c:v>#N/A</c:v>
                </c:pt>
                <c:pt idx="3689">
                  <c:v>#N/A</c:v>
                </c:pt>
                <c:pt idx="3690">
                  <c:v>#N/A</c:v>
                </c:pt>
                <c:pt idx="3691">
                  <c:v>#N/A</c:v>
                </c:pt>
                <c:pt idx="3692">
                  <c:v>#N/A</c:v>
                </c:pt>
                <c:pt idx="3693">
                  <c:v>#N/A</c:v>
                </c:pt>
                <c:pt idx="3694">
                  <c:v>#N/A</c:v>
                </c:pt>
                <c:pt idx="3695">
                  <c:v>#N/A</c:v>
                </c:pt>
                <c:pt idx="3696">
                  <c:v>#N/A</c:v>
                </c:pt>
                <c:pt idx="3697">
                  <c:v>#N/A</c:v>
                </c:pt>
                <c:pt idx="3698">
                  <c:v>#N/A</c:v>
                </c:pt>
                <c:pt idx="3699">
                  <c:v>#N/A</c:v>
                </c:pt>
                <c:pt idx="3700">
                  <c:v>#N/A</c:v>
                </c:pt>
                <c:pt idx="3701">
                  <c:v>#N/A</c:v>
                </c:pt>
                <c:pt idx="3702">
                  <c:v>#N/A</c:v>
                </c:pt>
                <c:pt idx="3703">
                  <c:v>#N/A</c:v>
                </c:pt>
                <c:pt idx="3704">
                  <c:v>#N/A</c:v>
                </c:pt>
                <c:pt idx="3705">
                  <c:v>#N/A</c:v>
                </c:pt>
                <c:pt idx="3706">
                  <c:v>#N/A</c:v>
                </c:pt>
                <c:pt idx="3707">
                  <c:v>#N/A</c:v>
                </c:pt>
                <c:pt idx="3708">
                  <c:v>#N/A</c:v>
                </c:pt>
                <c:pt idx="3709">
                  <c:v>#N/A</c:v>
                </c:pt>
                <c:pt idx="3710">
                  <c:v>#N/A</c:v>
                </c:pt>
                <c:pt idx="3711">
                  <c:v>#N/A</c:v>
                </c:pt>
                <c:pt idx="3712">
                  <c:v>#N/A</c:v>
                </c:pt>
                <c:pt idx="3713">
                  <c:v>#N/A</c:v>
                </c:pt>
                <c:pt idx="3714">
                  <c:v>#N/A</c:v>
                </c:pt>
                <c:pt idx="3715">
                  <c:v>#N/A</c:v>
                </c:pt>
                <c:pt idx="3716">
                  <c:v>#N/A</c:v>
                </c:pt>
                <c:pt idx="3717">
                  <c:v>#N/A</c:v>
                </c:pt>
                <c:pt idx="3718">
                  <c:v>#N/A</c:v>
                </c:pt>
                <c:pt idx="3719">
                  <c:v>#N/A</c:v>
                </c:pt>
                <c:pt idx="3720">
                  <c:v>#N/A</c:v>
                </c:pt>
                <c:pt idx="3721">
                  <c:v>#N/A</c:v>
                </c:pt>
                <c:pt idx="3722">
                  <c:v>#N/A</c:v>
                </c:pt>
                <c:pt idx="3723">
                  <c:v>#N/A</c:v>
                </c:pt>
                <c:pt idx="3724">
                  <c:v>#N/A</c:v>
                </c:pt>
                <c:pt idx="3725">
                  <c:v>#N/A</c:v>
                </c:pt>
                <c:pt idx="3726">
                  <c:v>#N/A</c:v>
                </c:pt>
                <c:pt idx="3727">
                  <c:v>#N/A</c:v>
                </c:pt>
                <c:pt idx="3728">
                  <c:v>#N/A</c:v>
                </c:pt>
                <c:pt idx="3729">
                  <c:v>#N/A</c:v>
                </c:pt>
                <c:pt idx="3730">
                  <c:v>#N/A</c:v>
                </c:pt>
                <c:pt idx="3731">
                  <c:v>#N/A</c:v>
                </c:pt>
                <c:pt idx="3732">
                  <c:v>#N/A</c:v>
                </c:pt>
                <c:pt idx="3733">
                  <c:v>#N/A</c:v>
                </c:pt>
                <c:pt idx="3734">
                  <c:v>#N/A</c:v>
                </c:pt>
                <c:pt idx="3735">
                  <c:v>#N/A</c:v>
                </c:pt>
                <c:pt idx="3736">
                  <c:v>#N/A</c:v>
                </c:pt>
                <c:pt idx="3737">
                  <c:v>#N/A</c:v>
                </c:pt>
                <c:pt idx="3738">
                  <c:v>#N/A</c:v>
                </c:pt>
                <c:pt idx="3739">
                  <c:v>#N/A</c:v>
                </c:pt>
                <c:pt idx="3740">
                  <c:v>#N/A</c:v>
                </c:pt>
                <c:pt idx="3741">
                  <c:v>#N/A</c:v>
                </c:pt>
                <c:pt idx="3742">
                  <c:v>#N/A</c:v>
                </c:pt>
                <c:pt idx="3743">
                  <c:v>#N/A</c:v>
                </c:pt>
                <c:pt idx="3744">
                  <c:v>#N/A</c:v>
                </c:pt>
                <c:pt idx="3745">
                  <c:v>#N/A</c:v>
                </c:pt>
                <c:pt idx="3746">
                  <c:v>#N/A</c:v>
                </c:pt>
                <c:pt idx="3747">
                  <c:v>#N/A</c:v>
                </c:pt>
                <c:pt idx="3748">
                  <c:v>#N/A</c:v>
                </c:pt>
                <c:pt idx="3749">
                  <c:v>#N/A</c:v>
                </c:pt>
                <c:pt idx="3750">
                  <c:v>#N/A</c:v>
                </c:pt>
                <c:pt idx="3751">
                  <c:v>#N/A</c:v>
                </c:pt>
                <c:pt idx="3752">
                  <c:v>#N/A</c:v>
                </c:pt>
                <c:pt idx="3753">
                  <c:v>#N/A</c:v>
                </c:pt>
                <c:pt idx="3754">
                  <c:v>#N/A</c:v>
                </c:pt>
                <c:pt idx="3755">
                  <c:v>#N/A</c:v>
                </c:pt>
                <c:pt idx="3756">
                  <c:v>#N/A</c:v>
                </c:pt>
                <c:pt idx="3757">
                  <c:v>#N/A</c:v>
                </c:pt>
                <c:pt idx="3758">
                  <c:v>#N/A</c:v>
                </c:pt>
                <c:pt idx="3759">
                  <c:v>#N/A</c:v>
                </c:pt>
                <c:pt idx="3760">
                  <c:v>#N/A</c:v>
                </c:pt>
                <c:pt idx="3761">
                  <c:v>#N/A</c:v>
                </c:pt>
                <c:pt idx="3762">
                  <c:v>#N/A</c:v>
                </c:pt>
                <c:pt idx="3763">
                  <c:v>#N/A</c:v>
                </c:pt>
                <c:pt idx="3764">
                  <c:v>#N/A</c:v>
                </c:pt>
                <c:pt idx="3765">
                  <c:v>#N/A</c:v>
                </c:pt>
                <c:pt idx="3766">
                  <c:v>#N/A</c:v>
                </c:pt>
                <c:pt idx="3767">
                  <c:v>#N/A</c:v>
                </c:pt>
                <c:pt idx="3768">
                  <c:v>#N/A</c:v>
                </c:pt>
                <c:pt idx="3769">
                  <c:v>#N/A</c:v>
                </c:pt>
                <c:pt idx="3770">
                  <c:v>#N/A</c:v>
                </c:pt>
                <c:pt idx="3771">
                  <c:v>#N/A</c:v>
                </c:pt>
                <c:pt idx="3772">
                  <c:v>#N/A</c:v>
                </c:pt>
                <c:pt idx="3773">
                  <c:v>#N/A</c:v>
                </c:pt>
                <c:pt idx="3774">
                  <c:v>#N/A</c:v>
                </c:pt>
                <c:pt idx="3775">
                  <c:v>#N/A</c:v>
                </c:pt>
                <c:pt idx="3776">
                  <c:v>#N/A</c:v>
                </c:pt>
                <c:pt idx="3777">
                  <c:v>#N/A</c:v>
                </c:pt>
                <c:pt idx="3778">
                  <c:v>#N/A</c:v>
                </c:pt>
                <c:pt idx="3779">
                  <c:v>#N/A</c:v>
                </c:pt>
                <c:pt idx="3780">
                  <c:v>#N/A</c:v>
                </c:pt>
                <c:pt idx="3781">
                  <c:v>#N/A</c:v>
                </c:pt>
                <c:pt idx="3782">
                  <c:v>#N/A</c:v>
                </c:pt>
                <c:pt idx="3783">
                  <c:v>#N/A</c:v>
                </c:pt>
                <c:pt idx="3784">
                  <c:v>#N/A</c:v>
                </c:pt>
                <c:pt idx="3785">
                  <c:v>#N/A</c:v>
                </c:pt>
                <c:pt idx="3786">
                  <c:v>#N/A</c:v>
                </c:pt>
                <c:pt idx="3787">
                  <c:v>#N/A</c:v>
                </c:pt>
                <c:pt idx="3788">
                  <c:v>#N/A</c:v>
                </c:pt>
                <c:pt idx="3789">
                  <c:v>#N/A</c:v>
                </c:pt>
                <c:pt idx="3790">
                  <c:v>#N/A</c:v>
                </c:pt>
                <c:pt idx="3791">
                  <c:v>#N/A</c:v>
                </c:pt>
                <c:pt idx="3792">
                  <c:v>#N/A</c:v>
                </c:pt>
                <c:pt idx="3793">
                  <c:v>#N/A</c:v>
                </c:pt>
                <c:pt idx="3794">
                  <c:v>#N/A</c:v>
                </c:pt>
                <c:pt idx="3795">
                  <c:v>#N/A</c:v>
                </c:pt>
                <c:pt idx="3796">
                  <c:v>#N/A</c:v>
                </c:pt>
                <c:pt idx="3797">
                  <c:v>#N/A</c:v>
                </c:pt>
                <c:pt idx="3798">
                  <c:v>#N/A</c:v>
                </c:pt>
                <c:pt idx="3799">
                  <c:v>#N/A</c:v>
                </c:pt>
                <c:pt idx="3800">
                  <c:v>#N/A</c:v>
                </c:pt>
                <c:pt idx="3801">
                  <c:v>#N/A</c:v>
                </c:pt>
                <c:pt idx="3802">
                  <c:v>#N/A</c:v>
                </c:pt>
                <c:pt idx="3803">
                  <c:v>#N/A</c:v>
                </c:pt>
                <c:pt idx="3804">
                  <c:v>#N/A</c:v>
                </c:pt>
                <c:pt idx="3805">
                  <c:v>#N/A</c:v>
                </c:pt>
                <c:pt idx="3806">
                  <c:v>#N/A</c:v>
                </c:pt>
                <c:pt idx="3807">
                  <c:v>#N/A</c:v>
                </c:pt>
                <c:pt idx="3808">
                  <c:v>#N/A</c:v>
                </c:pt>
                <c:pt idx="3809">
                  <c:v>#N/A</c:v>
                </c:pt>
                <c:pt idx="3810">
                  <c:v>#N/A</c:v>
                </c:pt>
                <c:pt idx="3811">
                  <c:v>#N/A</c:v>
                </c:pt>
                <c:pt idx="3812">
                  <c:v>#N/A</c:v>
                </c:pt>
                <c:pt idx="3813">
                  <c:v>#N/A</c:v>
                </c:pt>
                <c:pt idx="3814">
                  <c:v>#N/A</c:v>
                </c:pt>
                <c:pt idx="3815">
                  <c:v>#N/A</c:v>
                </c:pt>
                <c:pt idx="3816">
                  <c:v>#N/A</c:v>
                </c:pt>
                <c:pt idx="3817">
                  <c:v>#N/A</c:v>
                </c:pt>
                <c:pt idx="3818">
                  <c:v>#N/A</c:v>
                </c:pt>
                <c:pt idx="3819">
                  <c:v>#N/A</c:v>
                </c:pt>
                <c:pt idx="3820">
                  <c:v>#N/A</c:v>
                </c:pt>
                <c:pt idx="3821">
                  <c:v>#N/A</c:v>
                </c:pt>
                <c:pt idx="3822">
                  <c:v>#N/A</c:v>
                </c:pt>
                <c:pt idx="3823">
                  <c:v>#N/A</c:v>
                </c:pt>
                <c:pt idx="3824">
                  <c:v>#N/A</c:v>
                </c:pt>
                <c:pt idx="3825">
                  <c:v>#N/A</c:v>
                </c:pt>
                <c:pt idx="3826">
                  <c:v>#N/A</c:v>
                </c:pt>
                <c:pt idx="3827">
                  <c:v>#N/A</c:v>
                </c:pt>
                <c:pt idx="3828">
                  <c:v>#N/A</c:v>
                </c:pt>
                <c:pt idx="3829">
                  <c:v>#N/A</c:v>
                </c:pt>
                <c:pt idx="3830">
                  <c:v>#N/A</c:v>
                </c:pt>
                <c:pt idx="3831">
                  <c:v>#N/A</c:v>
                </c:pt>
                <c:pt idx="3832">
                  <c:v>#N/A</c:v>
                </c:pt>
                <c:pt idx="3833">
                  <c:v>#N/A</c:v>
                </c:pt>
                <c:pt idx="3834">
                  <c:v>#N/A</c:v>
                </c:pt>
                <c:pt idx="3835">
                  <c:v>#N/A</c:v>
                </c:pt>
                <c:pt idx="3836">
                  <c:v>#N/A</c:v>
                </c:pt>
                <c:pt idx="3837">
                  <c:v>#N/A</c:v>
                </c:pt>
                <c:pt idx="3838">
                  <c:v>#N/A</c:v>
                </c:pt>
                <c:pt idx="3839">
                  <c:v>#N/A</c:v>
                </c:pt>
                <c:pt idx="3840">
                  <c:v>#N/A</c:v>
                </c:pt>
                <c:pt idx="3841">
                  <c:v>#N/A</c:v>
                </c:pt>
                <c:pt idx="3842">
                  <c:v>#N/A</c:v>
                </c:pt>
                <c:pt idx="3843">
                  <c:v>#N/A</c:v>
                </c:pt>
                <c:pt idx="3844">
                  <c:v>#N/A</c:v>
                </c:pt>
                <c:pt idx="3845">
                  <c:v>#N/A</c:v>
                </c:pt>
                <c:pt idx="3846">
                  <c:v>#N/A</c:v>
                </c:pt>
                <c:pt idx="3847">
                  <c:v>#N/A</c:v>
                </c:pt>
                <c:pt idx="3848">
                  <c:v>#N/A</c:v>
                </c:pt>
                <c:pt idx="3849">
                  <c:v>#N/A</c:v>
                </c:pt>
                <c:pt idx="3850">
                  <c:v>#N/A</c:v>
                </c:pt>
                <c:pt idx="3851">
                  <c:v>#N/A</c:v>
                </c:pt>
                <c:pt idx="3852">
                  <c:v>#N/A</c:v>
                </c:pt>
                <c:pt idx="3853">
                  <c:v>#N/A</c:v>
                </c:pt>
                <c:pt idx="3854">
                  <c:v>#N/A</c:v>
                </c:pt>
                <c:pt idx="3855">
                  <c:v>#N/A</c:v>
                </c:pt>
                <c:pt idx="3856">
                  <c:v>#N/A</c:v>
                </c:pt>
                <c:pt idx="3857">
                  <c:v>#N/A</c:v>
                </c:pt>
                <c:pt idx="3858">
                  <c:v>#N/A</c:v>
                </c:pt>
                <c:pt idx="3859">
                  <c:v>#N/A</c:v>
                </c:pt>
                <c:pt idx="3860">
                  <c:v>#N/A</c:v>
                </c:pt>
                <c:pt idx="3861">
                  <c:v>#N/A</c:v>
                </c:pt>
                <c:pt idx="3862">
                  <c:v>#N/A</c:v>
                </c:pt>
                <c:pt idx="3863">
                  <c:v>#N/A</c:v>
                </c:pt>
                <c:pt idx="3864">
                  <c:v>#N/A</c:v>
                </c:pt>
                <c:pt idx="3865">
                  <c:v>#N/A</c:v>
                </c:pt>
                <c:pt idx="3866">
                  <c:v>#N/A</c:v>
                </c:pt>
                <c:pt idx="3867">
                  <c:v>#N/A</c:v>
                </c:pt>
                <c:pt idx="3868">
                  <c:v>#N/A</c:v>
                </c:pt>
                <c:pt idx="3869">
                  <c:v>#N/A</c:v>
                </c:pt>
                <c:pt idx="3870">
                  <c:v>#N/A</c:v>
                </c:pt>
                <c:pt idx="3871">
                  <c:v>#N/A</c:v>
                </c:pt>
                <c:pt idx="3872">
                  <c:v>#N/A</c:v>
                </c:pt>
                <c:pt idx="3873">
                  <c:v>#N/A</c:v>
                </c:pt>
                <c:pt idx="3874">
                  <c:v>#N/A</c:v>
                </c:pt>
                <c:pt idx="3875">
                  <c:v>#N/A</c:v>
                </c:pt>
                <c:pt idx="3876">
                  <c:v>#N/A</c:v>
                </c:pt>
                <c:pt idx="3877">
                  <c:v>#N/A</c:v>
                </c:pt>
                <c:pt idx="3878">
                  <c:v>#N/A</c:v>
                </c:pt>
                <c:pt idx="3879">
                  <c:v>#N/A</c:v>
                </c:pt>
                <c:pt idx="3880">
                  <c:v>#N/A</c:v>
                </c:pt>
                <c:pt idx="3881">
                  <c:v>#N/A</c:v>
                </c:pt>
                <c:pt idx="3882">
                  <c:v>#N/A</c:v>
                </c:pt>
                <c:pt idx="3883">
                  <c:v>#N/A</c:v>
                </c:pt>
                <c:pt idx="3884">
                  <c:v>#N/A</c:v>
                </c:pt>
                <c:pt idx="3885">
                  <c:v>#N/A</c:v>
                </c:pt>
                <c:pt idx="3886">
                  <c:v>#N/A</c:v>
                </c:pt>
                <c:pt idx="3887">
                  <c:v>#N/A</c:v>
                </c:pt>
                <c:pt idx="3888">
                  <c:v>#N/A</c:v>
                </c:pt>
                <c:pt idx="3889">
                  <c:v>#N/A</c:v>
                </c:pt>
                <c:pt idx="3890">
                  <c:v>#N/A</c:v>
                </c:pt>
                <c:pt idx="3891">
                  <c:v>#N/A</c:v>
                </c:pt>
                <c:pt idx="3892">
                  <c:v>#N/A</c:v>
                </c:pt>
                <c:pt idx="3893">
                  <c:v>#N/A</c:v>
                </c:pt>
                <c:pt idx="3894">
                  <c:v>#N/A</c:v>
                </c:pt>
                <c:pt idx="3895">
                  <c:v>#N/A</c:v>
                </c:pt>
                <c:pt idx="3896">
                  <c:v>#N/A</c:v>
                </c:pt>
                <c:pt idx="3897">
                  <c:v>#N/A</c:v>
                </c:pt>
                <c:pt idx="3898">
                  <c:v>#N/A</c:v>
                </c:pt>
                <c:pt idx="3899">
                  <c:v>#N/A</c:v>
                </c:pt>
                <c:pt idx="3900">
                  <c:v>#N/A</c:v>
                </c:pt>
                <c:pt idx="3901">
                  <c:v>#N/A</c:v>
                </c:pt>
                <c:pt idx="3902">
                  <c:v>#N/A</c:v>
                </c:pt>
                <c:pt idx="3903">
                  <c:v>#N/A</c:v>
                </c:pt>
                <c:pt idx="3904">
                  <c:v>#N/A</c:v>
                </c:pt>
                <c:pt idx="3905">
                  <c:v>#N/A</c:v>
                </c:pt>
                <c:pt idx="3906">
                  <c:v>#N/A</c:v>
                </c:pt>
                <c:pt idx="3907">
                  <c:v>#N/A</c:v>
                </c:pt>
                <c:pt idx="3908">
                  <c:v>#N/A</c:v>
                </c:pt>
                <c:pt idx="3909">
                  <c:v>#N/A</c:v>
                </c:pt>
                <c:pt idx="3910">
                  <c:v>#N/A</c:v>
                </c:pt>
                <c:pt idx="3911">
                  <c:v>#N/A</c:v>
                </c:pt>
                <c:pt idx="3912">
                  <c:v>#N/A</c:v>
                </c:pt>
                <c:pt idx="3913">
                  <c:v>#N/A</c:v>
                </c:pt>
                <c:pt idx="3914">
                  <c:v>#N/A</c:v>
                </c:pt>
                <c:pt idx="3915">
                  <c:v>#N/A</c:v>
                </c:pt>
                <c:pt idx="3916">
                  <c:v>#N/A</c:v>
                </c:pt>
                <c:pt idx="3917">
                  <c:v>#N/A</c:v>
                </c:pt>
                <c:pt idx="3918">
                  <c:v>#N/A</c:v>
                </c:pt>
                <c:pt idx="3919">
                  <c:v>#N/A</c:v>
                </c:pt>
                <c:pt idx="3920">
                  <c:v>#N/A</c:v>
                </c:pt>
                <c:pt idx="3921">
                  <c:v>#N/A</c:v>
                </c:pt>
                <c:pt idx="3922">
                  <c:v>#N/A</c:v>
                </c:pt>
                <c:pt idx="3923">
                  <c:v>#N/A</c:v>
                </c:pt>
                <c:pt idx="3924">
                  <c:v>#N/A</c:v>
                </c:pt>
                <c:pt idx="3925">
                  <c:v>#N/A</c:v>
                </c:pt>
                <c:pt idx="3926">
                  <c:v>#N/A</c:v>
                </c:pt>
                <c:pt idx="3927">
                  <c:v>#N/A</c:v>
                </c:pt>
                <c:pt idx="3928">
                  <c:v>#N/A</c:v>
                </c:pt>
                <c:pt idx="3929">
                  <c:v>#N/A</c:v>
                </c:pt>
                <c:pt idx="3930">
                  <c:v>#N/A</c:v>
                </c:pt>
                <c:pt idx="3931">
                  <c:v>#N/A</c:v>
                </c:pt>
                <c:pt idx="3932">
                  <c:v>#N/A</c:v>
                </c:pt>
                <c:pt idx="3933">
                  <c:v>#N/A</c:v>
                </c:pt>
                <c:pt idx="3934">
                  <c:v>#N/A</c:v>
                </c:pt>
                <c:pt idx="3935">
                  <c:v>#N/A</c:v>
                </c:pt>
                <c:pt idx="3936">
                  <c:v>#N/A</c:v>
                </c:pt>
                <c:pt idx="3937">
                  <c:v>#N/A</c:v>
                </c:pt>
                <c:pt idx="3938">
                  <c:v>#N/A</c:v>
                </c:pt>
                <c:pt idx="3939">
                  <c:v>#N/A</c:v>
                </c:pt>
                <c:pt idx="3940">
                  <c:v>#N/A</c:v>
                </c:pt>
                <c:pt idx="3941">
                  <c:v>#N/A</c:v>
                </c:pt>
                <c:pt idx="3942">
                  <c:v>#N/A</c:v>
                </c:pt>
                <c:pt idx="3943">
                  <c:v>#N/A</c:v>
                </c:pt>
                <c:pt idx="3944">
                  <c:v>#N/A</c:v>
                </c:pt>
                <c:pt idx="3945">
                  <c:v>#N/A</c:v>
                </c:pt>
                <c:pt idx="3946">
                  <c:v>#N/A</c:v>
                </c:pt>
                <c:pt idx="3947">
                  <c:v>#N/A</c:v>
                </c:pt>
                <c:pt idx="3948">
                  <c:v>#N/A</c:v>
                </c:pt>
                <c:pt idx="3949">
                  <c:v>#N/A</c:v>
                </c:pt>
                <c:pt idx="3950">
                  <c:v>#N/A</c:v>
                </c:pt>
                <c:pt idx="3951">
                  <c:v>#N/A</c:v>
                </c:pt>
                <c:pt idx="3952">
                  <c:v>#N/A</c:v>
                </c:pt>
                <c:pt idx="3953">
                  <c:v>#N/A</c:v>
                </c:pt>
                <c:pt idx="3954">
                  <c:v>#N/A</c:v>
                </c:pt>
                <c:pt idx="3955">
                  <c:v>#N/A</c:v>
                </c:pt>
                <c:pt idx="3956">
                  <c:v>#N/A</c:v>
                </c:pt>
                <c:pt idx="3957">
                  <c:v>#N/A</c:v>
                </c:pt>
                <c:pt idx="3958">
                  <c:v>#N/A</c:v>
                </c:pt>
                <c:pt idx="3959">
                  <c:v>#N/A</c:v>
                </c:pt>
                <c:pt idx="3960">
                  <c:v>#N/A</c:v>
                </c:pt>
                <c:pt idx="3961">
                  <c:v>#N/A</c:v>
                </c:pt>
                <c:pt idx="3962">
                  <c:v>#N/A</c:v>
                </c:pt>
                <c:pt idx="3963">
                  <c:v>#N/A</c:v>
                </c:pt>
                <c:pt idx="3964">
                  <c:v>#N/A</c:v>
                </c:pt>
                <c:pt idx="3965">
                  <c:v>#N/A</c:v>
                </c:pt>
                <c:pt idx="3966">
                  <c:v>#N/A</c:v>
                </c:pt>
                <c:pt idx="3967">
                  <c:v>#N/A</c:v>
                </c:pt>
                <c:pt idx="3968">
                  <c:v>#N/A</c:v>
                </c:pt>
                <c:pt idx="3969">
                  <c:v>#N/A</c:v>
                </c:pt>
                <c:pt idx="3970">
                  <c:v>#N/A</c:v>
                </c:pt>
                <c:pt idx="3971">
                  <c:v>#N/A</c:v>
                </c:pt>
                <c:pt idx="3972">
                  <c:v>#N/A</c:v>
                </c:pt>
                <c:pt idx="3973">
                  <c:v>#N/A</c:v>
                </c:pt>
                <c:pt idx="3974">
                  <c:v>#N/A</c:v>
                </c:pt>
                <c:pt idx="3975">
                  <c:v>#N/A</c:v>
                </c:pt>
                <c:pt idx="3976">
                  <c:v>#N/A</c:v>
                </c:pt>
                <c:pt idx="3977">
                  <c:v>#N/A</c:v>
                </c:pt>
                <c:pt idx="3978">
                  <c:v>#N/A</c:v>
                </c:pt>
                <c:pt idx="3979">
                  <c:v>#N/A</c:v>
                </c:pt>
                <c:pt idx="3980">
                  <c:v>#N/A</c:v>
                </c:pt>
                <c:pt idx="3981">
                  <c:v>#N/A</c:v>
                </c:pt>
                <c:pt idx="3982">
                  <c:v>#N/A</c:v>
                </c:pt>
                <c:pt idx="3983">
                  <c:v>#N/A</c:v>
                </c:pt>
                <c:pt idx="3984">
                  <c:v>#N/A</c:v>
                </c:pt>
                <c:pt idx="3985">
                  <c:v>#N/A</c:v>
                </c:pt>
                <c:pt idx="3986">
                  <c:v>#N/A</c:v>
                </c:pt>
                <c:pt idx="3987">
                  <c:v>#N/A</c:v>
                </c:pt>
                <c:pt idx="3988">
                  <c:v>#N/A</c:v>
                </c:pt>
                <c:pt idx="3989">
                  <c:v>#N/A</c:v>
                </c:pt>
                <c:pt idx="3990">
                  <c:v>#N/A</c:v>
                </c:pt>
                <c:pt idx="3991">
                  <c:v>#N/A</c:v>
                </c:pt>
                <c:pt idx="3992">
                  <c:v>#N/A</c:v>
                </c:pt>
                <c:pt idx="3993">
                  <c:v>#N/A</c:v>
                </c:pt>
                <c:pt idx="3994">
                  <c:v>#N/A</c:v>
                </c:pt>
                <c:pt idx="3995">
                  <c:v>#N/A</c:v>
                </c:pt>
                <c:pt idx="3996">
                  <c:v>#N/A</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#N/A</c:v>
                </c:pt>
                <c:pt idx="4018">
                  <c:v>#N/A</c:v>
                </c:pt>
                <c:pt idx="4019">
                  <c:v>#N/A</c:v>
                </c:pt>
                <c:pt idx="4020">
                  <c:v>#N/A</c:v>
                </c:pt>
                <c:pt idx="4021">
                  <c:v>#N/A</c:v>
                </c:pt>
                <c:pt idx="4022">
                  <c:v>#N/A</c:v>
                </c:pt>
                <c:pt idx="4023">
                  <c:v>#N/A</c:v>
                </c:pt>
                <c:pt idx="4024">
                  <c:v>#N/A</c:v>
                </c:pt>
                <c:pt idx="4025">
                  <c:v>#N/A</c:v>
                </c:pt>
                <c:pt idx="4026">
                  <c:v>#N/A</c:v>
                </c:pt>
                <c:pt idx="4027">
                  <c:v>#N/A</c:v>
                </c:pt>
                <c:pt idx="4028">
                  <c:v>#N/A</c:v>
                </c:pt>
                <c:pt idx="4029">
                  <c:v>#N/A</c:v>
                </c:pt>
                <c:pt idx="4030">
                  <c:v>#N/A</c:v>
                </c:pt>
                <c:pt idx="4031">
                  <c:v>#N/A</c:v>
                </c:pt>
                <c:pt idx="4032">
                  <c:v>#N/A</c:v>
                </c:pt>
                <c:pt idx="4033">
                  <c:v>#N/A</c:v>
                </c:pt>
                <c:pt idx="4034">
                  <c:v>#N/A</c:v>
                </c:pt>
                <c:pt idx="4035">
                  <c:v>#N/A</c:v>
                </c:pt>
                <c:pt idx="4036">
                  <c:v>#N/A</c:v>
                </c:pt>
                <c:pt idx="4037">
                  <c:v>#N/A</c:v>
                </c:pt>
                <c:pt idx="4038">
                  <c:v>#N/A</c:v>
                </c:pt>
                <c:pt idx="4039">
                  <c:v>#N/A</c:v>
                </c:pt>
                <c:pt idx="4040">
                  <c:v>#N/A</c:v>
                </c:pt>
                <c:pt idx="4041">
                  <c:v>#N/A</c:v>
                </c:pt>
                <c:pt idx="4042">
                  <c:v>#N/A</c:v>
                </c:pt>
                <c:pt idx="4043">
                  <c:v>#N/A</c:v>
                </c:pt>
                <c:pt idx="4044">
                  <c:v>#N/A</c:v>
                </c:pt>
                <c:pt idx="4045">
                  <c:v>#N/A</c:v>
                </c:pt>
                <c:pt idx="4046">
                  <c:v>#N/A</c:v>
                </c:pt>
                <c:pt idx="4047">
                  <c:v>#N/A</c:v>
                </c:pt>
                <c:pt idx="4048">
                  <c:v>#N/A</c:v>
                </c:pt>
                <c:pt idx="4049">
                  <c:v>#N/A</c:v>
                </c:pt>
                <c:pt idx="4050">
                  <c:v>#N/A</c:v>
                </c:pt>
                <c:pt idx="4051">
                  <c:v>#N/A</c:v>
                </c:pt>
                <c:pt idx="4052">
                  <c:v>#N/A</c:v>
                </c:pt>
                <c:pt idx="4053">
                  <c:v>#N/A</c:v>
                </c:pt>
                <c:pt idx="4054">
                  <c:v>#N/A</c:v>
                </c:pt>
                <c:pt idx="4055">
                  <c:v>#N/A</c:v>
                </c:pt>
                <c:pt idx="4056">
                  <c:v>#N/A</c:v>
                </c:pt>
                <c:pt idx="4057">
                  <c:v>#N/A</c:v>
                </c:pt>
                <c:pt idx="4058">
                  <c:v>#N/A</c:v>
                </c:pt>
                <c:pt idx="4059">
                  <c:v>#N/A</c:v>
                </c:pt>
                <c:pt idx="4060">
                  <c:v>#N/A</c:v>
                </c:pt>
                <c:pt idx="4061">
                  <c:v>#N/A</c:v>
                </c:pt>
                <c:pt idx="4062">
                  <c:v>#N/A</c:v>
                </c:pt>
                <c:pt idx="4063">
                  <c:v>#N/A</c:v>
                </c:pt>
                <c:pt idx="4064">
                  <c:v>#N/A</c:v>
                </c:pt>
                <c:pt idx="4065">
                  <c:v>#N/A</c:v>
                </c:pt>
                <c:pt idx="4066">
                  <c:v>#N/A</c:v>
                </c:pt>
                <c:pt idx="4067">
                  <c:v>#N/A</c:v>
                </c:pt>
                <c:pt idx="4068">
                  <c:v>#N/A</c:v>
                </c:pt>
                <c:pt idx="4069">
                  <c:v>#N/A</c:v>
                </c:pt>
                <c:pt idx="4070">
                  <c:v>#N/A</c:v>
                </c:pt>
                <c:pt idx="4071">
                  <c:v>#N/A</c:v>
                </c:pt>
                <c:pt idx="4072">
                  <c:v>#N/A</c:v>
                </c:pt>
                <c:pt idx="4073">
                  <c:v>#N/A</c:v>
                </c:pt>
                <c:pt idx="4074">
                  <c:v>#N/A</c:v>
                </c:pt>
                <c:pt idx="4075">
                  <c:v>#N/A</c:v>
                </c:pt>
                <c:pt idx="4076">
                  <c:v>#N/A</c:v>
                </c:pt>
                <c:pt idx="4077">
                  <c:v>#N/A</c:v>
                </c:pt>
                <c:pt idx="4078">
                  <c:v>#N/A</c:v>
                </c:pt>
                <c:pt idx="4079">
                  <c:v>#N/A</c:v>
                </c:pt>
                <c:pt idx="4080">
                  <c:v>#N/A</c:v>
                </c:pt>
                <c:pt idx="4081">
                  <c:v>#N/A</c:v>
                </c:pt>
                <c:pt idx="4082">
                  <c:v>#N/A</c:v>
                </c:pt>
                <c:pt idx="4083">
                  <c:v>#N/A</c:v>
                </c:pt>
                <c:pt idx="4084">
                  <c:v>#N/A</c:v>
                </c:pt>
                <c:pt idx="4085">
                  <c:v>#N/A</c:v>
                </c:pt>
                <c:pt idx="4086">
                  <c:v>#N/A</c:v>
                </c:pt>
                <c:pt idx="4087">
                  <c:v>#N/A</c:v>
                </c:pt>
                <c:pt idx="4088">
                  <c:v>#N/A</c:v>
                </c:pt>
                <c:pt idx="4089">
                  <c:v>#N/A</c:v>
                </c:pt>
                <c:pt idx="4090">
                  <c:v>#N/A</c:v>
                </c:pt>
                <c:pt idx="4091">
                  <c:v>#N/A</c:v>
                </c:pt>
                <c:pt idx="4092">
                  <c:v>#N/A</c:v>
                </c:pt>
                <c:pt idx="4093">
                  <c:v>#N/A</c:v>
                </c:pt>
                <c:pt idx="4094">
                  <c:v>#N/A</c:v>
                </c:pt>
                <c:pt idx="4095">
                  <c:v>#N/A</c:v>
                </c:pt>
                <c:pt idx="4096">
                  <c:v>#N/A</c:v>
                </c:pt>
                <c:pt idx="4097">
                  <c:v>#N/A</c:v>
                </c:pt>
                <c:pt idx="4098">
                  <c:v>#N/A</c:v>
                </c:pt>
                <c:pt idx="4099">
                  <c:v>#N/A</c:v>
                </c:pt>
                <c:pt idx="4100">
                  <c:v>#N/A</c:v>
                </c:pt>
                <c:pt idx="4101">
                  <c:v>#N/A</c:v>
                </c:pt>
                <c:pt idx="4102">
                  <c:v>#N/A</c:v>
                </c:pt>
                <c:pt idx="4103">
                  <c:v>#N/A</c:v>
                </c:pt>
                <c:pt idx="4104">
                  <c:v>#N/A</c:v>
                </c:pt>
                <c:pt idx="4105">
                  <c:v>#N/A</c:v>
                </c:pt>
                <c:pt idx="4106">
                  <c:v>#N/A</c:v>
                </c:pt>
                <c:pt idx="4107">
                  <c:v>#N/A</c:v>
                </c:pt>
                <c:pt idx="4108">
                  <c:v>#N/A</c:v>
                </c:pt>
                <c:pt idx="4109">
                  <c:v>#N/A</c:v>
                </c:pt>
                <c:pt idx="4110">
                  <c:v>#N/A</c:v>
                </c:pt>
                <c:pt idx="4111">
                  <c:v>#N/A</c:v>
                </c:pt>
                <c:pt idx="4112">
                  <c:v>#N/A</c:v>
                </c:pt>
                <c:pt idx="4113">
                  <c:v>#N/A</c:v>
                </c:pt>
                <c:pt idx="4114">
                  <c:v>#N/A</c:v>
                </c:pt>
                <c:pt idx="4115">
                  <c:v>#N/A</c:v>
                </c:pt>
                <c:pt idx="4116">
                  <c:v>#N/A</c:v>
                </c:pt>
                <c:pt idx="4117">
                  <c:v>#N/A</c:v>
                </c:pt>
                <c:pt idx="4118">
                  <c:v>#N/A</c:v>
                </c:pt>
                <c:pt idx="4119">
                  <c:v>#N/A</c:v>
                </c:pt>
                <c:pt idx="4120">
                  <c:v>#N/A</c:v>
                </c:pt>
                <c:pt idx="4121">
                  <c:v>#N/A</c:v>
                </c:pt>
                <c:pt idx="4122">
                  <c:v>#N/A</c:v>
                </c:pt>
                <c:pt idx="4123">
                  <c:v>#N/A</c:v>
                </c:pt>
                <c:pt idx="4124">
                  <c:v>#N/A</c:v>
                </c:pt>
                <c:pt idx="4125">
                  <c:v>#N/A</c:v>
                </c:pt>
                <c:pt idx="4126">
                  <c:v>#N/A</c:v>
                </c:pt>
                <c:pt idx="4127">
                  <c:v>#N/A</c:v>
                </c:pt>
                <c:pt idx="4128">
                  <c:v>#N/A</c:v>
                </c:pt>
                <c:pt idx="4129">
                  <c:v>#N/A</c:v>
                </c:pt>
                <c:pt idx="4130">
                  <c:v>#N/A</c:v>
                </c:pt>
                <c:pt idx="4131">
                  <c:v>#N/A</c:v>
                </c:pt>
                <c:pt idx="4132">
                  <c:v>#N/A</c:v>
                </c:pt>
                <c:pt idx="4133">
                  <c:v>#N/A</c:v>
                </c:pt>
                <c:pt idx="4134">
                  <c:v>#N/A</c:v>
                </c:pt>
                <c:pt idx="4135">
                  <c:v>#N/A</c:v>
                </c:pt>
                <c:pt idx="4136">
                  <c:v>#N/A</c:v>
                </c:pt>
                <c:pt idx="4137">
                  <c:v>#N/A</c:v>
                </c:pt>
                <c:pt idx="4138">
                  <c:v>#N/A</c:v>
                </c:pt>
                <c:pt idx="4139">
                  <c:v>#N/A</c:v>
                </c:pt>
                <c:pt idx="4140">
                  <c:v>#N/A</c:v>
                </c:pt>
                <c:pt idx="4141">
                  <c:v>#N/A</c:v>
                </c:pt>
                <c:pt idx="4142">
                  <c:v>#N/A</c:v>
                </c:pt>
                <c:pt idx="4143">
                  <c:v>#N/A</c:v>
                </c:pt>
                <c:pt idx="4144">
                  <c:v>#N/A</c:v>
                </c:pt>
                <c:pt idx="4145">
                  <c:v>#N/A</c:v>
                </c:pt>
                <c:pt idx="4146">
                  <c:v>#N/A</c:v>
                </c:pt>
                <c:pt idx="4147">
                  <c:v>#N/A</c:v>
                </c:pt>
                <c:pt idx="4148">
                  <c:v>#N/A</c:v>
                </c:pt>
                <c:pt idx="4149">
                  <c:v>#N/A</c:v>
                </c:pt>
                <c:pt idx="4150">
                  <c:v>#N/A</c:v>
                </c:pt>
                <c:pt idx="4151">
                  <c:v>#N/A</c:v>
                </c:pt>
                <c:pt idx="4152">
                  <c:v>#N/A</c:v>
                </c:pt>
                <c:pt idx="4153">
                  <c:v>#N/A</c:v>
                </c:pt>
                <c:pt idx="4154">
                  <c:v>#N/A</c:v>
                </c:pt>
                <c:pt idx="4155">
                  <c:v>#N/A</c:v>
                </c:pt>
                <c:pt idx="4156">
                  <c:v>#N/A</c:v>
                </c:pt>
                <c:pt idx="4157">
                  <c:v>#N/A</c:v>
                </c:pt>
                <c:pt idx="4158">
                  <c:v>#N/A</c:v>
                </c:pt>
                <c:pt idx="4159">
                  <c:v>#N/A</c:v>
                </c:pt>
                <c:pt idx="4160">
                  <c:v>#N/A</c:v>
                </c:pt>
                <c:pt idx="4161">
                  <c:v>#N/A</c:v>
                </c:pt>
                <c:pt idx="4162">
                  <c:v>#N/A</c:v>
                </c:pt>
                <c:pt idx="4163">
                  <c:v>#N/A</c:v>
                </c:pt>
                <c:pt idx="4164">
                  <c:v>#N/A</c:v>
                </c:pt>
                <c:pt idx="4165">
                  <c:v>#N/A</c:v>
                </c:pt>
                <c:pt idx="4166">
                  <c:v>#N/A</c:v>
                </c:pt>
                <c:pt idx="4167">
                  <c:v>#N/A</c:v>
                </c:pt>
                <c:pt idx="4168">
                  <c:v>#N/A</c:v>
                </c:pt>
                <c:pt idx="4169">
                  <c:v>#N/A</c:v>
                </c:pt>
                <c:pt idx="4170">
                  <c:v>#N/A</c:v>
                </c:pt>
                <c:pt idx="4171">
                  <c:v>#N/A</c:v>
                </c:pt>
                <c:pt idx="4172">
                  <c:v>#N/A</c:v>
                </c:pt>
                <c:pt idx="4173">
                  <c:v>#N/A</c:v>
                </c:pt>
                <c:pt idx="4174">
                  <c:v>#N/A</c:v>
                </c:pt>
                <c:pt idx="4175">
                  <c:v>#N/A</c:v>
                </c:pt>
                <c:pt idx="4176">
                  <c:v>#N/A</c:v>
                </c:pt>
                <c:pt idx="4177">
                  <c:v>#N/A</c:v>
                </c:pt>
                <c:pt idx="4178">
                  <c:v>#N/A</c:v>
                </c:pt>
                <c:pt idx="4179">
                  <c:v>#N/A</c:v>
                </c:pt>
                <c:pt idx="4180">
                  <c:v>#N/A</c:v>
                </c:pt>
                <c:pt idx="4181">
                  <c:v>#N/A</c:v>
                </c:pt>
                <c:pt idx="4182">
                  <c:v>#N/A</c:v>
                </c:pt>
                <c:pt idx="4183">
                  <c:v>#N/A</c:v>
                </c:pt>
                <c:pt idx="4184">
                  <c:v>#N/A</c:v>
                </c:pt>
                <c:pt idx="4185">
                  <c:v>#N/A</c:v>
                </c:pt>
                <c:pt idx="4186">
                  <c:v>#N/A</c:v>
                </c:pt>
                <c:pt idx="4187">
                  <c:v>#N/A</c:v>
                </c:pt>
                <c:pt idx="4188">
                  <c:v>#N/A</c:v>
                </c:pt>
                <c:pt idx="4189">
                  <c:v>#N/A</c:v>
                </c:pt>
                <c:pt idx="4190">
                  <c:v>#N/A</c:v>
                </c:pt>
                <c:pt idx="4191">
                  <c:v>#N/A</c:v>
                </c:pt>
                <c:pt idx="4192">
                  <c:v>#N/A</c:v>
                </c:pt>
                <c:pt idx="4193">
                  <c:v>#N/A</c:v>
                </c:pt>
                <c:pt idx="4194">
                  <c:v>#N/A</c:v>
                </c:pt>
                <c:pt idx="4195">
                  <c:v>#N/A</c:v>
                </c:pt>
                <c:pt idx="4196">
                  <c:v>#N/A</c:v>
                </c:pt>
                <c:pt idx="4197">
                  <c:v>#N/A</c:v>
                </c:pt>
                <c:pt idx="4198">
                  <c:v>#N/A</c:v>
                </c:pt>
                <c:pt idx="4199">
                  <c:v>#N/A</c:v>
                </c:pt>
                <c:pt idx="4200">
                  <c:v>#N/A</c:v>
                </c:pt>
                <c:pt idx="4201">
                  <c:v>#N/A</c:v>
                </c:pt>
                <c:pt idx="4202">
                  <c:v>#N/A</c:v>
                </c:pt>
                <c:pt idx="4203">
                  <c:v>#N/A</c:v>
                </c:pt>
                <c:pt idx="4204">
                  <c:v>#N/A</c:v>
                </c:pt>
                <c:pt idx="4205">
                  <c:v>#N/A</c:v>
                </c:pt>
                <c:pt idx="4206">
                  <c:v>#N/A</c:v>
                </c:pt>
                <c:pt idx="4207">
                  <c:v>#N/A</c:v>
                </c:pt>
                <c:pt idx="4208">
                  <c:v>#N/A</c:v>
                </c:pt>
                <c:pt idx="4209">
                  <c:v>#N/A</c:v>
                </c:pt>
                <c:pt idx="4210">
                  <c:v>#N/A</c:v>
                </c:pt>
                <c:pt idx="4211">
                  <c:v>#N/A</c:v>
                </c:pt>
                <c:pt idx="4212">
                  <c:v>#N/A</c:v>
                </c:pt>
                <c:pt idx="4213">
                  <c:v>#N/A</c:v>
                </c:pt>
                <c:pt idx="4214">
                  <c:v>#N/A</c:v>
                </c:pt>
                <c:pt idx="4215">
                  <c:v>#N/A</c:v>
                </c:pt>
                <c:pt idx="4216">
                  <c:v>#N/A</c:v>
                </c:pt>
                <c:pt idx="4217">
                  <c:v>#N/A</c:v>
                </c:pt>
                <c:pt idx="4218">
                  <c:v>#N/A</c:v>
                </c:pt>
                <c:pt idx="4219">
                  <c:v>#N/A</c:v>
                </c:pt>
                <c:pt idx="4220">
                  <c:v>#N/A</c:v>
                </c:pt>
                <c:pt idx="4221">
                  <c:v>#N/A</c:v>
                </c:pt>
                <c:pt idx="4222">
                  <c:v>#N/A</c:v>
                </c:pt>
                <c:pt idx="4223">
                  <c:v>#N/A</c:v>
                </c:pt>
                <c:pt idx="4224">
                  <c:v>#N/A</c:v>
                </c:pt>
                <c:pt idx="4225">
                  <c:v>#N/A</c:v>
                </c:pt>
                <c:pt idx="4226">
                  <c:v>#N/A</c:v>
                </c:pt>
                <c:pt idx="4227">
                  <c:v>#N/A</c:v>
                </c:pt>
                <c:pt idx="4228">
                  <c:v>#N/A</c:v>
                </c:pt>
                <c:pt idx="4229">
                  <c:v>#N/A</c:v>
                </c:pt>
                <c:pt idx="4230">
                  <c:v>#N/A</c:v>
                </c:pt>
                <c:pt idx="4231">
                  <c:v>#N/A</c:v>
                </c:pt>
                <c:pt idx="4232">
                  <c:v>#N/A</c:v>
                </c:pt>
                <c:pt idx="4233">
                  <c:v>#N/A</c:v>
                </c:pt>
                <c:pt idx="4234">
                  <c:v>#N/A</c:v>
                </c:pt>
                <c:pt idx="4235">
                  <c:v>#N/A</c:v>
                </c:pt>
                <c:pt idx="4236">
                  <c:v>#N/A</c:v>
                </c:pt>
                <c:pt idx="4237">
                  <c:v>#N/A</c:v>
                </c:pt>
                <c:pt idx="4238">
                  <c:v>#N/A</c:v>
                </c:pt>
                <c:pt idx="4239">
                  <c:v>#N/A</c:v>
                </c:pt>
                <c:pt idx="4240">
                  <c:v>#N/A</c:v>
                </c:pt>
                <c:pt idx="4241">
                  <c:v>#N/A</c:v>
                </c:pt>
                <c:pt idx="4242">
                  <c:v>#N/A</c:v>
                </c:pt>
                <c:pt idx="4243">
                  <c:v>#N/A</c:v>
                </c:pt>
                <c:pt idx="4244">
                  <c:v>#N/A</c:v>
                </c:pt>
                <c:pt idx="4245">
                  <c:v>#N/A</c:v>
                </c:pt>
                <c:pt idx="4246">
                  <c:v>#N/A</c:v>
                </c:pt>
                <c:pt idx="4247">
                  <c:v>#N/A</c:v>
                </c:pt>
                <c:pt idx="4248">
                  <c:v>#N/A</c:v>
                </c:pt>
                <c:pt idx="4249">
                  <c:v>#N/A</c:v>
                </c:pt>
                <c:pt idx="4250">
                  <c:v>#N/A</c:v>
                </c:pt>
                <c:pt idx="4251">
                  <c:v>#N/A</c:v>
                </c:pt>
                <c:pt idx="4252">
                  <c:v>#N/A</c:v>
                </c:pt>
                <c:pt idx="4253">
                  <c:v>#N/A</c:v>
                </c:pt>
                <c:pt idx="4254">
                  <c:v>#N/A</c:v>
                </c:pt>
                <c:pt idx="4255">
                  <c:v>#N/A</c:v>
                </c:pt>
                <c:pt idx="4256">
                  <c:v>#N/A</c:v>
                </c:pt>
                <c:pt idx="4257">
                  <c:v>#N/A</c:v>
                </c:pt>
                <c:pt idx="4258">
                  <c:v>#N/A</c:v>
                </c:pt>
                <c:pt idx="4259">
                  <c:v>#N/A</c:v>
                </c:pt>
                <c:pt idx="4260">
                  <c:v>#N/A</c:v>
                </c:pt>
                <c:pt idx="4261">
                  <c:v>#N/A</c:v>
                </c:pt>
                <c:pt idx="4262">
                  <c:v>#N/A</c:v>
                </c:pt>
                <c:pt idx="4263">
                  <c:v>#N/A</c:v>
                </c:pt>
                <c:pt idx="4264">
                  <c:v>#N/A</c:v>
                </c:pt>
                <c:pt idx="4265">
                  <c:v>#N/A</c:v>
                </c:pt>
                <c:pt idx="4266">
                  <c:v>#N/A</c:v>
                </c:pt>
                <c:pt idx="4267">
                  <c:v>#N/A</c:v>
                </c:pt>
                <c:pt idx="4268">
                  <c:v>#N/A</c:v>
                </c:pt>
                <c:pt idx="4269">
                  <c:v>#N/A</c:v>
                </c:pt>
                <c:pt idx="4270">
                  <c:v>#N/A</c:v>
                </c:pt>
                <c:pt idx="4271">
                  <c:v>#N/A</c:v>
                </c:pt>
                <c:pt idx="4272">
                  <c:v>#N/A</c:v>
                </c:pt>
                <c:pt idx="4273">
                  <c:v>#N/A</c:v>
                </c:pt>
                <c:pt idx="4274">
                  <c:v>#N/A</c:v>
                </c:pt>
                <c:pt idx="4275">
                  <c:v>#N/A</c:v>
                </c:pt>
                <c:pt idx="4276">
                  <c:v>#N/A</c:v>
                </c:pt>
                <c:pt idx="4277">
                  <c:v>#N/A</c:v>
                </c:pt>
                <c:pt idx="4278">
                  <c:v>#N/A</c:v>
                </c:pt>
                <c:pt idx="4279">
                  <c:v>#N/A</c:v>
                </c:pt>
                <c:pt idx="4280">
                  <c:v>#N/A</c:v>
                </c:pt>
                <c:pt idx="4281">
                  <c:v>#N/A</c:v>
                </c:pt>
                <c:pt idx="4282">
                  <c:v>#N/A</c:v>
                </c:pt>
                <c:pt idx="4283">
                  <c:v>#N/A</c:v>
                </c:pt>
                <c:pt idx="4284">
                  <c:v>#N/A</c:v>
                </c:pt>
                <c:pt idx="4285">
                  <c:v>#N/A</c:v>
                </c:pt>
                <c:pt idx="4286">
                  <c:v>#N/A</c:v>
                </c:pt>
                <c:pt idx="4287">
                  <c:v>#N/A</c:v>
                </c:pt>
                <c:pt idx="4288">
                  <c:v>#N/A</c:v>
                </c:pt>
                <c:pt idx="4289">
                  <c:v>#N/A</c:v>
                </c:pt>
                <c:pt idx="4290">
                  <c:v>#N/A</c:v>
                </c:pt>
                <c:pt idx="4291">
                  <c:v>#N/A</c:v>
                </c:pt>
                <c:pt idx="4292">
                  <c:v>#N/A</c:v>
                </c:pt>
                <c:pt idx="4293">
                  <c:v>#N/A</c:v>
                </c:pt>
                <c:pt idx="4294">
                  <c:v>#N/A</c:v>
                </c:pt>
                <c:pt idx="4295">
                  <c:v>#N/A</c:v>
                </c:pt>
                <c:pt idx="4296">
                  <c:v>#N/A</c:v>
                </c:pt>
                <c:pt idx="4297">
                  <c:v>#N/A</c:v>
                </c:pt>
                <c:pt idx="4298">
                  <c:v>#N/A</c:v>
                </c:pt>
                <c:pt idx="4299">
                  <c:v>#N/A</c:v>
                </c:pt>
                <c:pt idx="4300">
                  <c:v>#N/A</c:v>
                </c:pt>
                <c:pt idx="4301">
                  <c:v>#N/A</c:v>
                </c:pt>
                <c:pt idx="4302">
                  <c:v>#N/A</c:v>
                </c:pt>
                <c:pt idx="4303">
                  <c:v>#N/A</c:v>
                </c:pt>
                <c:pt idx="4304">
                  <c:v>#N/A</c:v>
                </c:pt>
                <c:pt idx="4305">
                  <c:v>#N/A</c:v>
                </c:pt>
                <c:pt idx="4306">
                  <c:v>#N/A</c:v>
                </c:pt>
                <c:pt idx="4307">
                  <c:v>#N/A</c:v>
                </c:pt>
                <c:pt idx="4308">
                  <c:v>#N/A</c:v>
                </c:pt>
                <c:pt idx="4309">
                  <c:v>#N/A</c:v>
                </c:pt>
                <c:pt idx="4310">
                  <c:v>#N/A</c:v>
                </c:pt>
                <c:pt idx="4311">
                  <c:v>#N/A</c:v>
                </c:pt>
                <c:pt idx="4312">
                  <c:v>#N/A</c:v>
                </c:pt>
                <c:pt idx="4313">
                  <c:v>#N/A</c:v>
                </c:pt>
                <c:pt idx="4314">
                  <c:v>#N/A</c:v>
                </c:pt>
                <c:pt idx="4315">
                  <c:v>#N/A</c:v>
                </c:pt>
                <c:pt idx="4316">
                  <c:v>#N/A</c:v>
                </c:pt>
                <c:pt idx="4317">
                  <c:v>#N/A</c:v>
                </c:pt>
                <c:pt idx="4318">
                  <c:v>#N/A</c:v>
                </c:pt>
                <c:pt idx="4319">
                  <c:v>#N/A</c:v>
                </c:pt>
                <c:pt idx="4320">
                  <c:v>#N/A</c:v>
                </c:pt>
                <c:pt idx="4321">
                  <c:v>#N/A</c:v>
                </c:pt>
                <c:pt idx="4322">
                  <c:v>#N/A</c:v>
                </c:pt>
                <c:pt idx="4323">
                  <c:v>#N/A</c:v>
                </c:pt>
                <c:pt idx="4324">
                  <c:v>#N/A</c:v>
                </c:pt>
                <c:pt idx="4325">
                  <c:v>#N/A</c:v>
                </c:pt>
                <c:pt idx="4326">
                  <c:v>#N/A</c:v>
                </c:pt>
                <c:pt idx="4327">
                  <c:v>#N/A</c:v>
                </c:pt>
                <c:pt idx="4328">
                  <c:v>#N/A</c:v>
                </c:pt>
                <c:pt idx="4329">
                  <c:v>#N/A</c:v>
                </c:pt>
                <c:pt idx="4330">
                  <c:v>#N/A</c:v>
                </c:pt>
                <c:pt idx="4331">
                  <c:v>#N/A</c:v>
                </c:pt>
                <c:pt idx="4332">
                  <c:v>#N/A</c:v>
                </c:pt>
                <c:pt idx="4333">
                  <c:v>#N/A</c:v>
                </c:pt>
                <c:pt idx="4334">
                  <c:v>#N/A</c:v>
                </c:pt>
                <c:pt idx="4335">
                  <c:v>#N/A</c:v>
                </c:pt>
                <c:pt idx="4336">
                  <c:v>#N/A</c:v>
                </c:pt>
                <c:pt idx="4337">
                  <c:v>#N/A</c:v>
                </c:pt>
                <c:pt idx="4338">
                  <c:v>#N/A</c:v>
                </c:pt>
                <c:pt idx="4339">
                  <c:v>#N/A</c:v>
                </c:pt>
                <c:pt idx="4340">
                  <c:v>#N/A</c:v>
                </c:pt>
                <c:pt idx="4341">
                  <c:v>#N/A</c:v>
                </c:pt>
                <c:pt idx="4342">
                  <c:v>#N/A</c:v>
                </c:pt>
                <c:pt idx="4343">
                  <c:v>#N/A</c:v>
                </c:pt>
                <c:pt idx="4344">
                  <c:v>#N/A</c:v>
                </c:pt>
                <c:pt idx="4345">
                  <c:v>#N/A</c:v>
                </c:pt>
                <c:pt idx="4346">
                  <c:v>#N/A</c:v>
                </c:pt>
                <c:pt idx="4347">
                  <c:v>#N/A</c:v>
                </c:pt>
                <c:pt idx="4348">
                  <c:v>#N/A</c:v>
                </c:pt>
                <c:pt idx="4349">
                  <c:v>#N/A</c:v>
                </c:pt>
                <c:pt idx="4350">
                  <c:v>#N/A</c:v>
                </c:pt>
                <c:pt idx="4351">
                  <c:v>#N/A</c:v>
                </c:pt>
                <c:pt idx="4352">
                  <c:v>#N/A</c:v>
                </c:pt>
                <c:pt idx="4353">
                  <c:v>#N/A</c:v>
                </c:pt>
                <c:pt idx="4354">
                  <c:v>#N/A</c:v>
                </c:pt>
                <c:pt idx="4355">
                  <c:v>#N/A</c:v>
                </c:pt>
                <c:pt idx="4356">
                  <c:v>#N/A</c:v>
                </c:pt>
                <c:pt idx="4357">
                  <c:v>#N/A</c:v>
                </c:pt>
                <c:pt idx="4358">
                  <c:v>#N/A</c:v>
                </c:pt>
                <c:pt idx="4359">
                  <c:v>#N/A</c:v>
                </c:pt>
                <c:pt idx="4360">
                  <c:v>#N/A</c:v>
                </c:pt>
                <c:pt idx="4361">
                  <c:v>#N/A</c:v>
                </c:pt>
                <c:pt idx="4362">
                  <c:v>#N/A</c:v>
                </c:pt>
                <c:pt idx="4363">
                  <c:v>#N/A</c:v>
                </c:pt>
                <c:pt idx="4364">
                  <c:v>#N/A</c:v>
                </c:pt>
                <c:pt idx="4365">
                  <c:v>#N/A</c:v>
                </c:pt>
                <c:pt idx="4366">
                  <c:v>#N/A</c:v>
                </c:pt>
                <c:pt idx="4367">
                  <c:v>#N/A</c:v>
                </c:pt>
                <c:pt idx="4368">
                  <c:v>#N/A</c:v>
                </c:pt>
                <c:pt idx="4369">
                  <c:v>#N/A</c:v>
                </c:pt>
                <c:pt idx="4370">
                  <c:v>#N/A</c:v>
                </c:pt>
                <c:pt idx="4371">
                  <c:v>#N/A</c:v>
                </c:pt>
                <c:pt idx="4372">
                  <c:v>#N/A</c:v>
                </c:pt>
                <c:pt idx="4373">
                  <c:v>#N/A</c:v>
                </c:pt>
                <c:pt idx="4374">
                  <c:v>#N/A</c:v>
                </c:pt>
                <c:pt idx="4375">
                  <c:v>#N/A</c:v>
                </c:pt>
                <c:pt idx="4376">
                  <c:v>#N/A</c:v>
                </c:pt>
                <c:pt idx="4377">
                  <c:v>#N/A</c:v>
                </c:pt>
                <c:pt idx="4378">
                  <c:v>#N/A</c:v>
                </c:pt>
                <c:pt idx="4379">
                  <c:v>#N/A</c:v>
                </c:pt>
                <c:pt idx="4380">
                  <c:v>#N/A</c:v>
                </c:pt>
                <c:pt idx="4381">
                  <c:v>#N/A</c:v>
                </c:pt>
                <c:pt idx="4382">
                  <c:v>#N/A</c:v>
                </c:pt>
                <c:pt idx="4383">
                  <c:v>#N/A</c:v>
                </c:pt>
                <c:pt idx="4384">
                  <c:v>#N/A</c:v>
                </c:pt>
                <c:pt idx="4385">
                  <c:v>#N/A</c:v>
                </c:pt>
                <c:pt idx="4386">
                  <c:v>#N/A</c:v>
                </c:pt>
                <c:pt idx="4387">
                  <c:v>#N/A</c:v>
                </c:pt>
                <c:pt idx="4388">
                  <c:v>#N/A</c:v>
                </c:pt>
                <c:pt idx="4389">
                  <c:v>#N/A</c:v>
                </c:pt>
                <c:pt idx="4390">
                  <c:v>#N/A</c:v>
                </c:pt>
                <c:pt idx="4391">
                  <c:v>#N/A</c:v>
                </c:pt>
                <c:pt idx="4392">
                  <c:v>#N/A</c:v>
                </c:pt>
                <c:pt idx="4393">
                  <c:v>#N/A</c:v>
                </c:pt>
                <c:pt idx="4394">
                  <c:v>#N/A</c:v>
                </c:pt>
                <c:pt idx="4395">
                  <c:v>#N/A</c:v>
                </c:pt>
                <c:pt idx="4396">
                  <c:v>#N/A</c:v>
                </c:pt>
                <c:pt idx="4397">
                  <c:v>#N/A</c:v>
                </c:pt>
                <c:pt idx="4398">
                  <c:v>#N/A</c:v>
                </c:pt>
                <c:pt idx="4399">
                  <c:v>#N/A</c:v>
                </c:pt>
                <c:pt idx="4400">
                  <c:v>#N/A</c:v>
                </c:pt>
                <c:pt idx="4401">
                  <c:v>#N/A</c:v>
                </c:pt>
                <c:pt idx="4402">
                  <c:v>#N/A</c:v>
                </c:pt>
                <c:pt idx="4403">
                  <c:v>#N/A</c:v>
                </c:pt>
                <c:pt idx="4404">
                  <c:v>#N/A</c:v>
                </c:pt>
                <c:pt idx="4405">
                  <c:v>#N/A</c:v>
                </c:pt>
                <c:pt idx="4406">
                  <c:v>#N/A</c:v>
                </c:pt>
                <c:pt idx="4407">
                  <c:v>#N/A</c:v>
                </c:pt>
                <c:pt idx="4408">
                  <c:v>#N/A</c:v>
                </c:pt>
                <c:pt idx="4409">
                  <c:v>#N/A</c:v>
                </c:pt>
                <c:pt idx="4410">
                  <c:v>#N/A</c:v>
                </c:pt>
                <c:pt idx="4411">
                  <c:v>#N/A</c:v>
                </c:pt>
                <c:pt idx="4412">
                  <c:v>#N/A</c:v>
                </c:pt>
                <c:pt idx="4413">
                  <c:v>#N/A</c:v>
                </c:pt>
                <c:pt idx="4414">
                  <c:v>#N/A</c:v>
                </c:pt>
                <c:pt idx="4415">
                  <c:v>#N/A</c:v>
                </c:pt>
                <c:pt idx="4416">
                  <c:v>#N/A</c:v>
                </c:pt>
                <c:pt idx="4417">
                  <c:v>#N/A</c:v>
                </c:pt>
                <c:pt idx="4418">
                  <c:v>#N/A</c:v>
                </c:pt>
                <c:pt idx="4419">
                  <c:v>#N/A</c:v>
                </c:pt>
                <c:pt idx="4420">
                  <c:v>#N/A</c:v>
                </c:pt>
                <c:pt idx="4421">
                  <c:v>#N/A</c:v>
                </c:pt>
                <c:pt idx="4422">
                  <c:v>#N/A</c:v>
                </c:pt>
                <c:pt idx="4423">
                  <c:v>#N/A</c:v>
                </c:pt>
                <c:pt idx="4424">
                  <c:v>#N/A</c:v>
                </c:pt>
                <c:pt idx="4425">
                  <c:v>#N/A</c:v>
                </c:pt>
                <c:pt idx="4426">
                  <c:v>#N/A</c:v>
                </c:pt>
                <c:pt idx="4427">
                  <c:v>#N/A</c:v>
                </c:pt>
                <c:pt idx="4428">
                  <c:v>#N/A</c:v>
                </c:pt>
                <c:pt idx="4429">
                  <c:v>#N/A</c:v>
                </c:pt>
                <c:pt idx="4430">
                  <c:v>#N/A</c:v>
                </c:pt>
                <c:pt idx="4431">
                  <c:v>#N/A</c:v>
                </c:pt>
                <c:pt idx="4432">
                  <c:v>#N/A</c:v>
                </c:pt>
                <c:pt idx="4433">
                  <c:v>#N/A</c:v>
                </c:pt>
                <c:pt idx="4434">
                  <c:v>#N/A</c:v>
                </c:pt>
                <c:pt idx="4435">
                  <c:v>#N/A</c:v>
                </c:pt>
                <c:pt idx="4436">
                  <c:v>#N/A</c:v>
                </c:pt>
                <c:pt idx="4437">
                  <c:v>#N/A</c:v>
                </c:pt>
                <c:pt idx="4438">
                  <c:v>#N/A</c:v>
                </c:pt>
                <c:pt idx="4439">
                  <c:v>#N/A</c:v>
                </c:pt>
                <c:pt idx="4440">
                  <c:v>#N/A</c:v>
                </c:pt>
                <c:pt idx="4441">
                  <c:v>#N/A</c:v>
                </c:pt>
                <c:pt idx="4442">
                  <c:v>#N/A</c:v>
                </c:pt>
                <c:pt idx="4443">
                  <c:v>#N/A</c:v>
                </c:pt>
                <c:pt idx="4444">
                  <c:v>#N/A</c:v>
                </c:pt>
                <c:pt idx="4445">
                  <c:v>#N/A</c:v>
                </c:pt>
                <c:pt idx="4446">
                  <c:v>#N/A</c:v>
                </c:pt>
                <c:pt idx="4447">
                  <c:v>#N/A</c:v>
                </c:pt>
                <c:pt idx="4448">
                  <c:v>#N/A</c:v>
                </c:pt>
                <c:pt idx="4449">
                  <c:v>#N/A</c:v>
                </c:pt>
                <c:pt idx="4450">
                  <c:v>#N/A</c:v>
                </c:pt>
                <c:pt idx="4451">
                  <c:v>#N/A</c:v>
                </c:pt>
                <c:pt idx="4452">
                  <c:v>#N/A</c:v>
                </c:pt>
                <c:pt idx="4453">
                  <c:v>#N/A</c:v>
                </c:pt>
                <c:pt idx="4454">
                  <c:v>#N/A</c:v>
                </c:pt>
                <c:pt idx="4455">
                  <c:v>#N/A</c:v>
                </c:pt>
                <c:pt idx="4456">
                  <c:v>#N/A</c:v>
                </c:pt>
                <c:pt idx="4457">
                  <c:v>#N/A</c:v>
                </c:pt>
                <c:pt idx="4458">
                  <c:v>#N/A</c:v>
                </c:pt>
                <c:pt idx="4459">
                  <c:v>#N/A</c:v>
                </c:pt>
                <c:pt idx="4460">
                  <c:v>#N/A</c:v>
                </c:pt>
                <c:pt idx="4461">
                  <c:v>#N/A</c:v>
                </c:pt>
                <c:pt idx="4462">
                  <c:v>#N/A</c:v>
                </c:pt>
                <c:pt idx="4463">
                  <c:v>#N/A</c:v>
                </c:pt>
                <c:pt idx="4464">
                  <c:v>#N/A</c:v>
                </c:pt>
                <c:pt idx="4465">
                  <c:v>#N/A</c:v>
                </c:pt>
                <c:pt idx="4466">
                  <c:v>#N/A</c:v>
                </c:pt>
                <c:pt idx="4467">
                  <c:v>#N/A</c:v>
                </c:pt>
                <c:pt idx="4468">
                  <c:v>#N/A</c:v>
                </c:pt>
                <c:pt idx="4469">
                  <c:v>#N/A</c:v>
                </c:pt>
                <c:pt idx="4470">
                  <c:v>#N/A</c:v>
                </c:pt>
                <c:pt idx="4471">
                  <c:v>#N/A</c:v>
                </c:pt>
                <c:pt idx="4472">
                  <c:v>#N/A</c:v>
                </c:pt>
                <c:pt idx="4473">
                  <c:v>#N/A</c:v>
                </c:pt>
                <c:pt idx="4474">
                  <c:v>#N/A</c:v>
                </c:pt>
                <c:pt idx="4475">
                  <c:v>#N/A</c:v>
                </c:pt>
                <c:pt idx="4476">
                  <c:v>#N/A</c:v>
                </c:pt>
                <c:pt idx="4477">
                  <c:v>#N/A</c:v>
                </c:pt>
                <c:pt idx="4478">
                  <c:v>#N/A</c:v>
                </c:pt>
                <c:pt idx="4479">
                  <c:v>#N/A</c:v>
                </c:pt>
                <c:pt idx="4480">
                  <c:v>#N/A</c:v>
                </c:pt>
                <c:pt idx="4481">
                  <c:v>#N/A</c:v>
                </c:pt>
                <c:pt idx="4482">
                  <c:v>#N/A</c:v>
                </c:pt>
                <c:pt idx="4483">
                  <c:v>#N/A</c:v>
                </c:pt>
                <c:pt idx="4484">
                  <c:v>#N/A</c:v>
                </c:pt>
                <c:pt idx="4485">
                  <c:v>#N/A</c:v>
                </c:pt>
                <c:pt idx="4486">
                  <c:v>#N/A</c:v>
                </c:pt>
                <c:pt idx="4487">
                  <c:v>#N/A</c:v>
                </c:pt>
                <c:pt idx="4488">
                  <c:v>#N/A</c:v>
                </c:pt>
                <c:pt idx="4489">
                  <c:v>#N/A</c:v>
                </c:pt>
                <c:pt idx="4490">
                  <c:v>#N/A</c:v>
                </c:pt>
                <c:pt idx="4491">
                  <c:v>#N/A</c:v>
                </c:pt>
                <c:pt idx="4492">
                  <c:v>#N/A</c:v>
                </c:pt>
                <c:pt idx="4493">
                  <c:v>#N/A</c:v>
                </c:pt>
                <c:pt idx="4494">
                  <c:v>#N/A</c:v>
                </c:pt>
                <c:pt idx="4495">
                  <c:v>#N/A</c:v>
                </c:pt>
                <c:pt idx="4496">
                  <c:v>#N/A</c:v>
                </c:pt>
                <c:pt idx="4497">
                  <c:v>#N/A</c:v>
                </c:pt>
                <c:pt idx="4498">
                  <c:v>#N/A</c:v>
                </c:pt>
                <c:pt idx="4499">
                  <c:v>#N/A</c:v>
                </c:pt>
                <c:pt idx="4500">
                  <c:v>#N/A</c:v>
                </c:pt>
                <c:pt idx="4501">
                  <c:v>#N/A</c:v>
                </c:pt>
                <c:pt idx="4502">
                  <c:v>#N/A</c:v>
                </c:pt>
                <c:pt idx="4503">
                  <c:v>#N/A</c:v>
                </c:pt>
                <c:pt idx="4504">
                  <c:v>#N/A</c:v>
                </c:pt>
                <c:pt idx="4505">
                  <c:v>#N/A</c:v>
                </c:pt>
                <c:pt idx="4506">
                  <c:v>#N/A</c:v>
                </c:pt>
                <c:pt idx="4507">
                  <c:v>#N/A</c:v>
                </c:pt>
                <c:pt idx="4508">
                  <c:v>#N/A</c:v>
                </c:pt>
                <c:pt idx="4509">
                  <c:v>#N/A</c:v>
                </c:pt>
                <c:pt idx="4510">
                  <c:v>#N/A</c:v>
                </c:pt>
                <c:pt idx="4511">
                  <c:v>#N/A</c:v>
                </c:pt>
                <c:pt idx="4512">
                  <c:v>#N/A</c:v>
                </c:pt>
                <c:pt idx="4513">
                  <c:v>#N/A</c:v>
                </c:pt>
                <c:pt idx="4514">
                  <c:v>#N/A</c:v>
                </c:pt>
                <c:pt idx="4515">
                  <c:v>#N/A</c:v>
                </c:pt>
                <c:pt idx="4516">
                  <c:v>#N/A</c:v>
                </c:pt>
                <c:pt idx="4517">
                  <c:v>#N/A</c:v>
                </c:pt>
                <c:pt idx="4518">
                  <c:v>#N/A</c:v>
                </c:pt>
                <c:pt idx="4519">
                  <c:v>#N/A</c:v>
                </c:pt>
                <c:pt idx="4520">
                  <c:v>#N/A</c:v>
                </c:pt>
                <c:pt idx="4521">
                  <c:v>#N/A</c:v>
                </c:pt>
                <c:pt idx="4522">
                  <c:v>#N/A</c:v>
                </c:pt>
                <c:pt idx="4523">
                  <c:v>#N/A</c:v>
                </c:pt>
                <c:pt idx="4524">
                  <c:v>#N/A</c:v>
                </c:pt>
                <c:pt idx="4525">
                  <c:v>#N/A</c:v>
                </c:pt>
                <c:pt idx="4526">
                  <c:v>#N/A</c:v>
                </c:pt>
                <c:pt idx="4527">
                  <c:v>#N/A</c:v>
                </c:pt>
                <c:pt idx="4528">
                  <c:v>#N/A</c:v>
                </c:pt>
                <c:pt idx="4529">
                  <c:v>#N/A</c:v>
                </c:pt>
                <c:pt idx="4530">
                  <c:v>#N/A</c:v>
                </c:pt>
                <c:pt idx="4531">
                  <c:v>#N/A</c:v>
                </c:pt>
                <c:pt idx="4532">
                  <c:v>#N/A</c:v>
                </c:pt>
                <c:pt idx="4533">
                  <c:v>#N/A</c:v>
                </c:pt>
                <c:pt idx="4534">
                  <c:v>#N/A</c:v>
                </c:pt>
                <c:pt idx="4535">
                  <c:v>#N/A</c:v>
                </c:pt>
                <c:pt idx="4536">
                  <c:v>#N/A</c:v>
                </c:pt>
                <c:pt idx="4537">
                  <c:v>#N/A</c:v>
                </c:pt>
                <c:pt idx="4538">
                  <c:v>#N/A</c:v>
                </c:pt>
                <c:pt idx="4539">
                  <c:v>#N/A</c:v>
                </c:pt>
                <c:pt idx="4540">
                  <c:v>#N/A</c:v>
                </c:pt>
                <c:pt idx="4541">
                  <c:v>#N/A</c:v>
                </c:pt>
                <c:pt idx="4542">
                  <c:v>#N/A</c:v>
                </c:pt>
                <c:pt idx="4543">
                  <c:v>#N/A</c:v>
                </c:pt>
                <c:pt idx="4544">
                  <c:v>#N/A</c:v>
                </c:pt>
                <c:pt idx="4545">
                  <c:v>#N/A</c:v>
                </c:pt>
                <c:pt idx="4546">
                  <c:v>#N/A</c:v>
                </c:pt>
                <c:pt idx="4547">
                  <c:v>#N/A</c:v>
                </c:pt>
                <c:pt idx="4548">
                  <c:v>#N/A</c:v>
                </c:pt>
                <c:pt idx="4549">
                  <c:v>#N/A</c:v>
                </c:pt>
                <c:pt idx="4550">
                  <c:v>#N/A</c:v>
                </c:pt>
                <c:pt idx="4551">
                  <c:v>#N/A</c:v>
                </c:pt>
                <c:pt idx="4552">
                  <c:v>#N/A</c:v>
                </c:pt>
                <c:pt idx="4553">
                  <c:v>#N/A</c:v>
                </c:pt>
                <c:pt idx="4554">
                  <c:v>#N/A</c:v>
                </c:pt>
                <c:pt idx="4555">
                  <c:v>#N/A</c:v>
                </c:pt>
                <c:pt idx="4556">
                  <c:v>#N/A</c:v>
                </c:pt>
                <c:pt idx="4557">
                  <c:v>#N/A</c:v>
                </c:pt>
                <c:pt idx="4558">
                  <c:v>#N/A</c:v>
                </c:pt>
                <c:pt idx="4559">
                  <c:v>#N/A</c:v>
                </c:pt>
                <c:pt idx="4560">
                  <c:v>#N/A</c:v>
                </c:pt>
                <c:pt idx="4561">
                  <c:v>#N/A</c:v>
                </c:pt>
                <c:pt idx="4562">
                  <c:v>#N/A</c:v>
                </c:pt>
                <c:pt idx="4563">
                  <c:v>#N/A</c:v>
                </c:pt>
                <c:pt idx="4564">
                  <c:v>#N/A</c:v>
                </c:pt>
                <c:pt idx="4565">
                  <c:v>#N/A</c:v>
                </c:pt>
                <c:pt idx="4566">
                  <c:v>#N/A</c:v>
                </c:pt>
                <c:pt idx="4567">
                  <c:v>#N/A</c:v>
                </c:pt>
                <c:pt idx="4568">
                  <c:v>#N/A</c:v>
                </c:pt>
                <c:pt idx="4569">
                  <c:v>#N/A</c:v>
                </c:pt>
                <c:pt idx="4570">
                  <c:v>#N/A</c:v>
                </c:pt>
                <c:pt idx="4571">
                  <c:v>#N/A</c:v>
                </c:pt>
                <c:pt idx="4572">
                  <c:v>#N/A</c:v>
                </c:pt>
                <c:pt idx="4573">
                  <c:v>#N/A</c:v>
                </c:pt>
                <c:pt idx="4574">
                  <c:v>#N/A</c:v>
                </c:pt>
                <c:pt idx="4575">
                  <c:v>#N/A</c:v>
                </c:pt>
                <c:pt idx="4576">
                  <c:v>#N/A</c:v>
                </c:pt>
                <c:pt idx="4577">
                  <c:v>#N/A</c:v>
                </c:pt>
                <c:pt idx="4578">
                  <c:v>#N/A</c:v>
                </c:pt>
                <c:pt idx="4579">
                  <c:v>#N/A</c:v>
                </c:pt>
                <c:pt idx="4580">
                  <c:v>#N/A</c:v>
                </c:pt>
                <c:pt idx="4581">
                  <c:v>#N/A</c:v>
                </c:pt>
                <c:pt idx="4582">
                  <c:v>#N/A</c:v>
                </c:pt>
                <c:pt idx="4583">
                  <c:v>#N/A</c:v>
                </c:pt>
                <c:pt idx="4584">
                  <c:v>#N/A</c:v>
                </c:pt>
                <c:pt idx="4585">
                  <c:v>#N/A</c:v>
                </c:pt>
                <c:pt idx="4586">
                  <c:v>#N/A</c:v>
                </c:pt>
                <c:pt idx="4587">
                  <c:v>#N/A</c:v>
                </c:pt>
                <c:pt idx="4588">
                  <c:v>#N/A</c:v>
                </c:pt>
                <c:pt idx="4589">
                  <c:v>#N/A</c:v>
                </c:pt>
                <c:pt idx="4590">
                  <c:v>#N/A</c:v>
                </c:pt>
                <c:pt idx="4591">
                  <c:v>#N/A</c:v>
                </c:pt>
                <c:pt idx="4592">
                  <c:v>#N/A</c:v>
                </c:pt>
                <c:pt idx="4593">
                  <c:v>#N/A</c:v>
                </c:pt>
                <c:pt idx="4594">
                  <c:v>#N/A</c:v>
                </c:pt>
                <c:pt idx="4595">
                  <c:v>#N/A</c:v>
                </c:pt>
                <c:pt idx="4596">
                  <c:v>#N/A</c:v>
                </c:pt>
                <c:pt idx="4597">
                  <c:v>#N/A</c:v>
                </c:pt>
                <c:pt idx="4598">
                  <c:v>#N/A</c:v>
                </c:pt>
                <c:pt idx="4599">
                  <c:v>#N/A</c:v>
                </c:pt>
                <c:pt idx="4600">
                  <c:v>#N/A</c:v>
                </c:pt>
                <c:pt idx="4601">
                  <c:v>#N/A</c:v>
                </c:pt>
                <c:pt idx="4602">
                  <c:v>#N/A</c:v>
                </c:pt>
                <c:pt idx="4603">
                  <c:v>#N/A</c:v>
                </c:pt>
                <c:pt idx="4604">
                  <c:v>#N/A</c:v>
                </c:pt>
                <c:pt idx="4605">
                  <c:v>#N/A</c:v>
                </c:pt>
                <c:pt idx="4606">
                  <c:v>#N/A</c:v>
                </c:pt>
                <c:pt idx="4607">
                  <c:v>#N/A</c:v>
                </c:pt>
                <c:pt idx="4608">
                  <c:v>#N/A</c:v>
                </c:pt>
                <c:pt idx="4609">
                  <c:v>#N/A</c:v>
                </c:pt>
                <c:pt idx="4610">
                  <c:v>#N/A</c:v>
                </c:pt>
                <c:pt idx="4611">
                  <c:v>#N/A</c:v>
                </c:pt>
                <c:pt idx="4612">
                  <c:v>#N/A</c:v>
                </c:pt>
                <c:pt idx="4613">
                  <c:v>#N/A</c:v>
                </c:pt>
                <c:pt idx="4614">
                  <c:v>#N/A</c:v>
                </c:pt>
                <c:pt idx="4615">
                  <c:v>#N/A</c:v>
                </c:pt>
                <c:pt idx="4616">
                  <c:v>#N/A</c:v>
                </c:pt>
                <c:pt idx="4617">
                  <c:v>#N/A</c:v>
                </c:pt>
                <c:pt idx="4618">
                  <c:v>#N/A</c:v>
                </c:pt>
                <c:pt idx="4619">
                  <c:v>#N/A</c:v>
                </c:pt>
                <c:pt idx="4620">
                  <c:v>#N/A</c:v>
                </c:pt>
                <c:pt idx="4621">
                  <c:v>#N/A</c:v>
                </c:pt>
                <c:pt idx="4622">
                  <c:v>#N/A</c:v>
                </c:pt>
                <c:pt idx="4623">
                  <c:v>#N/A</c:v>
                </c:pt>
                <c:pt idx="4624">
                  <c:v>#N/A</c:v>
                </c:pt>
                <c:pt idx="4625">
                  <c:v>#N/A</c:v>
                </c:pt>
                <c:pt idx="4626">
                  <c:v>#N/A</c:v>
                </c:pt>
                <c:pt idx="4627">
                  <c:v>#N/A</c:v>
                </c:pt>
                <c:pt idx="4628">
                  <c:v>#N/A</c:v>
                </c:pt>
                <c:pt idx="4629">
                  <c:v>#N/A</c:v>
                </c:pt>
                <c:pt idx="4630">
                  <c:v>#N/A</c:v>
                </c:pt>
                <c:pt idx="4631">
                  <c:v>#N/A</c:v>
                </c:pt>
                <c:pt idx="4632">
                  <c:v>#N/A</c:v>
                </c:pt>
                <c:pt idx="4633">
                  <c:v>#N/A</c:v>
                </c:pt>
                <c:pt idx="4634">
                  <c:v>#N/A</c:v>
                </c:pt>
                <c:pt idx="4635">
                  <c:v>#N/A</c:v>
                </c:pt>
                <c:pt idx="4636">
                  <c:v>#N/A</c:v>
                </c:pt>
                <c:pt idx="4637">
                  <c:v>#N/A</c:v>
                </c:pt>
                <c:pt idx="4638">
                  <c:v>#N/A</c:v>
                </c:pt>
                <c:pt idx="4639">
                  <c:v>#N/A</c:v>
                </c:pt>
                <c:pt idx="4640">
                  <c:v>#N/A</c:v>
                </c:pt>
                <c:pt idx="4641">
                  <c:v>#N/A</c:v>
                </c:pt>
                <c:pt idx="4642">
                  <c:v>#N/A</c:v>
                </c:pt>
                <c:pt idx="4643">
                  <c:v>#N/A</c:v>
                </c:pt>
                <c:pt idx="4644">
                  <c:v>#N/A</c:v>
                </c:pt>
                <c:pt idx="4645">
                  <c:v>#N/A</c:v>
                </c:pt>
                <c:pt idx="4646">
                  <c:v>#N/A</c:v>
                </c:pt>
                <c:pt idx="4647">
                  <c:v>#N/A</c:v>
                </c:pt>
                <c:pt idx="4648">
                  <c:v>#N/A</c:v>
                </c:pt>
                <c:pt idx="4649">
                  <c:v>#N/A</c:v>
                </c:pt>
                <c:pt idx="4650">
                  <c:v>#N/A</c:v>
                </c:pt>
                <c:pt idx="4651">
                  <c:v>#N/A</c:v>
                </c:pt>
                <c:pt idx="4652">
                  <c:v>#N/A</c:v>
                </c:pt>
                <c:pt idx="4653">
                  <c:v>#N/A</c:v>
                </c:pt>
                <c:pt idx="4654">
                  <c:v>#N/A</c:v>
                </c:pt>
                <c:pt idx="4655">
                  <c:v>#N/A</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pt idx="4749">
                  <c:v>#N/A</c:v>
                </c:pt>
                <c:pt idx="4750">
                  <c:v>#N/A</c:v>
                </c:pt>
                <c:pt idx="4751">
                  <c:v>#N/A</c:v>
                </c:pt>
                <c:pt idx="4752">
                  <c:v>#N/A</c:v>
                </c:pt>
                <c:pt idx="4753">
                  <c:v>#N/A</c:v>
                </c:pt>
                <c:pt idx="4754">
                  <c:v>#N/A</c:v>
                </c:pt>
                <c:pt idx="4755">
                  <c:v>#N/A</c:v>
                </c:pt>
                <c:pt idx="4756">
                  <c:v>#N/A</c:v>
                </c:pt>
                <c:pt idx="4757">
                  <c:v>#N/A</c:v>
                </c:pt>
                <c:pt idx="4758">
                  <c:v>#N/A</c:v>
                </c:pt>
                <c:pt idx="4759">
                  <c:v>#N/A</c:v>
                </c:pt>
                <c:pt idx="4760">
                  <c:v>#N/A</c:v>
                </c:pt>
                <c:pt idx="4761">
                  <c:v>#N/A</c:v>
                </c:pt>
                <c:pt idx="4762">
                  <c:v>#N/A</c:v>
                </c:pt>
                <c:pt idx="4763">
                  <c:v>#N/A</c:v>
                </c:pt>
                <c:pt idx="4764">
                  <c:v>#N/A</c:v>
                </c:pt>
                <c:pt idx="4765">
                  <c:v>#N/A</c:v>
                </c:pt>
                <c:pt idx="4766">
                  <c:v>#N/A</c:v>
                </c:pt>
                <c:pt idx="4767">
                  <c:v>#N/A</c:v>
                </c:pt>
                <c:pt idx="4768">
                  <c:v>#N/A</c:v>
                </c:pt>
                <c:pt idx="4769">
                  <c:v>#N/A</c:v>
                </c:pt>
                <c:pt idx="4770">
                  <c:v>#N/A</c:v>
                </c:pt>
                <c:pt idx="4771">
                  <c:v>#N/A</c:v>
                </c:pt>
                <c:pt idx="4772">
                  <c:v>#N/A</c:v>
                </c:pt>
                <c:pt idx="4773">
                  <c:v>#N/A</c:v>
                </c:pt>
                <c:pt idx="4774">
                  <c:v>#N/A</c:v>
                </c:pt>
                <c:pt idx="4775">
                  <c:v>#N/A</c:v>
                </c:pt>
                <c:pt idx="4776">
                  <c:v>#N/A</c:v>
                </c:pt>
                <c:pt idx="4777">
                  <c:v>#N/A</c:v>
                </c:pt>
                <c:pt idx="4778">
                  <c:v>#N/A</c:v>
                </c:pt>
                <c:pt idx="4779">
                  <c:v>#N/A</c:v>
                </c:pt>
                <c:pt idx="4780">
                  <c:v>#N/A</c:v>
                </c:pt>
                <c:pt idx="4781">
                  <c:v>#N/A</c:v>
                </c:pt>
                <c:pt idx="4782">
                  <c:v>#N/A</c:v>
                </c:pt>
                <c:pt idx="4783">
                  <c:v>#N/A</c:v>
                </c:pt>
                <c:pt idx="4784">
                  <c:v>#N/A</c:v>
                </c:pt>
                <c:pt idx="4785">
                  <c:v>#N/A</c:v>
                </c:pt>
                <c:pt idx="4786">
                  <c:v>#N/A</c:v>
                </c:pt>
                <c:pt idx="4787">
                  <c:v>#N/A</c:v>
                </c:pt>
                <c:pt idx="4788">
                  <c:v>#N/A</c:v>
                </c:pt>
                <c:pt idx="4789">
                  <c:v>#N/A</c:v>
                </c:pt>
                <c:pt idx="4790">
                  <c:v>#N/A</c:v>
                </c:pt>
                <c:pt idx="4791">
                  <c:v>#N/A</c:v>
                </c:pt>
                <c:pt idx="4792">
                  <c:v>#N/A</c:v>
                </c:pt>
                <c:pt idx="4793">
                  <c:v>#N/A</c:v>
                </c:pt>
                <c:pt idx="4794">
                  <c:v>#N/A</c:v>
                </c:pt>
                <c:pt idx="4795">
                  <c:v>#N/A</c:v>
                </c:pt>
                <c:pt idx="4796">
                  <c:v>#N/A</c:v>
                </c:pt>
                <c:pt idx="4797">
                  <c:v>#N/A</c:v>
                </c:pt>
                <c:pt idx="4798">
                  <c:v>#N/A</c:v>
                </c:pt>
                <c:pt idx="4799">
                  <c:v>#N/A</c:v>
                </c:pt>
                <c:pt idx="4800">
                  <c:v>#N/A</c:v>
                </c:pt>
                <c:pt idx="4801">
                  <c:v>#N/A</c:v>
                </c:pt>
                <c:pt idx="4802">
                  <c:v>#N/A</c:v>
                </c:pt>
                <c:pt idx="4803">
                  <c:v>#N/A</c:v>
                </c:pt>
                <c:pt idx="4804">
                  <c:v>#N/A</c:v>
                </c:pt>
                <c:pt idx="4805">
                  <c:v>#N/A</c:v>
                </c:pt>
                <c:pt idx="4806">
                  <c:v>#N/A</c:v>
                </c:pt>
                <c:pt idx="4807">
                  <c:v>#N/A</c:v>
                </c:pt>
                <c:pt idx="4808">
                  <c:v>#N/A</c:v>
                </c:pt>
                <c:pt idx="4809">
                  <c:v>#N/A</c:v>
                </c:pt>
                <c:pt idx="4810">
                  <c:v>#N/A</c:v>
                </c:pt>
                <c:pt idx="4811">
                  <c:v>#N/A</c:v>
                </c:pt>
                <c:pt idx="4812">
                  <c:v>#N/A</c:v>
                </c:pt>
                <c:pt idx="4813">
                  <c:v>#N/A</c:v>
                </c:pt>
                <c:pt idx="4814">
                  <c:v>#N/A</c:v>
                </c:pt>
                <c:pt idx="4815">
                  <c:v>#N/A</c:v>
                </c:pt>
                <c:pt idx="4816">
                  <c:v>#N/A</c:v>
                </c:pt>
                <c:pt idx="4817">
                  <c:v>#N/A</c:v>
                </c:pt>
                <c:pt idx="4818">
                  <c:v>#N/A</c:v>
                </c:pt>
                <c:pt idx="4819">
                  <c:v>#N/A</c:v>
                </c:pt>
                <c:pt idx="4820">
                  <c:v>#N/A</c:v>
                </c:pt>
                <c:pt idx="4821">
                  <c:v>#N/A</c:v>
                </c:pt>
                <c:pt idx="4822">
                  <c:v>#N/A</c:v>
                </c:pt>
                <c:pt idx="4823">
                  <c:v>#N/A</c:v>
                </c:pt>
                <c:pt idx="4824">
                  <c:v>#N/A</c:v>
                </c:pt>
                <c:pt idx="4825">
                  <c:v>#N/A</c:v>
                </c:pt>
                <c:pt idx="4826">
                  <c:v>#N/A</c:v>
                </c:pt>
                <c:pt idx="4827">
                  <c:v>#N/A</c:v>
                </c:pt>
                <c:pt idx="4828">
                  <c:v>#N/A</c:v>
                </c:pt>
                <c:pt idx="4829">
                  <c:v>#N/A</c:v>
                </c:pt>
                <c:pt idx="4830">
                  <c:v>#N/A</c:v>
                </c:pt>
                <c:pt idx="4831">
                  <c:v>#N/A</c:v>
                </c:pt>
                <c:pt idx="4832">
                  <c:v>#N/A</c:v>
                </c:pt>
                <c:pt idx="4833">
                  <c:v>#N/A</c:v>
                </c:pt>
                <c:pt idx="4834">
                  <c:v>#N/A</c:v>
                </c:pt>
                <c:pt idx="4835">
                  <c:v>#N/A</c:v>
                </c:pt>
                <c:pt idx="4836">
                  <c:v>#N/A</c:v>
                </c:pt>
                <c:pt idx="4837">
                  <c:v>#N/A</c:v>
                </c:pt>
                <c:pt idx="4838">
                  <c:v>#N/A</c:v>
                </c:pt>
                <c:pt idx="4839">
                  <c:v>#N/A</c:v>
                </c:pt>
                <c:pt idx="4840">
                  <c:v>#N/A</c:v>
                </c:pt>
                <c:pt idx="4841">
                  <c:v>#N/A</c:v>
                </c:pt>
                <c:pt idx="4842">
                  <c:v>#N/A</c:v>
                </c:pt>
                <c:pt idx="4843">
                  <c:v>#N/A</c:v>
                </c:pt>
                <c:pt idx="4844">
                  <c:v>#N/A</c:v>
                </c:pt>
                <c:pt idx="4845">
                  <c:v>#N/A</c:v>
                </c:pt>
                <c:pt idx="4846">
                  <c:v>#N/A</c:v>
                </c:pt>
                <c:pt idx="4847">
                  <c:v>#N/A</c:v>
                </c:pt>
                <c:pt idx="4848">
                  <c:v>#N/A</c:v>
                </c:pt>
                <c:pt idx="4849">
                  <c:v>#N/A</c:v>
                </c:pt>
                <c:pt idx="4850">
                  <c:v>#N/A</c:v>
                </c:pt>
                <c:pt idx="4851">
                  <c:v>#N/A</c:v>
                </c:pt>
                <c:pt idx="4852">
                  <c:v>#N/A</c:v>
                </c:pt>
                <c:pt idx="4853">
                  <c:v>#N/A</c:v>
                </c:pt>
                <c:pt idx="4854">
                  <c:v>#N/A</c:v>
                </c:pt>
                <c:pt idx="4855">
                  <c:v>#N/A</c:v>
                </c:pt>
                <c:pt idx="4856">
                  <c:v>#N/A</c:v>
                </c:pt>
                <c:pt idx="4857">
                  <c:v>#N/A</c:v>
                </c:pt>
                <c:pt idx="4858">
                  <c:v>#N/A</c:v>
                </c:pt>
                <c:pt idx="4859">
                  <c:v>#N/A</c:v>
                </c:pt>
                <c:pt idx="4860">
                  <c:v>#N/A</c:v>
                </c:pt>
                <c:pt idx="4861">
                  <c:v>#N/A</c:v>
                </c:pt>
                <c:pt idx="4862">
                  <c:v>#N/A</c:v>
                </c:pt>
                <c:pt idx="4863">
                  <c:v>#N/A</c:v>
                </c:pt>
                <c:pt idx="4864">
                  <c:v>#N/A</c:v>
                </c:pt>
                <c:pt idx="4865">
                  <c:v>#N/A</c:v>
                </c:pt>
                <c:pt idx="4866">
                  <c:v>#N/A</c:v>
                </c:pt>
                <c:pt idx="4867">
                  <c:v>#N/A</c:v>
                </c:pt>
                <c:pt idx="4868">
                  <c:v>#N/A</c:v>
                </c:pt>
                <c:pt idx="4869">
                  <c:v>#N/A</c:v>
                </c:pt>
                <c:pt idx="4870">
                  <c:v>#N/A</c:v>
                </c:pt>
                <c:pt idx="4871">
                  <c:v>#N/A</c:v>
                </c:pt>
                <c:pt idx="4872">
                  <c:v>#N/A</c:v>
                </c:pt>
                <c:pt idx="4873">
                  <c:v>#N/A</c:v>
                </c:pt>
                <c:pt idx="4874">
                  <c:v>#N/A</c:v>
                </c:pt>
                <c:pt idx="4875">
                  <c:v>#N/A</c:v>
                </c:pt>
                <c:pt idx="4876">
                  <c:v>#N/A</c:v>
                </c:pt>
                <c:pt idx="4877">
                  <c:v>#N/A</c:v>
                </c:pt>
                <c:pt idx="4878">
                  <c:v>#N/A</c:v>
                </c:pt>
                <c:pt idx="4879">
                  <c:v>#N/A</c:v>
                </c:pt>
                <c:pt idx="4880">
                  <c:v>#N/A</c:v>
                </c:pt>
                <c:pt idx="4881">
                  <c:v>#N/A</c:v>
                </c:pt>
                <c:pt idx="4882">
                  <c:v>#N/A</c:v>
                </c:pt>
                <c:pt idx="4883">
                  <c:v>#N/A</c:v>
                </c:pt>
                <c:pt idx="4884">
                  <c:v>#N/A</c:v>
                </c:pt>
                <c:pt idx="4885">
                  <c:v>#N/A</c:v>
                </c:pt>
                <c:pt idx="4886">
                  <c:v>#N/A</c:v>
                </c:pt>
                <c:pt idx="4887">
                  <c:v>#N/A</c:v>
                </c:pt>
                <c:pt idx="4888">
                  <c:v>#N/A</c:v>
                </c:pt>
                <c:pt idx="4889">
                  <c:v>#N/A</c:v>
                </c:pt>
                <c:pt idx="4890">
                  <c:v>#N/A</c:v>
                </c:pt>
                <c:pt idx="4891">
                  <c:v>#N/A</c:v>
                </c:pt>
                <c:pt idx="4892">
                  <c:v>#N/A</c:v>
                </c:pt>
                <c:pt idx="4893">
                  <c:v>#N/A</c:v>
                </c:pt>
                <c:pt idx="4894">
                  <c:v>#N/A</c:v>
                </c:pt>
                <c:pt idx="4895">
                  <c:v>#N/A</c:v>
                </c:pt>
                <c:pt idx="4896">
                  <c:v>#N/A</c:v>
                </c:pt>
                <c:pt idx="4897">
                  <c:v>#N/A</c:v>
                </c:pt>
                <c:pt idx="4898">
                  <c:v>#N/A</c:v>
                </c:pt>
                <c:pt idx="4899">
                  <c:v>#N/A</c:v>
                </c:pt>
                <c:pt idx="4900">
                  <c:v>#N/A</c:v>
                </c:pt>
                <c:pt idx="4901">
                  <c:v>#N/A</c:v>
                </c:pt>
                <c:pt idx="4902">
                  <c:v>#N/A</c:v>
                </c:pt>
                <c:pt idx="4903">
                  <c:v>#N/A</c:v>
                </c:pt>
                <c:pt idx="4904">
                  <c:v>#N/A</c:v>
                </c:pt>
                <c:pt idx="4905">
                  <c:v>#N/A</c:v>
                </c:pt>
                <c:pt idx="4906">
                  <c:v>#N/A</c:v>
                </c:pt>
                <c:pt idx="4907">
                  <c:v>#N/A</c:v>
                </c:pt>
                <c:pt idx="4908">
                  <c:v>#N/A</c:v>
                </c:pt>
                <c:pt idx="4909">
                  <c:v>#N/A</c:v>
                </c:pt>
                <c:pt idx="4910">
                  <c:v>#N/A</c:v>
                </c:pt>
                <c:pt idx="4911">
                  <c:v>#N/A</c:v>
                </c:pt>
                <c:pt idx="4912">
                  <c:v>#N/A</c:v>
                </c:pt>
                <c:pt idx="4913">
                  <c:v>#N/A</c:v>
                </c:pt>
                <c:pt idx="4914">
                  <c:v>#N/A</c:v>
                </c:pt>
                <c:pt idx="4915">
                  <c:v>#N/A</c:v>
                </c:pt>
                <c:pt idx="4916">
                  <c:v>#N/A</c:v>
                </c:pt>
                <c:pt idx="4917">
                  <c:v>#N/A</c:v>
                </c:pt>
                <c:pt idx="4918">
                  <c:v>#N/A</c:v>
                </c:pt>
                <c:pt idx="4919">
                  <c:v>#N/A</c:v>
                </c:pt>
                <c:pt idx="4920">
                  <c:v>#N/A</c:v>
                </c:pt>
                <c:pt idx="4921">
                  <c:v>#N/A</c:v>
                </c:pt>
                <c:pt idx="4922">
                  <c:v>#N/A</c:v>
                </c:pt>
                <c:pt idx="4923">
                  <c:v>#N/A</c:v>
                </c:pt>
                <c:pt idx="4924">
                  <c:v>#N/A</c:v>
                </c:pt>
                <c:pt idx="4925">
                  <c:v>#N/A</c:v>
                </c:pt>
                <c:pt idx="4926">
                  <c:v>#N/A</c:v>
                </c:pt>
                <c:pt idx="4927">
                  <c:v>#N/A</c:v>
                </c:pt>
                <c:pt idx="4928">
                  <c:v>#N/A</c:v>
                </c:pt>
                <c:pt idx="4929">
                  <c:v>#N/A</c:v>
                </c:pt>
                <c:pt idx="4930">
                  <c:v>#N/A</c:v>
                </c:pt>
                <c:pt idx="4931">
                  <c:v>#N/A</c:v>
                </c:pt>
                <c:pt idx="4932">
                  <c:v>#N/A</c:v>
                </c:pt>
                <c:pt idx="4933">
                  <c:v>#N/A</c:v>
                </c:pt>
                <c:pt idx="4934">
                  <c:v>#N/A</c:v>
                </c:pt>
                <c:pt idx="4935">
                  <c:v>#N/A</c:v>
                </c:pt>
                <c:pt idx="4936">
                  <c:v>#N/A</c:v>
                </c:pt>
                <c:pt idx="4937">
                  <c:v>#N/A</c:v>
                </c:pt>
                <c:pt idx="4938">
                  <c:v>#N/A</c:v>
                </c:pt>
                <c:pt idx="4939">
                  <c:v>#N/A</c:v>
                </c:pt>
                <c:pt idx="4940">
                  <c:v>#N/A</c:v>
                </c:pt>
                <c:pt idx="4941">
                  <c:v>#N/A</c:v>
                </c:pt>
                <c:pt idx="4942">
                  <c:v>#N/A</c:v>
                </c:pt>
                <c:pt idx="4943">
                  <c:v>#N/A</c:v>
                </c:pt>
                <c:pt idx="4944">
                  <c:v>#N/A</c:v>
                </c:pt>
                <c:pt idx="4945">
                  <c:v>#N/A</c:v>
                </c:pt>
                <c:pt idx="4946">
                  <c:v>#N/A</c:v>
                </c:pt>
                <c:pt idx="4947">
                  <c:v>#N/A</c:v>
                </c:pt>
                <c:pt idx="4948">
                  <c:v>#N/A</c:v>
                </c:pt>
                <c:pt idx="4949">
                  <c:v>#N/A</c:v>
                </c:pt>
                <c:pt idx="4950">
                  <c:v>#N/A</c:v>
                </c:pt>
                <c:pt idx="4951">
                  <c:v>#N/A</c:v>
                </c:pt>
                <c:pt idx="4952">
                  <c:v>#N/A</c:v>
                </c:pt>
                <c:pt idx="4953">
                  <c:v>#N/A</c:v>
                </c:pt>
                <c:pt idx="4954">
                  <c:v>#N/A</c:v>
                </c:pt>
                <c:pt idx="4955">
                  <c:v>#N/A</c:v>
                </c:pt>
                <c:pt idx="4956">
                  <c:v>#N/A</c:v>
                </c:pt>
                <c:pt idx="4957">
                  <c:v>#N/A</c:v>
                </c:pt>
                <c:pt idx="4958">
                  <c:v>#N/A</c:v>
                </c:pt>
                <c:pt idx="4959">
                  <c:v>#N/A</c:v>
                </c:pt>
                <c:pt idx="4960">
                  <c:v>#N/A</c:v>
                </c:pt>
                <c:pt idx="4961">
                  <c:v>#N/A</c:v>
                </c:pt>
                <c:pt idx="4962">
                  <c:v>#N/A</c:v>
                </c:pt>
                <c:pt idx="4963">
                  <c:v>#N/A</c:v>
                </c:pt>
                <c:pt idx="4964">
                  <c:v>#N/A</c:v>
                </c:pt>
                <c:pt idx="4965">
                  <c:v>#N/A</c:v>
                </c:pt>
                <c:pt idx="4966">
                  <c:v>#N/A</c:v>
                </c:pt>
                <c:pt idx="4967">
                  <c:v>#N/A</c:v>
                </c:pt>
                <c:pt idx="4968">
                  <c:v>#N/A</c:v>
                </c:pt>
                <c:pt idx="4969">
                  <c:v>#N/A</c:v>
                </c:pt>
                <c:pt idx="4970">
                  <c:v>#N/A</c:v>
                </c:pt>
                <c:pt idx="4971">
                  <c:v>#N/A</c:v>
                </c:pt>
                <c:pt idx="4972">
                  <c:v>#N/A</c:v>
                </c:pt>
                <c:pt idx="4973">
                  <c:v>#N/A</c:v>
                </c:pt>
                <c:pt idx="4974">
                  <c:v>#N/A</c:v>
                </c:pt>
                <c:pt idx="4975">
                  <c:v>#N/A</c:v>
                </c:pt>
                <c:pt idx="4976">
                  <c:v>#N/A</c:v>
                </c:pt>
                <c:pt idx="4977">
                  <c:v>#N/A</c:v>
                </c:pt>
                <c:pt idx="4978">
                  <c:v>#N/A</c:v>
                </c:pt>
                <c:pt idx="4979">
                  <c:v>#N/A</c:v>
                </c:pt>
                <c:pt idx="4980">
                  <c:v>#N/A</c:v>
                </c:pt>
                <c:pt idx="4981">
                  <c:v>#N/A</c:v>
                </c:pt>
                <c:pt idx="4982">
                  <c:v>#N/A</c:v>
                </c:pt>
                <c:pt idx="4983">
                  <c:v>#N/A</c:v>
                </c:pt>
                <c:pt idx="4984">
                  <c:v>#N/A</c:v>
                </c:pt>
                <c:pt idx="4985">
                  <c:v>#N/A</c:v>
                </c:pt>
                <c:pt idx="4986">
                  <c:v>#N/A</c:v>
                </c:pt>
                <c:pt idx="4987">
                  <c:v>#N/A</c:v>
                </c:pt>
                <c:pt idx="4988">
                  <c:v>#N/A</c:v>
                </c:pt>
                <c:pt idx="4989">
                  <c:v>#N/A</c:v>
                </c:pt>
                <c:pt idx="4990">
                  <c:v>#N/A</c:v>
                </c:pt>
                <c:pt idx="4991">
                  <c:v>#N/A</c:v>
                </c:pt>
                <c:pt idx="4992">
                  <c:v>#N/A</c:v>
                </c:pt>
                <c:pt idx="4993">
                  <c:v>#N/A</c:v>
                </c:pt>
                <c:pt idx="4994">
                  <c:v>#N/A</c:v>
                </c:pt>
                <c:pt idx="4995">
                  <c:v>#N/A</c:v>
                </c:pt>
                <c:pt idx="4996">
                  <c:v>#N/A</c:v>
                </c:pt>
                <c:pt idx="4997">
                  <c:v>#N/A</c:v>
                </c:pt>
                <c:pt idx="4998">
                  <c:v>#N/A</c:v>
                </c:pt>
                <c:pt idx="4999">
                  <c:v>#N/A</c:v>
                </c:pt>
                <c:pt idx="5000">
                  <c:v>#N/A</c:v>
                </c:pt>
                <c:pt idx="5001">
                  <c:v>#N/A</c:v>
                </c:pt>
                <c:pt idx="5002">
                  <c:v>#N/A</c:v>
                </c:pt>
                <c:pt idx="5003">
                  <c:v>#N/A</c:v>
                </c:pt>
                <c:pt idx="5004">
                  <c:v>#N/A</c:v>
                </c:pt>
                <c:pt idx="5005">
                  <c:v>#N/A</c:v>
                </c:pt>
                <c:pt idx="5006">
                  <c:v>#N/A</c:v>
                </c:pt>
                <c:pt idx="5007">
                  <c:v>#N/A</c:v>
                </c:pt>
                <c:pt idx="5008">
                  <c:v>#N/A</c:v>
                </c:pt>
                <c:pt idx="5009">
                  <c:v>#N/A</c:v>
                </c:pt>
                <c:pt idx="5010">
                  <c:v>#N/A</c:v>
                </c:pt>
                <c:pt idx="5011">
                  <c:v>#N/A</c:v>
                </c:pt>
                <c:pt idx="5012">
                  <c:v>#N/A</c:v>
                </c:pt>
                <c:pt idx="5013">
                  <c:v>#N/A</c:v>
                </c:pt>
                <c:pt idx="5014">
                  <c:v>#N/A</c:v>
                </c:pt>
                <c:pt idx="5015">
                  <c:v>#N/A</c:v>
                </c:pt>
                <c:pt idx="5016">
                  <c:v>#N/A</c:v>
                </c:pt>
                <c:pt idx="5017">
                  <c:v>#N/A</c:v>
                </c:pt>
                <c:pt idx="5018">
                  <c:v>#N/A</c:v>
                </c:pt>
                <c:pt idx="5019">
                  <c:v>#N/A</c:v>
                </c:pt>
                <c:pt idx="5020">
                  <c:v>#N/A</c:v>
                </c:pt>
                <c:pt idx="5021">
                  <c:v>#N/A</c:v>
                </c:pt>
                <c:pt idx="5022">
                  <c:v>#N/A</c:v>
                </c:pt>
                <c:pt idx="5023">
                  <c:v>#N/A</c:v>
                </c:pt>
                <c:pt idx="5024">
                  <c:v>#N/A</c:v>
                </c:pt>
                <c:pt idx="5025">
                  <c:v>#N/A</c:v>
                </c:pt>
                <c:pt idx="5026">
                  <c:v>#N/A</c:v>
                </c:pt>
                <c:pt idx="5027">
                  <c:v>#N/A</c:v>
                </c:pt>
                <c:pt idx="5028">
                  <c:v>#N/A</c:v>
                </c:pt>
                <c:pt idx="5029">
                  <c:v>#N/A</c:v>
                </c:pt>
                <c:pt idx="5030">
                  <c:v>#N/A</c:v>
                </c:pt>
                <c:pt idx="5031">
                  <c:v>#N/A</c:v>
                </c:pt>
                <c:pt idx="5032">
                  <c:v>#N/A</c:v>
                </c:pt>
                <c:pt idx="5033">
                  <c:v>#N/A</c:v>
                </c:pt>
                <c:pt idx="5034">
                  <c:v>#N/A</c:v>
                </c:pt>
                <c:pt idx="5035">
                  <c:v>#N/A</c:v>
                </c:pt>
                <c:pt idx="5036">
                  <c:v>#N/A</c:v>
                </c:pt>
                <c:pt idx="5037">
                  <c:v>#N/A</c:v>
                </c:pt>
                <c:pt idx="5038">
                  <c:v>#N/A</c:v>
                </c:pt>
                <c:pt idx="5039">
                  <c:v>#N/A</c:v>
                </c:pt>
                <c:pt idx="5040">
                  <c:v>#N/A</c:v>
                </c:pt>
                <c:pt idx="5041">
                  <c:v>#N/A</c:v>
                </c:pt>
                <c:pt idx="5042">
                  <c:v>#N/A</c:v>
                </c:pt>
                <c:pt idx="5043">
                  <c:v>#N/A</c:v>
                </c:pt>
                <c:pt idx="5044">
                  <c:v>#N/A</c:v>
                </c:pt>
                <c:pt idx="5045">
                  <c:v>#N/A</c:v>
                </c:pt>
                <c:pt idx="5046">
                  <c:v>#N/A</c:v>
                </c:pt>
                <c:pt idx="5047">
                  <c:v>#N/A</c:v>
                </c:pt>
                <c:pt idx="5048">
                  <c:v>#N/A</c:v>
                </c:pt>
                <c:pt idx="5049">
                  <c:v>#N/A</c:v>
                </c:pt>
                <c:pt idx="5050">
                  <c:v>#N/A</c:v>
                </c:pt>
                <c:pt idx="5051">
                  <c:v>#N/A</c:v>
                </c:pt>
                <c:pt idx="5052">
                  <c:v>#N/A</c:v>
                </c:pt>
                <c:pt idx="5053">
                  <c:v>#N/A</c:v>
                </c:pt>
                <c:pt idx="5054">
                  <c:v>#N/A</c:v>
                </c:pt>
                <c:pt idx="5055">
                  <c:v>#N/A</c:v>
                </c:pt>
                <c:pt idx="5056">
                  <c:v>#N/A</c:v>
                </c:pt>
                <c:pt idx="5057">
                  <c:v>#N/A</c:v>
                </c:pt>
                <c:pt idx="5058">
                  <c:v>#N/A</c:v>
                </c:pt>
                <c:pt idx="5059">
                  <c:v>#N/A</c:v>
                </c:pt>
                <c:pt idx="5060">
                  <c:v>#N/A</c:v>
                </c:pt>
                <c:pt idx="5061">
                  <c:v>#N/A</c:v>
                </c:pt>
                <c:pt idx="5062">
                  <c:v>#N/A</c:v>
                </c:pt>
                <c:pt idx="5063">
                  <c:v>#N/A</c:v>
                </c:pt>
                <c:pt idx="5064">
                  <c:v>#N/A</c:v>
                </c:pt>
                <c:pt idx="5065">
                  <c:v>#N/A</c:v>
                </c:pt>
                <c:pt idx="5066">
                  <c:v>#N/A</c:v>
                </c:pt>
                <c:pt idx="5067">
                  <c:v>#N/A</c:v>
                </c:pt>
                <c:pt idx="5068">
                  <c:v>#N/A</c:v>
                </c:pt>
                <c:pt idx="5069">
                  <c:v>#N/A</c:v>
                </c:pt>
                <c:pt idx="5070">
                  <c:v>#N/A</c:v>
                </c:pt>
                <c:pt idx="5071">
                  <c:v>#N/A</c:v>
                </c:pt>
                <c:pt idx="5072">
                  <c:v>#N/A</c:v>
                </c:pt>
                <c:pt idx="5073">
                  <c:v>#N/A</c:v>
                </c:pt>
                <c:pt idx="5074">
                  <c:v>#N/A</c:v>
                </c:pt>
                <c:pt idx="5075">
                  <c:v>#N/A</c:v>
                </c:pt>
                <c:pt idx="5076">
                  <c:v>#N/A</c:v>
                </c:pt>
                <c:pt idx="5077">
                  <c:v>#N/A</c:v>
                </c:pt>
                <c:pt idx="5078">
                  <c:v>#N/A</c:v>
                </c:pt>
                <c:pt idx="5079">
                  <c:v>#N/A</c:v>
                </c:pt>
                <c:pt idx="5080">
                  <c:v>#N/A</c:v>
                </c:pt>
                <c:pt idx="5081">
                  <c:v>#N/A</c:v>
                </c:pt>
                <c:pt idx="5082">
                  <c:v>#N/A</c:v>
                </c:pt>
                <c:pt idx="5083">
                  <c:v>#N/A</c:v>
                </c:pt>
                <c:pt idx="5084">
                  <c:v>#N/A</c:v>
                </c:pt>
                <c:pt idx="5085">
                  <c:v>#N/A</c:v>
                </c:pt>
                <c:pt idx="5086">
                  <c:v>#N/A</c:v>
                </c:pt>
                <c:pt idx="5087">
                  <c:v>#N/A</c:v>
                </c:pt>
                <c:pt idx="5088">
                  <c:v>#N/A</c:v>
                </c:pt>
                <c:pt idx="5089">
                  <c:v>#N/A</c:v>
                </c:pt>
                <c:pt idx="5090">
                  <c:v>#N/A</c:v>
                </c:pt>
                <c:pt idx="5091">
                  <c:v>#N/A</c:v>
                </c:pt>
                <c:pt idx="5092">
                  <c:v>#N/A</c:v>
                </c:pt>
                <c:pt idx="5093">
                  <c:v>#N/A</c:v>
                </c:pt>
                <c:pt idx="5094">
                  <c:v>#N/A</c:v>
                </c:pt>
                <c:pt idx="5095">
                  <c:v>#N/A</c:v>
                </c:pt>
                <c:pt idx="5096">
                  <c:v>#N/A</c:v>
                </c:pt>
                <c:pt idx="5097">
                  <c:v>#N/A</c:v>
                </c:pt>
                <c:pt idx="5098">
                  <c:v>#N/A</c:v>
                </c:pt>
                <c:pt idx="5099">
                  <c:v>#N/A</c:v>
                </c:pt>
                <c:pt idx="5100">
                  <c:v>#N/A</c:v>
                </c:pt>
                <c:pt idx="5101">
                  <c:v>#N/A</c:v>
                </c:pt>
                <c:pt idx="5102">
                  <c:v>#N/A</c:v>
                </c:pt>
                <c:pt idx="5103">
                  <c:v>#N/A</c:v>
                </c:pt>
                <c:pt idx="5104">
                  <c:v>#N/A</c:v>
                </c:pt>
                <c:pt idx="5105">
                  <c:v>#N/A</c:v>
                </c:pt>
                <c:pt idx="5106">
                  <c:v>#N/A</c:v>
                </c:pt>
                <c:pt idx="5107">
                  <c:v>#N/A</c:v>
                </c:pt>
                <c:pt idx="5108">
                  <c:v>#N/A</c:v>
                </c:pt>
                <c:pt idx="5109">
                  <c:v>#N/A</c:v>
                </c:pt>
                <c:pt idx="5110">
                  <c:v>#N/A</c:v>
                </c:pt>
                <c:pt idx="5111">
                  <c:v>#N/A</c:v>
                </c:pt>
                <c:pt idx="5112">
                  <c:v>#N/A</c:v>
                </c:pt>
                <c:pt idx="5113">
                  <c:v>#N/A</c:v>
                </c:pt>
                <c:pt idx="5114">
                  <c:v>#N/A</c:v>
                </c:pt>
                <c:pt idx="5115">
                  <c:v>#N/A</c:v>
                </c:pt>
                <c:pt idx="5116">
                  <c:v>#N/A</c:v>
                </c:pt>
                <c:pt idx="5117">
                  <c:v>#N/A</c:v>
                </c:pt>
                <c:pt idx="5118">
                  <c:v>#N/A</c:v>
                </c:pt>
                <c:pt idx="5119">
                  <c:v>#N/A</c:v>
                </c:pt>
                <c:pt idx="5120">
                  <c:v>#N/A</c:v>
                </c:pt>
                <c:pt idx="5121">
                  <c:v>#N/A</c:v>
                </c:pt>
                <c:pt idx="5122">
                  <c:v>#N/A</c:v>
                </c:pt>
                <c:pt idx="5123">
                  <c:v>#N/A</c:v>
                </c:pt>
                <c:pt idx="5124">
                  <c:v>#N/A</c:v>
                </c:pt>
                <c:pt idx="5125">
                  <c:v>#N/A</c:v>
                </c:pt>
                <c:pt idx="5126">
                  <c:v>#N/A</c:v>
                </c:pt>
                <c:pt idx="5127">
                  <c:v>#N/A</c:v>
                </c:pt>
                <c:pt idx="5128">
                  <c:v>#N/A</c:v>
                </c:pt>
                <c:pt idx="5129">
                  <c:v>#N/A</c:v>
                </c:pt>
                <c:pt idx="5130">
                  <c:v>#N/A</c:v>
                </c:pt>
                <c:pt idx="5131">
                  <c:v>#N/A</c:v>
                </c:pt>
                <c:pt idx="5132">
                  <c:v>#N/A</c:v>
                </c:pt>
                <c:pt idx="5133">
                  <c:v>#N/A</c:v>
                </c:pt>
                <c:pt idx="5134">
                  <c:v>#N/A</c:v>
                </c:pt>
                <c:pt idx="5135">
                  <c:v>#N/A</c:v>
                </c:pt>
                <c:pt idx="5136">
                  <c:v>#N/A</c:v>
                </c:pt>
                <c:pt idx="5137">
                  <c:v>#N/A</c:v>
                </c:pt>
                <c:pt idx="5138">
                  <c:v>#N/A</c:v>
                </c:pt>
                <c:pt idx="5139">
                  <c:v>#N/A</c:v>
                </c:pt>
                <c:pt idx="5140">
                  <c:v>#N/A</c:v>
                </c:pt>
                <c:pt idx="5141">
                  <c:v>#N/A</c:v>
                </c:pt>
                <c:pt idx="5142">
                  <c:v>#N/A</c:v>
                </c:pt>
                <c:pt idx="5143">
                  <c:v>#N/A</c:v>
                </c:pt>
                <c:pt idx="5144">
                  <c:v>#N/A</c:v>
                </c:pt>
                <c:pt idx="5145">
                  <c:v>#N/A</c:v>
                </c:pt>
                <c:pt idx="5146">
                  <c:v>#N/A</c:v>
                </c:pt>
                <c:pt idx="5147">
                  <c:v>#N/A</c:v>
                </c:pt>
                <c:pt idx="5148">
                  <c:v>#N/A</c:v>
                </c:pt>
                <c:pt idx="5149">
                  <c:v>#N/A</c:v>
                </c:pt>
                <c:pt idx="5150">
                  <c:v>#N/A</c:v>
                </c:pt>
                <c:pt idx="5151">
                  <c:v>#N/A</c:v>
                </c:pt>
                <c:pt idx="5152">
                  <c:v>#N/A</c:v>
                </c:pt>
                <c:pt idx="5153">
                  <c:v>#N/A</c:v>
                </c:pt>
                <c:pt idx="5154">
                  <c:v>#N/A</c:v>
                </c:pt>
                <c:pt idx="5155">
                  <c:v>#N/A</c:v>
                </c:pt>
                <c:pt idx="5156">
                  <c:v>#N/A</c:v>
                </c:pt>
                <c:pt idx="5157">
                  <c:v>#N/A</c:v>
                </c:pt>
                <c:pt idx="5158">
                  <c:v>#N/A</c:v>
                </c:pt>
                <c:pt idx="5159">
                  <c:v>#N/A</c:v>
                </c:pt>
                <c:pt idx="5160">
                  <c:v>#N/A</c:v>
                </c:pt>
                <c:pt idx="5161">
                  <c:v>#N/A</c:v>
                </c:pt>
                <c:pt idx="5162">
                  <c:v>#N/A</c:v>
                </c:pt>
                <c:pt idx="5163">
                  <c:v>#N/A</c:v>
                </c:pt>
                <c:pt idx="5164">
                  <c:v>#N/A</c:v>
                </c:pt>
                <c:pt idx="5165">
                  <c:v>#N/A</c:v>
                </c:pt>
                <c:pt idx="5166">
                  <c:v>#N/A</c:v>
                </c:pt>
                <c:pt idx="5167">
                  <c:v>#N/A</c:v>
                </c:pt>
                <c:pt idx="5168">
                  <c:v>#N/A</c:v>
                </c:pt>
                <c:pt idx="5169">
                  <c:v>#N/A</c:v>
                </c:pt>
                <c:pt idx="5170">
                  <c:v>#N/A</c:v>
                </c:pt>
                <c:pt idx="5171">
                  <c:v>#N/A</c:v>
                </c:pt>
                <c:pt idx="5172">
                  <c:v>#N/A</c:v>
                </c:pt>
                <c:pt idx="5173">
                  <c:v>#N/A</c:v>
                </c:pt>
                <c:pt idx="5174">
                  <c:v>#N/A</c:v>
                </c:pt>
                <c:pt idx="5175">
                  <c:v>#N/A</c:v>
                </c:pt>
                <c:pt idx="5176">
                  <c:v>#N/A</c:v>
                </c:pt>
                <c:pt idx="5177">
                  <c:v>#N/A</c:v>
                </c:pt>
                <c:pt idx="5178">
                  <c:v>#N/A</c:v>
                </c:pt>
                <c:pt idx="5179">
                  <c:v>#N/A</c:v>
                </c:pt>
                <c:pt idx="5180">
                  <c:v>#N/A</c:v>
                </c:pt>
                <c:pt idx="5181">
                  <c:v>#N/A</c:v>
                </c:pt>
                <c:pt idx="5182">
                  <c:v>#N/A</c:v>
                </c:pt>
                <c:pt idx="5183">
                  <c:v>#N/A</c:v>
                </c:pt>
                <c:pt idx="5184">
                  <c:v>#N/A</c:v>
                </c:pt>
                <c:pt idx="5185">
                  <c:v>#N/A</c:v>
                </c:pt>
                <c:pt idx="5186">
                  <c:v>#N/A</c:v>
                </c:pt>
                <c:pt idx="5187">
                  <c:v>#N/A</c:v>
                </c:pt>
                <c:pt idx="5188">
                  <c:v>#N/A</c:v>
                </c:pt>
                <c:pt idx="5189">
                  <c:v>#N/A</c:v>
                </c:pt>
                <c:pt idx="5190">
                  <c:v>#N/A</c:v>
                </c:pt>
                <c:pt idx="5191">
                  <c:v>#N/A</c:v>
                </c:pt>
                <c:pt idx="5192">
                  <c:v>#N/A</c:v>
                </c:pt>
                <c:pt idx="5193">
                  <c:v>#N/A</c:v>
                </c:pt>
                <c:pt idx="5194">
                  <c:v>#N/A</c:v>
                </c:pt>
                <c:pt idx="5195">
                  <c:v>#N/A</c:v>
                </c:pt>
                <c:pt idx="5196">
                  <c:v>#N/A</c:v>
                </c:pt>
                <c:pt idx="5197">
                  <c:v>#N/A</c:v>
                </c:pt>
                <c:pt idx="5198">
                  <c:v>#N/A</c:v>
                </c:pt>
                <c:pt idx="5199">
                  <c:v>#N/A</c:v>
                </c:pt>
                <c:pt idx="5200">
                  <c:v>#N/A</c:v>
                </c:pt>
                <c:pt idx="5201">
                  <c:v>#N/A</c:v>
                </c:pt>
                <c:pt idx="5202">
                  <c:v>#N/A</c:v>
                </c:pt>
                <c:pt idx="5203">
                  <c:v>#N/A</c:v>
                </c:pt>
                <c:pt idx="5204">
                  <c:v>#N/A</c:v>
                </c:pt>
                <c:pt idx="5205">
                  <c:v>#N/A</c:v>
                </c:pt>
                <c:pt idx="5206">
                  <c:v>#N/A</c:v>
                </c:pt>
                <c:pt idx="5207">
                  <c:v>#N/A</c:v>
                </c:pt>
                <c:pt idx="5208">
                  <c:v>#N/A</c:v>
                </c:pt>
                <c:pt idx="5209">
                  <c:v>#N/A</c:v>
                </c:pt>
                <c:pt idx="5210">
                  <c:v>#N/A</c:v>
                </c:pt>
                <c:pt idx="5211">
                  <c:v>#N/A</c:v>
                </c:pt>
                <c:pt idx="5212">
                  <c:v>#N/A</c:v>
                </c:pt>
                <c:pt idx="5213">
                  <c:v>#N/A</c:v>
                </c:pt>
                <c:pt idx="5214">
                  <c:v>#N/A</c:v>
                </c:pt>
                <c:pt idx="5215">
                  <c:v>#N/A</c:v>
                </c:pt>
                <c:pt idx="5216">
                  <c:v>#N/A</c:v>
                </c:pt>
                <c:pt idx="5217">
                  <c:v>#N/A</c:v>
                </c:pt>
                <c:pt idx="5218">
                  <c:v>#N/A</c:v>
                </c:pt>
                <c:pt idx="5219">
                  <c:v>#N/A</c:v>
                </c:pt>
                <c:pt idx="5220">
                  <c:v>#N/A</c:v>
                </c:pt>
                <c:pt idx="5221">
                  <c:v>#N/A</c:v>
                </c:pt>
                <c:pt idx="5222">
                  <c:v>#N/A</c:v>
                </c:pt>
                <c:pt idx="5223">
                  <c:v>#N/A</c:v>
                </c:pt>
                <c:pt idx="5224">
                  <c:v>#N/A</c:v>
                </c:pt>
                <c:pt idx="5225">
                  <c:v>#N/A</c:v>
                </c:pt>
                <c:pt idx="5226">
                  <c:v>#N/A</c:v>
                </c:pt>
                <c:pt idx="5227">
                  <c:v>#N/A</c:v>
                </c:pt>
                <c:pt idx="5228">
                  <c:v>#N/A</c:v>
                </c:pt>
                <c:pt idx="5229">
                  <c:v>#N/A</c:v>
                </c:pt>
                <c:pt idx="5230">
                  <c:v>#N/A</c:v>
                </c:pt>
                <c:pt idx="5231">
                  <c:v>#N/A</c:v>
                </c:pt>
                <c:pt idx="5232">
                  <c:v>#N/A</c:v>
                </c:pt>
                <c:pt idx="5233">
                  <c:v>#N/A</c:v>
                </c:pt>
                <c:pt idx="5234">
                  <c:v>#N/A</c:v>
                </c:pt>
                <c:pt idx="5235">
                  <c:v>#N/A</c:v>
                </c:pt>
                <c:pt idx="5236">
                  <c:v>#N/A</c:v>
                </c:pt>
                <c:pt idx="5237">
                  <c:v>#N/A</c:v>
                </c:pt>
                <c:pt idx="5238">
                  <c:v>#N/A</c:v>
                </c:pt>
                <c:pt idx="5239">
                  <c:v>#N/A</c:v>
                </c:pt>
                <c:pt idx="5240">
                  <c:v>#N/A</c:v>
                </c:pt>
                <c:pt idx="5241">
                  <c:v>#N/A</c:v>
                </c:pt>
                <c:pt idx="5242">
                  <c:v>#N/A</c:v>
                </c:pt>
                <c:pt idx="5243">
                  <c:v>#N/A</c:v>
                </c:pt>
                <c:pt idx="5244">
                  <c:v>#N/A</c:v>
                </c:pt>
                <c:pt idx="5245">
                  <c:v>#N/A</c:v>
                </c:pt>
                <c:pt idx="5246">
                  <c:v>#N/A</c:v>
                </c:pt>
                <c:pt idx="5247">
                  <c:v>#N/A</c:v>
                </c:pt>
                <c:pt idx="5248">
                  <c:v>#N/A</c:v>
                </c:pt>
                <c:pt idx="5249">
                  <c:v>#N/A</c:v>
                </c:pt>
                <c:pt idx="5250">
                  <c:v>#N/A</c:v>
                </c:pt>
                <c:pt idx="5251">
                  <c:v>#N/A</c:v>
                </c:pt>
                <c:pt idx="5252">
                  <c:v>#N/A</c:v>
                </c:pt>
                <c:pt idx="5253">
                  <c:v>#N/A</c:v>
                </c:pt>
                <c:pt idx="5254">
                  <c:v>#N/A</c:v>
                </c:pt>
                <c:pt idx="5255">
                  <c:v>#N/A</c:v>
                </c:pt>
                <c:pt idx="5256">
                  <c:v>#N/A</c:v>
                </c:pt>
                <c:pt idx="5257">
                  <c:v>#N/A</c:v>
                </c:pt>
                <c:pt idx="5258">
                  <c:v>#N/A</c:v>
                </c:pt>
                <c:pt idx="5259">
                  <c:v>#N/A</c:v>
                </c:pt>
                <c:pt idx="5260">
                  <c:v>#N/A</c:v>
                </c:pt>
                <c:pt idx="5261">
                  <c:v>#N/A</c:v>
                </c:pt>
                <c:pt idx="5262">
                  <c:v>#N/A</c:v>
                </c:pt>
                <c:pt idx="5263">
                  <c:v>#N/A</c:v>
                </c:pt>
                <c:pt idx="5264">
                  <c:v>#N/A</c:v>
                </c:pt>
                <c:pt idx="5265">
                  <c:v>#N/A</c:v>
                </c:pt>
                <c:pt idx="5266">
                  <c:v>#N/A</c:v>
                </c:pt>
                <c:pt idx="5267">
                  <c:v>#N/A</c:v>
                </c:pt>
                <c:pt idx="5268">
                  <c:v>#N/A</c:v>
                </c:pt>
                <c:pt idx="5269">
                  <c:v>#N/A</c:v>
                </c:pt>
                <c:pt idx="5270">
                  <c:v>#N/A</c:v>
                </c:pt>
                <c:pt idx="5271">
                  <c:v>#N/A</c:v>
                </c:pt>
                <c:pt idx="5272">
                  <c:v>#N/A</c:v>
                </c:pt>
                <c:pt idx="5273">
                  <c:v>#N/A</c:v>
                </c:pt>
                <c:pt idx="5274">
                  <c:v>#N/A</c:v>
                </c:pt>
                <c:pt idx="5275">
                  <c:v>#N/A</c:v>
                </c:pt>
                <c:pt idx="5276">
                  <c:v>#N/A</c:v>
                </c:pt>
                <c:pt idx="5277">
                  <c:v>#N/A</c:v>
                </c:pt>
                <c:pt idx="5278">
                  <c:v>#N/A</c:v>
                </c:pt>
                <c:pt idx="5279">
                  <c:v>#N/A</c:v>
                </c:pt>
                <c:pt idx="5280">
                  <c:v>#N/A</c:v>
                </c:pt>
                <c:pt idx="5281">
                  <c:v>#N/A</c:v>
                </c:pt>
                <c:pt idx="5282">
                  <c:v>#N/A</c:v>
                </c:pt>
                <c:pt idx="5283">
                  <c:v>#N/A</c:v>
                </c:pt>
                <c:pt idx="5284">
                  <c:v>#N/A</c:v>
                </c:pt>
                <c:pt idx="5285">
                  <c:v>#N/A</c:v>
                </c:pt>
                <c:pt idx="5286">
                  <c:v>#N/A</c:v>
                </c:pt>
                <c:pt idx="5287">
                  <c:v>#N/A</c:v>
                </c:pt>
                <c:pt idx="5288">
                  <c:v>#N/A</c:v>
                </c:pt>
                <c:pt idx="5289">
                  <c:v>#N/A</c:v>
                </c:pt>
                <c:pt idx="5290">
                  <c:v>#N/A</c:v>
                </c:pt>
                <c:pt idx="5291">
                  <c:v>#N/A</c:v>
                </c:pt>
                <c:pt idx="5292">
                  <c:v>#N/A</c:v>
                </c:pt>
                <c:pt idx="5293">
                  <c:v>#N/A</c:v>
                </c:pt>
                <c:pt idx="5294">
                  <c:v>#N/A</c:v>
                </c:pt>
                <c:pt idx="5295">
                  <c:v>#N/A</c:v>
                </c:pt>
                <c:pt idx="5296">
                  <c:v>#N/A</c:v>
                </c:pt>
                <c:pt idx="5297">
                  <c:v>#N/A</c:v>
                </c:pt>
                <c:pt idx="5298">
                  <c:v>#N/A</c:v>
                </c:pt>
                <c:pt idx="5299">
                  <c:v>#N/A</c:v>
                </c:pt>
                <c:pt idx="5300">
                  <c:v>#N/A</c:v>
                </c:pt>
                <c:pt idx="5301">
                  <c:v>#N/A</c:v>
                </c:pt>
                <c:pt idx="5302">
                  <c:v>#N/A</c:v>
                </c:pt>
                <c:pt idx="5303">
                  <c:v>#N/A</c:v>
                </c:pt>
                <c:pt idx="5304">
                  <c:v>#N/A</c:v>
                </c:pt>
                <c:pt idx="5305">
                  <c:v>#N/A</c:v>
                </c:pt>
                <c:pt idx="5306">
                  <c:v>#N/A</c:v>
                </c:pt>
                <c:pt idx="5307">
                  <c:v>#N/A</c:v>
                </c:pt>
                <c:pt idx="5308">
                  <c:v>#N/A</c:v>
                </c:pt>
                <c:pt idx="5309">
                  <c:v>#N/A</c:v>
                </c:pt>
                <c:pt idx="5310">
                  <c:v>#N/A</c:v>
                </c:pt>
                <c:pt idx="5311">
                  <c:v>#N/A</c:v>
                </c:pt>
                <c:pt idx="5312">
                  <c:v>#N/A</c:v>
                </c:pt>
                <c:pt idx="5313">
                  <c:v>#N/A</c:v>
                </c:pt>
                <c:pt idx="5314">
                  <c:v>#N/A</c:v>
                </c:pt>
                <c:pt idx="5315">
                  <c:v>#N/A</c:v>
                </c:pt>
                <c:pt idx="5316">
                  <c:v>#N/A</c:v>
                </c:pt>
                <c:pt idx="5317">
                  <c:v>#N/A</c:v>
                </c:pt>
                <c:pt idx="5318">
                  <c:v>#N/A</c:v>
                </c:pt>
                <c:pt idx="5319">
                  <c:v>#N/A</c:v>
                </c:pt>
                <c:pt idx="5320">
                  <c:v>#N/A</c:v>
                </c:pt>
                <c:pt idx="5321">
                  <c:v>#N/A</c:v>
                </c:pt>
                <c:pt idx="5322">
                  <c:v>#N/A</c:v>
                </c:pt>
                <c:pt idx="5323">
                  <c:v>#N/A</c:v>
                </c:pt>
                <c:pt idx="5324">
                  <c:v>#N/A</c:v>
                </c:pt>
                <c:pt idx="5325">
                  <c:v>#N/A</c:v>
                </c:pt>
                <c:pt idx="5326">
                  <c:v>#N/A</c:v>
                </c:pt>
                <c:pt idx="5327">
                  <c:v>#N/A</c:v>
                </c:pt>
                <c:pt idx="5328">
                  <c:v>#N/A</c:v>
                </c:pt>
                <c:pt idx="5329">
                  <c:v>#N/A</c:v>
                </c:pt>
                <c:pt idx="5330">
                  <c:v>#N/A</c:v>
                </c:pt>
                <c:pt idx="5331">
                  <c:v>#N/A</c:v>
                </c:pt>
                <c:pt idx="5332">
                  <c:v>#N/A</c:v>
                </c:pt>
                <c:pt idx="5333">
                  <c:v>#N/A</c:v>
                </c:pt>
                <c:pt idx="5334">
                  <c:v>#N/A</c:v>
                </c:pt>
                <c:pt idx="5335">
                  <c:v>#N/A</c:v>
                </c:pt>
                <c:pt idx="5336">
                  <c:v>#N/A</c:v>
                </c:pt>
                <c:pt idx="5337">
                  <c:v>#N/A</c:v>
                </c:pt>
                <c:pt idx="5338">
                  <c:v>#N/A</c:v>
                </c:pt>
                <c:pt idx="5339">
                  <c:v>#N/A</c:v>
                </c:pt>
                <c:pt idx="5340">
                  <c:v>#N/A</c:v>
                </c:pt>
                <c:pt idx="5341">
                  <c:v>#N/A</c:v>
                </c:pt>
                <c:pt idx="5342">
                  <c:v>#N/A</c:v>
                </c:pt>
                <c:pt idx="5343">
                  <c:v>#N/A</c:v>
                </c:pt>
                <c:pt idx="5344">
                  <c:v>#N/A</c:v>
                </c:pt>
                <c:pt idx="5345">
                  <c:v>#N/A</c:v>
                </c:pt>
                <c:pt idx="5346">
                  <c:v>#N/A</c:v>
                </c:pt>
                <c:pt idx="5347">
                  <c:v>#N/A</c:v>
                </c:pt>
                <c:pt idx="5348">
                  <c:v>#N/A</c:v>
                </c:pt>
                <c:pt idx="5349">
                  <c:v>#N/A</c:v>
                </c:pt>
                <c:pt idx="5350">
                  <c:v>#N/A</c:v>
                </c:pt>
                <c:pt idx="5351">
                  <c:v>#N/A</c:v>
                </c:pt>
                <c:pt idx="5352">
                  <c:v>#N/A</c:v>
                </c:pt>
                <c:pt idx="5353">
                  <c:v>#N/A</c:v>
                </c:pt>
                <c:pt idx="5354">
                  <c:v>#N/A</c:v>
                </c:pt>
                <c:pt idx="5355">
                  <c:v>#N/A</c:v>
                </c:pt>
                <c:pt idx="5356">
                  <c:v>#N/A</c:v>
                </c:pt>
                <c:pt idx="5357">
                  <c:v>#N/A</c:v>
                </c:pt>
                <c:pt idx="5358">
                  <c:v>#N/A</c:v>
                </c:pt>
                <c:pt idx="5359">
                  <c:v>#N/A</c:v>
                </c:pt>
                <c:pt idx="5360">
                  <c:v>#N/A</c:v>
                </c:pt>
                <c:pt idx="5361">
                  <c:v>#N/A</c:v>
                </c:pt>
                <c:pt idx="5362">
                  <c:v>#N/A</c:v>
                </c:pt>
                <c:pt idx="5363">
                  <c:v>#N/A</c:v>
                </c:pt>
                <c:pt idx="5364">
                  <c:v>#N/A</c:v>
                </c:pt>
                <c:pt idx="5365">
                  <c:v>#N/A</c:v>
                </c:pt>
                <c:pt idx="5366">
                  <c:v>#N/A</c:v>
                </c:pt>
                <c:pt idx="5367">
                  <c:v>#N/A</c:v>
                </c:pt>
                <c:pt idx="5368">
                  <c:v>#N/A</c:v>
                </c:pt>
                <c:pt idx="5369">
                  <c:v>#N/A</c:v>
                </c:pt>
                <c:pt idx="5370">
                  <c:v>#N/A</c:v>
                </c:pt>
                <c:pt idx="5371">
                  <c:v>#N/A</c:v>
                </c:pt>
                <c:pt idx="5372">
                  <c:v>#N/A</c:v>
                </c:pt>
                <c:pt idx="5373">
                  <c:v>#N/A</c:v>
                </c:pt>
                <c:pt idx="5374">
                  <c:v>#N/A</c:v>
                </c:pt>
                <c:pt idx="5375">
                  <c:v>#N/A</c:v>
                </c:pt>
                <c:pt idx="5376">
                  <c:v>#N/A</c:v>
                </c:pt>
                <c:pt idx="5377">
                  <c:v>#N/A</c:v>
                </c:pt>
                <c:pt idx="5378">
                  <c:v>#N/A</c:v>
                </c:pt>
                <c:pt idx="5379">
                  <c:v>#N/A</c:v>
                </c:pt>
                <c:pt idx="5380">
                  <c:v>#N/A</c:v>
                </c:pt>
                <c:pt idx="5381">
                  <c:v>#N/A</c:v>
                </c:pt>
                <c:pt idx="5382">
                  <c:v>#N/A</c:v>
                </c:pt>
                <c:pt idx="5383">
                  <c:v>#N/A</c:v>
                </c:pt>
                <c:pt idx="5384">
                  <c:v>#N/A</c:v>
                </c:pt>
                <c:pt idx="5385">
                  <c:v>#N/A</c:v>
                </c:pt>
                <c:pt idx="5386">
                  <c:v>#N/A</c:v>
                </c:pt>
                <c:pt idx="5387">
                  <c:v>#N/A</c:v>
                </c:pt>
                <c:pt idx="5388">
                  <c:v>#N/A</c:v>
                </c:pt>
                <c:pt idx="5389">
                  <c:v>#N/A</c:v>
                </c:pt>
                <c:pt idx="5390">
                  <c:v>#N/A</c:v>
                </c:pt>
                <c:pt idx="5391">
                  <c:v>#N/A</c:v>
                </c:pt>
                <c:pt idx="5392">
                  <c:v>#N/A</c:v>
                </c:pt>
                <c:pt idx="5393">
                  <c:v>#N/A</c:v>
                </c:pt>
                <c:pt idx="5394">
                  <c:v>#N/A</c:v>
                </c:pt>
                <c:pt idx="5395">
                  <c:v>#N/A</c:v>
                </c:pt>
                <c:pt idx="5396">
                  <c:v>#N/A</c:v>
                </c:pt>
                <c:pt idx="5397">
                  <c:v>#N/A</c:v>
                </c:pt>
                <c:pt idx="5398">
                  <c:v>#N/A</c:v>
                </c:pt>
                <c:pt idx="5399">
                  <c:v>#N/A</c:v>
                </c:pt>
                <c:pt idx="5400">
                  <c:v>#N/A</c:v>
                </c:pt>
                <c:pt idx="5401">
                  <c:v>#N/A</c:v>
                </c:pt>
                <c:pt idx="5402">
                  <c:v>#N/A</c:v>
                </c:pt>
                <c:pt idx="5403">
                  <c:v>#N/A</c:v>
                </c:pt>
                <c:pt idx="5404">
                  <c:v>#N/A</c:v>
                </c:pt>
                <c:pt idx="5405">
                  <c:v>#N/A</c:v>
                </c:pt>
                <c:pt idx="5406">
                  <c:v>#N/A</c:v>
                </c:pt>
                <c:pt idx="5407">
                  <c:v>#N/A</c:v>
                </c:pt>
                <c:pt idx="5408">
                  <c:v>#N/A</c:v>
                </c:pt>
                <c:pt idx="5409">
                  <c:v>#N/A</c:v>
                </c:pt>
                <c:pt idx="5410">
                  <c:v>#N/A</c:v>
                </c:pt>
                <c:pt idx="5411">
                  <c:v>#N/A</c:v>
                </c:pt>
                <c:pt idx="5412">
                  <c:v>#N/A</c:v>
                </c:pt>
                <c:pt idx="5413">
                  <c:v>#N/A</c:v>
                </c:pt>
                <c:pt idx="5414">
                  <c:v>#N/A</c:v>
                </c:pt>
                <c:pt idx="5415">
                  <c:v>#N/A</c:v>
                </c:pt>
                <c:pt idx="5416">
                  <c:v>#N/A</c:v>
                </c:pt>
                <c:pt idx="5417">
                  <c:v>#N/A</c:v>
                </c:pt>
                <c:pt idx="5418">
                  <c:v>#N/A</c:v>
                </c:pt>
                <c:pt idx="5419">
                  <c:v>#N/A</c:v>
                </c:pt>
                <c:pt idx="5420">
                  <c:v>#N/A</c:v>
                </c:pt>
                <c:pt idx="5421">
                  <c:v>#N/A</c:v>
                </c:pt>
                <c:pt idx="5422">
                  <c:v>#N/A</c:v>
                </c:pt>
                <c:pt idx="5423">
                  <c:v>#N/A</c:v>
                </c:pt>
                <c:pt idx="5424">
                  <c:v>#N/A</c:v>
                </c:pt>
                <c:pt idx="5425">
                  <c:v>#N/A</c:v>
                </c:pt>
                <c:pt idx="5426">
                  <c:v>#N/A</c:v>
                </c:pt>
                <c:pt idx="5427">
                  <c:v>#N/A</c:v>
                </c:pt>
                <c:pt idx="5428">
                  <c:v>#N/A</c:v>
                </c:pt>
                <c:pt idx="5429">
                  <c:v>#N/A</c:v>
                </c:pt>
                <c:pt idx="5430">
                  <c:v>#N/A</c:v>
                </c:pt>
                <c:pt idx="5431">
                  <c:v>#N/A</c:v>
                </c:pt>
                <c:pt idx="5432">
                  <c:v>#N/A</c:v>
                </c:pt>
                <c:pt idx="5433">
                  <c:v>#N/A</c:v>
                </c:pt>
                <c:pt idx="5434">
                  <c:v>#N/A</c:v>
                </c:pt>
                <c:pt idx="5435">
                  <c:v>#N/A</c:v>
                </c:pt>
                <c:pt idx="5436">
                  <c:v>#N/A</c:v>
                </c:pt>
                <c:pt idx="5437">
                  <c:v>#N/A</c:v>
                </c:pt>
                <c:pt idx="5438">
                  <c:v>#N/A</c:v>
                </c:pt>
                <c:pt idx="5439">
                  <c:v>#N/A</c:v>
                </c:pt>
                <c:pt idx="5440">
                  <c:v>#N/A</c:v>
                </c:pt>
                <c:pt idx="5441">
                  <c:v>#N/A</c:v>
                </c:pt>
                <c:pt idx="5442">
                  <c:v>#N/A</c:v>
                </c:pt>
                <c:pt idx="5443">
                  <c:v>#N/A</c:v>
                </c:pt>
                <c:pt idx="5444">
                  <c:v>#N/A</c:v>
                </c:pt>
                <c:pt idx="5445">
                  <c:v>#N/A</c:v>
                </c:pt>
                <c:pt idx="5446">
                  <c:v>#N/A</c:v>
                </c:pt>
                <c:pt idx="5447">
                  <c:v>#N/A</c:v>
                </c:pt>
                <c:pt idx="5448">
                  <c:v>#N/A</c:v>
                </c:pt>
                <c:pt idx="5449">
                  <c:v>#N/A</c:v>
                </c:pt>
                <c:pt idx="5450">
                  <c:v>#N/A</c:v>
                </c:pt>
                <c:pt idx="5451">
                  <c:v>#N/A</c:v>
                </c:pt>
                <c:pt idx="5452">
                  <c:v>#N/A</c:v>
                </c:pt>
                <c:pt idx="5453">
                  <c:v>#N/A</c:v>
                </c:pt>
                <c:pt idx="5454">
                  <c:v>#N/A</c:v>
                </c:pt>
                <c:pt idx="5455">
                  <c:v>#N/A</c:v>
                </c:pt>
                <c:pt idx="5456">
                  <c:v>#N/A</c:v>
                </c:pt>
                <c:pt idx="5457">
                  <c:v>#N/A</c:v>
                </c:pt>
                <c:pt idx="5458">
                  <c:v>#N/A</c:v>
                </c:pt>
                <c:pt idx="5459">
                  <c:v>#N/A</c:v>
                </c:pt>
                <c:pt idx="5460">
                  <c:v>#N/A</c:v>
                </c:pt>
                <c:pt idx="5461">
                  <c:v>#N/A</c:v>
                </c:pt>
                <c:pt idx="5462">
                  <c:v>#N/A</c:v>
                </c:pt>
                <c:pt idx="5463">
                  <c:v>#N/A</c:v>
                </c:pt>
                <c:pt idx="5464">
                  <c:v>#N/A</c:v>
                </c:pt>
                <c:pt idx="5465">
                  <c:v>#N/A</c:v>
                </c:pt>
                <c:pt idx="5466">
                  <c:v>#N/A</c:v>
                </c:pt>
                <c:pt idx="5467">
                  <c:v>#N/A</c:v>
                </c:pt>
                <c:pt idx="5468">
                  <c:v>#N/A</c:v>
                </c:pt>
                <c:pt idx="5469">
                  <c:v>#N/A</c:v>
                </c:pt>
                <c:pt idx="5470">
                  <c:v>#N/A</c:v>
                </c:pt>
                <c:pt idx="5471">
                  <c:v>#N/A</c:v>
                </c:pt>
                <c:pt idx="5472">
                  <c:v>#N/A</c:v>
                </c:pt>
                <c:pt idx="5473">
                  <c:v>#N/A</c:v>
                </c:pt>
                <c:pt idx="5474">
                  <c:v>#N/A</c:v>
                </c:pt>
                <c:pt idx="5475">
                  <c:v>#N/A</c:v>
                </c:pt>
                <c:pt idx="5476">
                  <c:v>#N/A</c:v>
                </c:pt>
                <c:pt idx="5477">
                  <c:v>#N/A</c:v>
                </c:pt>
                <c:pt idx="5478">
                  <c:v>#N/A</c:v>
                </c:pt>
                <c:pt idx="5479">
                  <c:v>#N/A</c:v>
                </c:pt>
                <c:pt idx="5480">
                  <c:v>#N/A</c:v>
                </c:pt>
                <c:pt idx="5481">
                  <c:v>#N/A</c:v>
                </c:pt>
                <c:pt idx="5482">
                  <c:v>#N/A</c:v>
                </c:pt>
                <c:pt idx="5483">
                  <c:v>#N/A</c:v>
                </c:pt>
                <c:pt idx="5484">
                  <c:v>#N/A</c:v>
                </c:pt>
                <c:pt idx="5485">
                  <c:v>#N/A</c:v>
                </c:pt>
                <c:pt idx="5486">
                  <c:v>#N/A</c:v>
                </c:pt>
                <c:pt idx="5487">
                  <c:v>#N/A</c:v>
                </c:pt>
                <c:pt idx="5488">
                  <c:v>#N/A</c:v>
                </c:pt>
                <c:pt idx="5489">
                  <c:v>#N/A</c:v>
                </c:pt>
                <c:pt idx="5490">
                  <c:v>#N/A</c:v>
                </c:pt>
                <c:pt idx="5491">
                  <c:v>#N/A</c:v>
                </c:pt>
                <c:pt idx="5492">
                  <c:v>#N/A</c:v>
                </c:pt>
                <c:pt idx="5493">
                  <c:v>#N/A</c:v>
                </c:pt>
                <c:pt idx="5494">
                  <c:v>#N/A</c:v>
                </c:pt>
                <c:pt idx="5495">
                  <c:v>#N/A</c:v>
                </c:pt>
                <c:pt idx="5496">
                  <c:v>#N/A</c:v>
                </c:pt>
                <c:pt idx="5497">
                  <c:v>#N/A</c:v>
                </c:pt>
                <c:pt idx="5498">
                  <c:v>#N/A</c:v>
                </c:pt>
                <c:pt idx="5499">
                  <c:v>#N/A</c:v>
                </c:pt>
                <c:pt idx="5500">
                  <c:v>#N/A</c:v>
                </c:pt>
                <c:pt idx="5501">
                  <c:v>#N/A</c:v>
                </c:pt>
                <c:pt idx="5502">
                  <c:v>#N/A</c:v>
                </c:pt>
                <c:pt idx="5503">
                  <c:v>#N/A</c:v>
                </c:pt>
                <c:pt idx="5504">
                  <c:v>#N/A</c:v>
                </c:pt>
                <c:pt idx="5505">
                  <c:v>#N/A</c:v>
                </c:pt>
                <c:pt idx="5506">
                  <c:v>#N/A</c:v>
                </c:pt>
                <c:pt idx="5507">
                  <c:v>#N/A</c:v>
                </c:pt>
                <c:pt idx="5508">
                  <c:v>#N/A</c:v>
                </c:pt>
                <c:pt idx="5509">
                  <c:v>#N/A</c:v>
                </c:pt>
                <c:pt idx="5510">
                  <c:v>#N/A</c:v>
                </c:pt>
                <c:pt idx="5511">
                  <c:v>#N/A</c:v>
                </c:pt>
                <c:pt idx="5512">
                  <c:v>#N/A</c:v>
                </c:pt>
                <c:pt idx="5513">
                  <c:v>#N/A</c:v>
                </c:pt>
                <c:pt idx="5514">
                  <c:v>#N/A</c:v>
                </c:pt>
                <c:pt idx="5515">
                  <c:v>#N/A</c:v>
                </c:pt>
                <c:pt idx="5516">
                  <c:v>#N/A</c:v>
                </c:pt>
                <c:pt idx="5517">
                  <c:v>#N/A</c:v>
                </c:pt>
                <c:pt idx="5518">
                  <c:v>#N/A</c:v>
                </c:pt>
                <c:pt idx="5519">
                  <c:v>#N/A</c:v>
                </c:pt>
                <c:pt idx="5520">
                  <c:v>#N/A</c:v>
                </c:pt>
                <c:pt idx="5521">
                  <c:v>#N/A</c:v>
                </c:pt>
                <c:pt idx="5522">
                  <c:v>#N/A</c:v>
                </c:pt>
                <c:pt idx="5523">
                  <c:v>#N/A</c:v>
                </c:pt>
                <c:pt idx="5524">
                  <c:v>#N/A</c:v>
                </c:pt>
                <c:pt idx="5525">
                  <c:v>#N/A</c:v>
                </c:pt>
                <c:pt idx="5526">
                  <c:v>#N/A</c:v>
                </c:pt>
                <c:pt idx="5527">
                  <c:v>#N/A</c:v>
                </c:pt>
                <c:pt idx="5528">
                  <c:v>#N/A</c:v>
                </c:pt>
                <c:pt idx="5529">
                  <c:v>#N/A</c:v>
                </c:pt>
                <c:pt idx="5530">
                  <c:v>#N/A</c:v>
                </c:pt>
                <c:pt idx="5531">
                  <c:v>#N/A</c:v>
                </c:pt>
                <c:pt idx="5532">
                  <c:v>#N/A</c:v>
                </c:pt>
                <c:pt idx="5533">
                  <c:v>#N/A</c:v>
                </c:pt>
                <c:pt idx="5534">
                  <c:v>#N/A</c:v>
                </c:pt>
                <c:pt idx="5535">
                  <c:v>#N/A</c:v>
                </c:pt>
                <c:pt idx="5536">
                  <c:v>#N/A</c:v>
                </c:pt>
                <c:pt idx="5537">
                  <c:v>#N/A</c:v>
                </c:pt>
                <c:pt idx="5538">
                  <c:v>#N/A</c:v>
                </c:pt>
                <c:pt idx="5539">
                  <c:v>#N/A</c:v>
                </c:pt>
                <c:pt idx="5540">
                  <c:v>#N/A</c:v>
                </c:pt>
                <c:pt idx="5541">
                  <c:v>#N/A</c:v>
                </c:pt>
                <c:pt idx="5542">
                  <c:v>#N/A</c:v>
                </c:pt>
                <c:pt idx="5543">
                  <c:v>#N/A</c:v>
                </c:pt>
                <c:pt idx="5544">
                  <c:v>#N/A</c:v>
                </c:pt>
                <c:pt idx="5545">
                  <c:v>#N/A</c:v>
                </c:pt>
                <c:pt idx="5546">
                  <c:v>#N/A</c:v>
                </c:pt>
                <c:pt idx="5547">
                  <c:v>#N/A</c:v>
                </c:pt>
                <c:pt idx="5548">
                  <c:v>#N/A</c:v>
                </c:pt>
                <c:pt idx="5549">
                  <c:v>#N/A</c:v>
                </c:pt>
                <c:pt idx="5550">
                  <c:v>#N/A</c:v>
                </c:pt>
                <c:pt idx="5551">
                  <c:v>#N/A</c:v>
                </c:pt>
                <c:pt idx="5552">
                  <c:v>#N/A</c:v>
                </c:pt>
                <c:pt idx="5553">
                  <c:v>#N/A</c:v>
                </c:pt>
                <c:pt idx="5554">
                  <c:v>#N/A</c:v>
                </c:pt>
                <c:pt idx="5555">
                  <c:v>#N/A</c:v>
                </c:pt>
                <c:pt idx="5556">
                  <c:v>#N/A</c:v>
                </c:pt>
                <c:pt idx="5557">
                  <c:v>#N/A</c:v>
                </c:pt>
                <c:pt idx="5558">
                  <c:v>#N/A</c:v>
                </c:pt>
                <c:pt idx="5559">
                  <c:v>#N/A</c:v>
                </c:pt>
                <c:pt idx="5560">
                  <c:v>#N/A</c:v>
                </c:pt>
                <c:pt idx="5561">
                  <c:v>#N/A</c:v>
                </c:pt>
                <c:pt idx="5562">
                  <c:v>#N/A</c:v>
                </c:pt>
                <c:pt idx="5563">
                  <c:v>#N/A</c:v>
                </c:pt>
                <c:pt idx="5564">
                  <c:v>#N/A</c:v>
                </c:pt>
                <c:pt idx="5565">
                  <c:v>#N/A</c:v>
                </c:pt>
                <c:pt idx="5566">
                  <c:v>#N/A</c:v>
                </c:pt>
                <c:pt idx="5567">
                  <c:v>#N/A</c:v>
                </c:pt>
                <c:pt idx="5568">
                  <c:v>#N/A</c:v>
                </c:pt>
                <c:pt idx="5569">
                  <c:v>#N/A</c:v>
                </c:pt>
                <c:pt idx="5570">
                  <c:v>#N/A</c:v>
                </c:pt>
                <c:pt idx="5571">
                  <c:v>#N/A</c:v>
                </c:pt>
                <c:pt idx="5572">
                  <c:v>#N/A</c:v>
                </c:pt>
                <c:pt idx="5573">
                  <c:v>#N/A</c:v>
                </c:pt>
                <c:pt idx="5574">
                  <c:v>#N/A</c:v>
                </c:pt>
                <c:pt idx="5575">
                  <c:v>#N/A</c:v>
                </c:pt>
                <c:pt idx="5576">
                  <c:v>#N/A</c:v>
                </c:pt>
                <c:pt idx="5577">
                  <c:v>#N/A</c:v>
                </c:pt>
                <c:pt idx="5578">
                  <c:v>#N/A</c:v>
                </c:pt>
                <c:pt idx="5579">
                  <c:v>#N/A</c:v>
                </c:pt>
                <c:pt idx="5580">
                  <c:v>#N/A</c:v>
                </c:pt>
                <c:pt idx="5581">
                  <c:v>#N/A</c:v>
                </c:pt>
                <c:pt idx="5582">
                  <c:v>#N/A</c:v>
                </c:pt>
                <c:pt idx="5583">
                  <c:v>#N/A</c:v>
                </c:pt>
                <c:pt idx="5584">
                  <c:v>#N/A</c:v>
                </c:pt>
                <c:pt idx="5585">
                  <c:v>#N/A</c:v>
                </c:pt>
                <c:pt idx="5586">
                  <c:v>#N/A</c:v>
                </c:pt>
                <c:pt idx="5587">
                  <c:v>#N/A</c:v>
                </c:pt>
                <c:pt idx="5588">
                  <c:v>#N/A</c:v>
                </c:pt>
                <c:pt idx="5589">
                  <c:v>#N/A</c:v>
                </c:pt>
                <c:pt idx="5590">
                  <c:v>#N/A</c:v>
                </c:pt>
                <c:pt idx="5591">
                  <c:v>#N/A</c:v>
                </c:pt>
                <c:pt idx="5592">
                  <c:v>#N/A</c:v>
                </c:pt>
                <c:pt idx="5593">
                  <c:v>#N/A</c:v>
                </c:pt>
                <c:pt idx="5594">
                  <c:v>#N/A</c:v>
                </c:pt>
                <c:pt idx="5595">
                  <c:v>#N/A</c:v>
                </c:pt>
                <c:pt idx="5596">
                  <c:v>#N/A</c:v>
                </c:pt>
                <c:pt idx="5597">
                  <c:v>#N/A</c:v>
                </c:pt>
                <c:pt idx="5598">
                  <c:v>#N/A</c:v>
                </c:pt>
                <c:pt idx="5599">
                  <c:v>#N/A</c:v>
                </c:pt>
                <c:pt idx="5600">
                  <c:v>#N/A</c:v>
                </c:pt>
                <c:pt idx="5601">
                  <c:v>#N/A</c:v>
                </c:pt>
                <c:pt idx="5602">
                  <c:v>#N/A</c:v>
                </c:pt>
                <c:pt idx="5603">
                  <c:v>#N/A</c:v>
                </c:pt>
                <c:pt idx="5604">
                  <c:v>#N/A</c:v>
                </c:pt>
                <c:pt idx="5605">
                  <c:v>#N/A</c:v>
                </c:pt>
                <c:pt idx="5606">
                  <c:v>#N/A</c:v>
                </c:pt>
                <c:pt idx="5607">
                  <c:v>#N/A</c:v>
                </c:pt>
                <c:pt idx="5608">
                  <c:v>#N/A</c:v>
                </c:pt>
                <c:pt idx="5609">
                  <c:v>#N/A</c:v>
                </c:pt>
                <c:pt idx="5610">
                  <c:v>#N/A</c:v>
                </c:pt>
                <c:pt idx="5611">
                  <c:v>#N/A</c:v>
                </c:pt>
                <c:pt idx="5612">
                  <c:v>#N/A</c:v>
                </c:pt>
                <c:pt idx="5613">
                  <c:v>#N/A</c:v>
                </c:pt>
                <c:pt idx="5614">
                  <c:v>#N/A</c:v>
                </c:pt>
                <c:pt idx="5615">
                  <c:v>#N/A</c:v>
                </c:pt>
                <c:pt idx="5616">
                  <c:v>#N/A</c:v>
                </c:pt>
                <c:pt idx="5617">
                  <c:v>#N/A</c:v>
                </c:pt>
                <c:pt idx="5618">
                  <c:v>#N/A</c:v>
                </c:pt>
                <c:pt idx="5619">
                  <c:v>#N/A</c:v>
                </c:pt>
                <c:pt idx="5620">
                  <c:v>#N/A</c:v>
                </c:pt>
                <c:pt idx="5621">
                  <c:v>#N/A</c:v>
                </c:pt>
                <c:pt idx="5622">
                  <c:v>#N/A</c:v>
                </c:pt>
                <c:pt idx="5623">
                  <c:v>#N/A</c:v>
                </c:pt>
                <c:pt idx="5624">
                  <c:v>#N/A</c:v>
                </c:pt>
                <c:pt idx="5625">
                  <c:v>#N/A</c:v>
                </c:pt>
                <c:pt idx="5626">
                  <c:v>#N/A</c:v>
                </c:pt>
                <c:pt idx="5627">
                  <c:v>#N/A</c:v>
                </c:pt>
                <c:pt idx="5628">
                  <c:v>#N/A</c:v>
                </c:pt>
                <c:pt idx="5629">
                  <c:v>#N/A</c:v>
                </c:pt>
                <c:pt idx="5630">
                  <c:v>#N/A</c:v>
                </c:pt>
                <c:pt idx="5631">
                  <c:v>#N/A</c:v>
                </c:pt>
                <c:pt idx="5632">
                  <c:v>#N/A</c:v>
                </c:pt>
                <c:pt idx="5633">
                  <c:v>#N/A</c:v>
                </c:pt>
                <c:pt idx="5634">
                  <c:v>#N/A</c:v>
                </c:pt>
                <c:pt idx="5635">
                  <c:v>#N/A</c:v>
                </c:pt>
                <c:pt idx="5636">
                  <c:v>#N/A</c:v>
                </c:pt>
                <c:pt idx="5637">
                  <c:v>#N/A</c:v>
                </c:pt>
                <c:pt idx="5638">
                  <c:v>#N/A</c:v>
                </c:pt>
                <c:pt idx="5639">
                  <c:v>#N/A</c:v>
                </c:pt>
                <c:pt idx="5640">
                  <c:v>#N/A</c:v>
                </c:pt>
                <c:pt idx="5641">
                  <c:v>#N/A</c:v>
                </c:pt>
                <c:pt idx="5642">
                  <c:v>#N/A</c:v>
                </c:pt>
                <c:pt idx="5643">
                  <c:v>#N/A</c:v>
                </c:pt>
                <c:pt idx="5644">
                  <c:v>#N/A</c:v>
                </c:pt>
                <c:pt idx="5645">
                  <c:v>#N/A</c:v>
                </c:pt>
                <c:pt idx="5646">
                  <c:v>#N/A</c:v>
                </c:pt>
                <c:pt idx="5647">
                  <c:v>#N/A</c:v>
                </c:pt>
                <c:pt idx="5648">
                  <c:v>#N/A</c:v>
                </c:pt>
                <c:pt idx="5649">
                  <c:v>#N/A</c:v>
                </c:pt>
                <c:pt idx="5650">
                  <c:v>#N/A</c:v>
                </c:pt>
                <c:pt idx="5651">
                  <c:v>#N/A</c:v>
                </c:pt>
                <c:pt idx="5652">
                  <c:v>#N/A</c:v>
                </c:pt>
                <c:pt idx="5653">
                  <c:v>#N/A</c:v>
                </c:pt>
                <c:pt idx="5654">
                  <c:v>#N/A</c:v>
                </c:pt>
                <c:pt idx="5655">
                  <c:v>#N/A</c:v>
                </c:pt>
                <c:pt idx="5656">
                  <c:v>#N/A</c:v>
                </c:pt>
                <c:pt idx="5657">
                  <c:v>#N/A</c:v>
                </c:pt>
                <c:pt idx="5658">
                  <c:v>#N/A</c:v>
                </c:pt>
                <c:pt idx="5659">
                  <c:v>#N/A</c:v>
                </c:pt>
                <c:pt idx="5660">
                  <c:v>#N/A</c:v>
                </c:pt>
                <c:pt idx="5661">
                  <c:v>#N/A</c:v>
                </c:pt>
                <c:pt idx="5662">
                  <c:v>#N/A</c:v>
                </c:pt>
                <c:pt idx="5663">
                  <c:v>#N/A</c:v>
                </c:pt>
                <c:pt idx="5664">
                  <c:v>#N/A</c:v>
                </c:pt>
                <c:pt idx="5665">
                  <c:v>#N/A</c:v>
                </c:pt>
                <c:pt idx="5666">
                  <c:v>#N/A</c:v>
                </c:pt>
                <c:pt idx="5667">
                  <c:v>#N/A</c:v>
                </c:pt>
                <c:pt idx="5668">
                  <c:v>#N/A</c:v>
                </c:pt>
                <c:pt idx="5669">
                  <c:v>#N/A</c:v>
                </c:pt>
                <c:pt idx="5670">
                  <c:v>#N/A</c:v>
                </c:pt>
                <c:pt idx="5671">
                  <c:v>#N/A</c:v>
                </c:pt>
                <c:pt idx="5672">
                  <c:v>#N/A</c:v>
                </c:pt>
                <c:pt idx="5673">
                  <c:v>#N/A</c:v>
                </c:pt>
                <c:pt idx="5674">
                  <c:v>#N/A</c:v>
                </c:pt>
                <c:pt idx="5675">
                  <c:v>#N/A</c:v>
                </c:pt>
                <c:pt idx="5676">
                  <c:v>#N/A</c:v>
                </c:pt>
                <c:pt idx="5677">
                  <c:v>#N/A</c:v>
                </c:pt>
                <c:pt idx="5678">
                  <c:v>#N/A</c:v>
                </c:pt>
                <c:pt idx="5679">
                  <c:v>#N/A</c:v>
                </c:pt>
                <c:pt idx="5680">
                  <c:v>#N/A</c:v>
                </c:pt>
                <c:pt idx="5681">
                  <c:v>#N/A</c:v>
                </c:pt>
                <c:pt idx="5682">
                  <c:v>#N/A</c:v>
                </c:pt>
                <c:pt idx="5683">
                  <c:v>#N/A</c:v>
                </c:pt>
                <c:pt idx="5684">
                  <c:v>#N/A</c:v>
                </c:pt>
                <c:pt idx="5685">
                  <c:v>#N/A</c:v>
                </c:pt>
                <c:pt idx="5686">
                  <c:v>#N/A</c:v>
                </c:pt>
                <c:pt idx="5687">
                  <c:v>#N/A</c:v>
                </c:pt>
                <c:pt idx="5688">
                  <c:v>#N/A</c:v>
                </c:pt>
                <c:pt idx="5689">
                  <c:v>#N/A</c:v>
                </c:pt>
                <c:pt idx="5690">
                  <c:v>#N/A</c:v>
                </c:pt>
                <c:pt idx="5691">
                  <c:v>#N/A</c:v>
                </c:pt>
                <c:pt idx="5692">
                  <c:v>#N/A</c:v>
                </c:pt>
                <c:pt idx="5693">
                  <c:v>#N/A</c:v>
                </c:pt>
                <c:pt idx="5694">
                  <c:v>#N/A</c:v>
                </c:pt>
                <c:pt idx="5695">
                  <c:v>#N/A</c:v>
                </c:pt>
                <c:pt idx="5696">
                  <c:v>#N/A</c:v>
                </c:pt>
                <c:pt idx="5697">
                  <c:v>#N/A</c:v>
                </c:pt>
                <c:pt idx="5698">
                  <c:v>#N/A</c:v>
                </c:pt>
                <c:pt idx="5699">
                  <c:v>#N/A</c:v>
                </c:pt>
                <c:pt idx="5700">
                  <c:v>#N/A</c:v>
                </c:pt>
                <c:pt idx="5701">
                  <c:v>#N/A</c:v>
                </c:pt>
                <c:pt idx="5702">
                  <c:v>#N/A</c:v>
                </c:pt>
                <c:pt idx="5703">
                  <c:v>#N/A</c:v>
                </c:pt>
                <c:pt idx="5704">
                  <c:v>#N/A</c:v>
                </c:pt>
                <c:pt idx="5705">
                  <c:v>#N/A</c:v>
                </c:pt>
                <c:pt idx="5706">
                  <c:v>#N/A</c:v>
                </c:pt>
                <c:pt idx="5707">
                  <c:v>#N/A</c:v>
                </c:pt>
                <c:pt idx="5708">
                  <c:v>#N/A</c:v>
                </c:pt>
                <c:pt idx="5709">
                  <c:v>#N/A</c:v>
                </c:pt>
                <c:pt idx="5710">
                  <c:v>#N/A</c:v>
                </c:pt>
                <c:pt idx="5711">
                  <c:v>#N/A</c:v>
                </c:pt>
                <c:pt idx="5712">
                  <c:v>#N/A</c:v>
                </c:pt>
                <c:pt idx="5713">
                  <c:v>#N/A</c:v>
                </c:pt>
                <c:pt idx="5714">
                  <c:v>#N/A</c:v>
                </c:pt>
                <c:pt idx="5715">
                  <c:v>#N/A</c:v>
                </c:pt>
                <c:pt idx="5716">
                  <c:v>#N/A</c:v>
                </c:pt>
                <c:pt idx="5717">
                  <c:v>#N/A</c:v>
                </c:pt>
                <c:pt idx="5718">
                  <c:v>#N/A</c:v>
                </c:pt>
                <c:pt idx="5719">
                  <c:v>#N/A</c:v>
                </c:pt>
                <c:pt idx="5720">
                  <c:v>#N/A</c:v>
                </c:pt>
                <c:pt idx="5721">
                  <c:v>#N/A</c:v>
                </c:pt>
                <c:pt idx="5722">
                  <c:v>#N/A</c:v>
                </c:pt>
                <c:pt idx="5723">
                  <c:v>#N/A</c:v>
                </c:pt>
                <c:pt idx="5724">
                  <c:v>#N/A</c:v>
                </c:pt>
                <c:pt idx="5725">
                  <c:v>#N/A</c:v>
                </c:pt>
                <c:pt idx="5726">
                  <c:v>#N/A</c:v>
                </c:pt>
                <c:pt idx="5727">
                  <c:v>#N/A</c:v>
                </c:pt>
                <c:pt idx="5728">
                  <c:v>#N/A</c:v>
                </c:pt>
                <c:pt idx="5729">
                  <c:v>#N/A</c:v>
                </c:pt>
                <c:pt idx="5730">
                  <c:v>#N/A</c:v>
                </c:pt>
                <c:pt idx="5731">
                  <c:v>#N/A</c:v>
                </c:pt>
                <c:pt idx="5732">
                  <c:v>#N/A</c:v>
                </c:pt>
                <c:pt idx="5733">
                  <c:v>42358.962500000001</c:v>
                </c:pt>
                <c:pt idx="5734">
                  <c:v>42379.037500000006</c:v>
                </c:pt>
                <c:pt idx="5735">
                  <c:v>#N/A</c:v>
                </c:pt>
                <c:pt idx="5736">
                  <c:v>#N/A</c:v>
                </c:pt>
                <c:pt idx="5737">
                  <c:v>#N/A</c:v>
                </c:pt>
                <c:pt idx="5738">
                  <c:v>#N/A</c:v>
                </c:pt>
                <c:pt idx="5739">
                  <c:v>#N/A</c:v>
                </c:pt>
                <c:pt idx="5740">
                  <c:v>#N/A</c:v>
                </c:pt>
                <c:pt idx="5741">
                  <c:v>#N/A</c:v>
                </c:pt>
                <c:pt idx="5742">
                  <c:v>#N/A</c:v>
                </c:pt>
                <c:pt idx="5743">
                  <c:v>#N/A</c:v>
                </c:pt>
                <c:pt idx="5744">
                  <c:v>#N/A</c:v>
                </c:pt>
                <c:pt idx="5745">
                  <c:v>#N/A</c:v>
                </c:pt>
                <c:pt idx="5746">
                  <c:v>#N/A</c:v>
                </c:pt>
                <c:pt idx="5747">
                  <c:v>#N/A</c:v>
                </c:pt>
                <c:pt idx="5748">
                  <c:v>#N/A</c:v>
                </c:pt>
                <c:pt idx="5749">
                  <c:v>#N/A</c:v>
                </c:pt>
                <c:pt idx="5750">
                  <c:v>#N/A</c:v>
                </c:pt>
                <c:pt idx="5751">
                  <c:v>#N/A</c:v>
                </c:pt>
                <c:pt idx="5752">
                  <c:v>42369</c:v>
                </c:pt>
                <c:pt idx="5753">
                  <c:v>#N/A</c:v>
                </c:pt>
                <c:pt idx="5754">
                  <c:v>#N/A</c:v>
                </c:pt>
                <c:pt idx="5755">
                  <c:v>#N/A</c:v>
                </c:pt>
                <c:pt idx="5756">
                  <c:v>#N/A</c:v>
                </c:pt>
                <c:pt idx="5757">
                  <c:v>#N/A</c:v>
                </c:pt>
                <c:pt idx="5758">
                  <c:v>#N/A</c:v>
                </c:pt>
                <c:pt idx="5759">
                  <c:v>#N/A</c:v>
                </c:pt>
                <c:pt idx="5760">
                  <c:v>#N/A</c:v>
                </c:pt>
                <c:pt idx="5761">
                  <c:v>#N/A</c:v>
                </c:pt>
                <c:pt idx="5762">
                  <c:v>#N/A</c:v>
                </c:pt>
                <c:pt idx="5763">
                  <c:v>#N/A</c:v>
                </c:pt>
                <c:pt idx="5764">
                  <c:v>#N/A</c:v>
                </c:pt>
                <c:pt idx="5765">
                  <c:v>#N/A</c:v>
                </c:pt>
                <c:pt idx="5766">
                  <c:v>#N/A</c:v>
                </c:pt>
                <c:pt idx="5767">
                  <c:v>#N/A</c:v>
                </c:pt>
                <c:pt idx="5768">
                  <c:v>#N/A</c:v>
                </c:pt>
                <c:pt idx="5769">
                  <c:v>#N/A</c:v>
                </c:pt>
                <c:pt idx="5770">
                  <c:v>#N/A</c:v>
                </c:pt>
                <c:pt idx="5771">
                  <c:v>42735</c:v>
                </c:pt>
                <c:pt idx="5772">
                  <c:v>#N/A</c:v>
                </c:pt>
                <c:pt idx="5773">
                  <c:v>#N/A</c:v>
                </c:pt>
                <c:pt idx="5774">
                  <c:v>#N/A</c:v>
                </c:pt>
                <c:pt idx="5775">
                  <c:v>#N/A</c:v>
                </c:pt>
                <c:pt idx="5776">
                  <c:v>#N/A</c:v>
                </c:pt>
                <c:pt idx="5777">
                  <c:v>#N/A</c:v>
                </c:pt>
                <c:pt idx="5778">
                  <c:v>#N/A</c:v>
                </c:pt>
                <c:pt idx="5779">
                  <c:v>#N/A</c:v>
                </c:pt>
                <c:pt idx="5780">
                  <c:v>#N/A</c:v>
                </c:pt>
                <c:pt idx="5781">
                  <c:v>#N/A</c:v>
                </c:pt>
                <c:pt idx="5782">
                  <c:v>#N/A</c:v>
                </c:pt>
                <c:pt idx="5783">
                  <c:v>#N/A</c:v>
                </c:pt>
                <c:pt idx="5784">
                  <c:v>#N/A</c:v>
                </c:pt>
                <c:pt idx="5785">
                  <c:v>#N/A</c:v>
                </c:pt>
                <c:pt idx="5786">
                  <c:v>#N/A</c:v>
                </c:pt>
                <c:pt idx="5787">
                  <c:v>#N/A</c:v>
                </c:pt>
                <c:pt idx="5788">
                  <c:v>#N/A</c:v>
                </c:pt>
                <c:pt idx="5789">
                  <c:v>#N/A</c:v>
                </c:pt>
                <c:pt idx="5790">
                  <c:v>42308.775000000001</c:v>
                </c:pt>
                <c:pt idx="5791">
                  <c:v>42328.850000000006</c:v>
                </c:pt>
                <c:pt idx="5792">
                  <c:v>42348.925000000003</c:v>
                </c:pt>
                <c:pt idx="5793">
                  <c:v>42369.000000000007</c:v>
                </c:pt>
                <c:pt idx="5794">
                  <c:v>42389.075000000004</c:v>
                </c:pt>
                <c:pt idx="5795">
                  <c:v>42409.15</c:v>
                </c:pt>
                <c:pt idx="5796">
                  <c:v>42429.225000000006</c:v>
                </c:pt>
                <c:pt idx="5797">
                  <c:v>#N/A</c:v>
                </c:pt>
                <c:pt idx="5798">
                  <c:v>#N/A</c:v>
                </c:pt>
                <c:pt idx="5799">
                  <c:v>#N/A</c:v>
                </c:pt>
                <c:pt idx="5800">
                  <c:v>#N/A</c:v>
                </c:pt>
                <c:pt idx="5801">
                  <c:v>#N/A</c:v>
                </c:pt>
                <c:pt idx="5802">
                  <c:v>#N/A</c:v>
                </c:pt>
                <c:pt idx="5803">
                  <c:v>#N/A</c:v>
                </c:pt>
                <c:pt idx="5804">
                  <c:v>#N/A</c:v>
                </c:pt>
                <c:pt idx="5805">
                  <c:v>#N/A</c:v>
                </c:pt>
                <c:pt idx="5806">
                  <c:v>#N/A</c:v>
                </c:pt>
                <c:pt idx="5807">
                  <c:v>#N/A</c:v>
                </c:pt>
                <c:pt idx="5808">
                  <c:v>#N/A</c:v>
                </c:pt>
                <c:pt idx="5809">
                  <c:v>42348.924999999996</c:v>
                </c:pt>
                <c:pt idx="5810">
                  <c:v>42369</c:v>
                </c:pt>
                <c:pt idx="5811">
                  <c:v>42389.074999999997</c:v>
                </c:pt>
                <c:pt idx="5812">
                  <c:v>#N/A</c:v>
                </c:pt>
                <c:pt idx="5813">
                  <c:v>#N/A</c:v>
                </c:pt>
                <c:pt idx="5814">
                  <c:v>#N/A</c:v>
                </c:pt>
                <c:pt idx="5815">
                  <c:v>#N/A</c:v>
                </c:pt>
                <c:pt idx="5816">
                  <c:v>#N/A</c:v>
                </c:pt>
                <c:pt idx="5817">
                  <c:v>#N/A</c:v>
                </c:pt>
                <c:pt idx="5818">
                  <c:v>#N/A</c:v>
                </c:pt>
                <c:pt idx="5819">
                  <c:v>#N/A</c:v>
                </c:pt>
                <c:pt idx="5820">
                  <c:v>#N/A</c:v>
                </c:pt>
                <c:pt idx="5821">
                  <c:v>#N/A</c:v>
                </c:pt>
                <c:pt idx="5822">
                  <c:v>#N/A</c:v>
                </c:pt>
                <c:pt idx="5823">
                  <c:v>#N/A</c:v>
                </c:pt>
                <c:pt idx="5824">
                  <c:v>#N/A</c:v>
                </c:pt>
                <c:pt idx="5825">
                  <c:v>#N/A</c:v>
                </c:pt>
                <c:pt idx="5826">
                  <c:v>#N/A</c:v>
                </c:pt>
                <c:pt idx="5827">
                  <c:v>#N/A</c:v>
                </c:pt>
                <c:pt idx="5828">
                  <c:v>42369</c:v>
                </c:pt>
                <c:pt idx="5829">
                  <c:v>#N/A</c:v>
                </c:pt>
                <c:pt idx="5830">
                  <c:v>#N/A</c:v>
                </c:pt>
                <c:pt idx="5831">
                  <c:v>#N/A</c:v>
                </c:pt>
                <c:pt idx="5832">
                  <c:v>#N/A</c:v>
                </c:pt>
                <c:pt idx="5833">
                  <c:v>#N/A</c:v>
                </c:pt>
                <c:pt idx="5834">
                  <c:v>#N/A</c:v>
                </c:pt>
                <c:pt idx="5835">
                  <c:v>#N/A</c:v>
                </c:pt>
                <c:pt idx="5836">
                  <c:v>#N/A</c:v>
                </c:pt>
                <c:pt idx="5837">
                  <c:v>#N/A</c:v>
                </c:pt>
                <c:pt idx="5838">
                  <c:v>#N/A</c:v>
                </c:pt>
                <c:pt idx="5839">
                  <c:v>#N/A</c:v>
                </c:pt>
                <c:pt idx="5840">
                  <c:v>#N/A</c:v>
                </c:pt>
                <c:pt idx="5841">
                  <c:v>#N/A</c:v>
                </c:pt>
                <c:pt idx="5842">
                  <c:v>#N/A</c:v>
                </c:pt>
                <c:pt idx="5843">
                  <c:v>#N/A</c:v>
                </c:pt>
                <c:pt idx="5844">
                  <c:v>#N/A</c:v>
                </c:pt>
                <c:pt idx="5845">
                  <c:v>#N/A</c:v>
                </c:pt>
                <c:pt idx="5846">
                  <c:v>#N/A</c:v>
                </c:pt>
                <c:pt idx="5847">
                  <c:v>42735</c:v>
                </c:pt>
                <c:pt idx="5848">
                  <c:v>#N/A</c:v>
                </c:pt>
                <c:pt idx="5849">
                  <c:v>#N/A</c:v>
                </c:pt>
                <c:pt idx="5850">
                  <c:v>#N/A</c:v>
                </c:pt>
                <c:pt idx="5851">
                  <c:v>#N/A</c:v>
                </c:pt>
                <c:pt idx="5852">
                  <c:v>#N/A</c:v>
                </c:pt>
                <c:pt idx="5853">
                  <c:v>#N/A</c:v>
                </c:pt>
                <c:pt idx="5854">
                  <c:v>#N/A</c:v>
                </c:pt>
                <c:pt idx="5855">
                  <c:v>#N/A</c:v>
                </c:pt>
                <c:pt idx="5856">
                  <c:v>#N/A</c:v>
                </c:pt>
                <c:pt idx="5857">
                  <c:v>#N/A</c:v>
                </c:pt>
                <c:pt idx="5858">
                  <c:v>#N/A</c:v>
                </c:pt>
                <c:pt idx="5859">
                  <c:v>#N/A</c:v>
                </c:pt>
                <c:pt idx="5860">
                  <c:v>#N/A</c:v>
                </c:pt>
                <c:pt idx="5861">
                  <c:v>#N/A</c:v>
                </c:pt>
                <c:pt idx="5862">
                  <c:v>#N/A</c:v>
                </c:pt>
                <c:pt idx="5863">
                  <c:v>#N/A</c:v>
                </c:pt>
                <c:pt idx="5864">
                  <c:v>#N/A</c:v>
                </c:pt>
                <c:pt idx="5865">
                  <c:v>#N/A</c:v>
                </c:pt>
                <c:pt idx="5866">
                  <c:v>42358.962500000001</c:v>
                </c:pt>
                <c:pt idx="5867">
                  <c:v>42379.037500000006</c:v>
                </c:pt>
                <c:pt idx="5868">
                  <c:v>#N/A</c:v>
                </c:pt>
                <c:pt idx="5869">
                  <c:v>#N/A</c:v>
                </c:pt>
                <c:pt idx="5870">
                  <c:v>#N/A</c:v>
                </c:pt>
                <c:pt idx="5871">
                  <c:v>#N/A</c:v>
                </c:pt>
                <c:pt idx="5872">
                  <c:v>#N/A</c:v>
                </c:pt>
                <c:pt idx="5873">
                  <c:v>#N/A</c:v>
                </c:pt>
                <c:pt idx="5874">
                  <c:v>#N/A</c:v>
                </c:pt>
                <c:pt idx="5875">
                  <c:v>#N/A</c:v>
                </c:pt>
                <c:pt idx="5876">
                  <c:v>#N/A</c:v>
                </c:pt>
                <c:pt idx="5877">
                  <c:v>#N/A</c:v>
                </c:pt>
                <c:pt idx="5878">
                  <c:v>#N/A</c:v>
                </c:pt>
                <c:pt idx="5879">
                  <c:v>#N/A</c:v>
                </c:pt>
                <c:pt idx="5880">
                  <c:v>#N/A</c:v>
                </c:pt>
                <c:pt idx="5881">
                  <c:v>#N/A</c:v>
                </c:pt>
                <c:pt idx="5882">
                  <c:v>#N/A</c:v>
                </c:pt>
                <c:pt idx="5883">
                  <c:v>#N/A</c:v>
                </c:pt>
                <c:pt idx="5884">
                  <c:v>#N/A</c:v>
                </c:pt>
                <c:pt idx="5885">
                  <c:v>42369</c:v>
                </c:pt>
                <c:pt idx="5886">
                  <c:v>#N/A</c:v>
                </c:pt>
                <c:pt idx="5887">
                  <c:v>#N/A</c:v>
                </c:pt>
                <c:pt idx="5888">
                  <c:v>#N/A</c:v>
                </c:pt>
                <c:pt idx="5889">
                  <c:v>#N/A</c:v>
                </c:pt>
                <c:pt idx="5890">
                  <c:v>#N/A</c:v>
                </c:pt>
                <c:pt idx="5891">
                  <c:v>#N/A</c:v>
                </c:pt>
                <c:pt idx="5892">
                  <c:v>#N/A</c:v>
                </c:pt>
                <c:pt idx="5893">
                  <c:v>#N/A</c:v>
                </c:pt>
                <c:pt idx="5894">
                  <c:v>#N/A</c:v>
                </c:pt>
                <c:pt idx="5895">
                  <c:v>#N/A</c:v>
                </c:pt>
                <c:pt idx="5896">
                  <c:v>#N/A</c:v>
                </c:pt>
                <c:pt idx="5897">
                  <c:v>#N/A</c:v>
                </c:pt>
                <c:pt idx="5898">
                  <c:v>#N/A</c:v>
                </c:pt>
                <c:pt idx="5899">
                  <c:v>#N/A</c:v>
                </c:pt>
                <c:pt idx="5900">
                  <c:v>#N/A</c:v>
                </c:pt>
                <c:pt idx="5901">
                  <c:v>#N/A</c:v>
                </c:pt>
                <c:pt idx="5902">
                  <c:v>#N/A</c:v>
                </c:pt>
                <c:pt idx="5903">
                  <c:v>#N/A</c:v>
                </c:pt>
                <c:pt idx="5904">
                  <c:v>42684.8125</c:v>
                </c:pt>
                <c:pt idx="5905">
                  <c:v>42704.887500000004</c:v>
                </c:pt>
                <c:pt idx="5906">
                  <c:v>42724.962500000001</c:v>
                </c:pt>
                <c:pt idx="5907">
                  <c:v>42745.037500000006</c:v>
                </c:pt>
                <c:pt idx="5908">
                  <c:v>42765.112500000003</c:v>
                </c:pt>
                <c:pt idx="5909">
                  <c:v>42785.1875</c:v>
                </c:pt>
                <c:pt idx="5910">
                  <c:v>#N/A</c:v>
                </c:pt>
                <c:pt idx="5911">
                  <c:v>#N/A</c:v>
                </c:pt>
                <c:pt idx="5912">
                  <c:v>#N/A</c:v>
                </c:pt>
                <c:pt idx="5913">
                  <c:v>#N/A</c:v>
                </c:pt>
                <c:pt idx="5914">
                  <c:v>#N/A</c:v>
                </c:pt>
                <c:pt idx="5915">
                  <c:v>#N/A</c:v>
                </c:pt>
                <c:pt idx="5916">
                  <c:v>#N/A</c:v>
                </c:pt>
                <c:pt idx="5917">
                  <c:v>#N/A</c:v>
                </c:pt>
                <c:pt idx="5918">
                  <c:v>#N/A</c:v>
                </c:pt>
                <c:pt idx="5919">
                  <c:v>#N/A</c:v>
                </c:pt>
                <c:pt idx="5920">
                  <c:v>#N/A</c:v>
                </c:pt>
                <c:pt idx="5921">
                  <c:v>#N/A</c:v>
                </c:pt>
                <c:pt idx="5922">
                  <c:v>#N/A</c:v>
                </c:pt>
                <c:pt idx="5923">
                  <c:v>42714.924999999996</c:v>
                </c:pt>
                <c:pt idx="5924">
                  <c:v>42735</c:v>
                </c:pt>
                <c:pt idx="5925">
                  <c:v>42755.074999999997</c:v>
                </c:pt>
                <c:pt idx="5926">
                  <c:v>#N/A</c:v>
                </c:pt>
                <c:pt idx="5927">
                  <c:v>#N/A</c:v>
                </c:pt>
                <c:pt idx="5928">
                  <c:v>#N/A</c:v>
                </c:pt>
                <c:pt idx="5929">
                  <c:v>#N/A</c:v>
                </c:pt>
                <c:pt idx="5930">
                  <c:v>#N/A</c:v>
                </c:pt>
                <c:pt idx="5931">
                  <c:v>#N/A</c:v>
                </c:pt>
                <c:pt idx="5932">
                  <c:v>#N/A</c:v>
                </c:pt>
                <c:pt idx="5933">
                  <c:v>#N/A</c:v>
                </c:pt>
                <c:pt idx="5934">
                  <c:v>#N/A</c:v>
                </c:pt>
                <c:pt idx="5935">
                  <c:v>#N/A</c:v>
                </c:pt>
                <c:pt idx="5936">
                  <c:v>#N/A</c:v>
                </c:pt>
                <c:pt idx="5937">
                  <c:v>#N/A</c:v>
                </c:pt>
                <c:pt idx="5938">
                  <c:v>#N/A</c:v>
                </c:pt>
                <c:pt idx="5939">
                  <c:v>#N/A</c:v>
                </c:pt>
                <c:pt idx="5940">
                  <c:v>#N/A</c:v>
                </c:pt>
                <c:pt idx="5941">
                  <c:v>#N/A</c:v>
                </c:pt>
                <c:pt idx="5942">
                  <c:v>43100</c:v>
                </c:pt>
                <c:pt idx="5943">
                  <c:v>#N/A</c:v>
                </c:pt>
                <c:pt idx="5944">
                  <c:v>#N/A</c:v>
                </c:pt>
                <c:pt idx="5945">
                  <c:v>#N/A</c:v>
                </c:pt>
                <c:pt idx="5946">
                  <c:v>#N/A</c:v>
                </c:pt>
                <c:pt idx="5947">
                  <c:v>#N/A</c:v>
                </c:pt>
                <c:pt idx="5948">
                  <c:v>#N/A</c:v>
                </c:pt>
                <c:pt idx="5949">
                  <c:v>#N/A</c:v>
                </c:pt>
                <c:pt idx="5950">
                  <c:v>#N/A</c:v>
                </c:pt>
                <c:pt idx="5951">
                  <c:v>#N/A</c:v>
                </c:pt>
                <c:pt idx="5952">
                  <c:v>#N/A</c:v>
                </c:pt>
                <c:pt idx="5953">
                  <c:v>#N/A</c:v>
                </c:pt>
                <c:pt idx="5954">
                  <c:v>#N/A</c:v>
                </c:pt>
                <c:pt idx="5955">
                  <c:v>#N/A</c:v>
                </c:pt>
                <c:pt idx="5956">
                  <c:v>#N/A</c:v>
                </c:pt>
                <c:pt idx="5957">
                  <c:v>#N/A</c:v>
                </c:pt>
                <c:pt idx="5958">
                  <c:v>#N/A</c:v>
                </c:pt>
                <c:pt idx="5959">
                  <c:v>#N/A</c:v>
                </c:pt>
                <c:pt idx="5960">
                  <c:v>#N/A</c:v>
                </c:pt>
                <c:pt idx="5961">
                  <c:v>42735</c:v>
                </c:pt>
                <c:pt idx="5962">
                  <c:v>#N/A</c:v>
                </c:pt>
                <c:pt idx="5963">
                  <c:v>#N/A</c:v>
                </c:pt>
                <c:pt idx="5964">
                  <c:v>#N/A</c:v>
                </c:pt>
                <c:pt idx="5965">
                  <c:v>#N/A</c:v>
                </c:pt>
                <c:pt idx="5966">
                  <c:v>#N/A</c:v>
                </c:pt>
                <c:pt idx="5967">
                  <c:v>#N/A</c:v>
                </c:pt>
                <c:pt idx="5968">
                  <c:v>#N/A</c:v>
                </c:pt>
                <c:pt idx="5969">
                  <c:v>#N/A</c:v>
                </c:pt>
                <c:pt idx="5970">
                  <c:v>#N/A</c:v>
                </c:pt>
                <c:pt idx="5971">
                  <c:v>#N/A</c:v>
                </c:pt>
                <c:pt idx="5972">
                  <c:v>#N/A</c:v>
                </c:pt>
                <c:pt idx="5973">
                  <c:v>#N/A</c:v>
                </c:pt>
                <c:pt idx="5974">
                  <c:v>#N/A</c:v>
                </c:pt>
                <c:pt idx="5975">
                  <c:v>#N/A</c:v>
                </c:pt>
                <c:pt idx="5976">
                  <c:v>#N/A</c:v>
                </c:pt>
                <c:pt idx="5977">
                  <c:v>#N/A</c:v>
                </c:pt>
                <c:pt idx="5978">
                  <c:v>#N/A</c:v>
                </c:pt>
                <c:pt idx="5979">
                  <c:v>#N/A</c:v>
                </c:pt>
                <c:pt idx="5980">
                  <c:v>42735</c:v>
                </c:pt>
                <c:pt idx="5981">
                  <c:v>#N/A</c:v>
                </c:pt>
                <c:pt idx="5982">
                  <c:v>#N/A</c:v>
                </c:pt>
                <c:pt idx="5983">
                  <c:v>#N/A</c:v>
                </c:pt>
                <c:pt idx="5984">
                  <c:v>#N/A</c:v>
                </c:pt>
                <c:pt idx="5985">
                  <c:v>#N/A</c:v>
                </c:pt>
                <c:pt idx="5986">
                  <c:v>#N/A</c:v>
                </c:pt>
                <c:pt idx="5987">
                  <c:v>#N/A</c:v>
                </c:pt>
                <c:pt idx="5988">
                  <c:v>#N/A</c:v>
                </c:pt>
                <c:pt idx="5989">
                  <c:v>#N/A</c:v>
                </c:pt>
                <c:pt idx="5990">
                  <c:v>#N/A</c:v>
                </c:pt>
                <c:pt idx="5991">
                  <c:v>#N/A</c:v>
                </c:pt>
                <c:pt idx="5992">
                  <c:v>#N/A</c:v>
                </c:pt>
                <c:pt idx="5993">
                  <c:v>#N/A</c:v>
                </c:pt>
                <c:pt idx="5994">
                  <c:v>#N/A</c:v>
                </c:pt>
                <c:pt idx="5995">
                  <c:v>#N/A</c:v>
                </c:pt>
                <c:pt idx="5996">
                  <c:v>#N/A</c:v>
                </c:pt>
                <c:pt idx="5997">
                  <c:v>#N/A</c:v>
                </c:pt>
                <c:pt idx="5998">
                  <c:v>#N/A</c:v>
                </c:pt>
                <c:pt idx="5999">
                  <c:v>42735</c:v>
                </c:pt>
                <c:pt idx="6000">
                  <c:v>#N/A</c:v>
                </c:pt>
                <c:pt idx="6001">
                  <c:v>#N/A</c:v>
                </c:pt>
                <c:pt idx="6002">
                  <c:v>#N/A</c:v>
                </c:pt>
                <c:pt idx="6003">
                  <c:v>#N/A</c:v>
                </c:pt>
                <c:pt idx="6004">
                  <c:v>#N/A</c:v>
                </c:pt>
                <c:pt idx="6005">
                  <c:v>#N/A</c:v>
                </c:pt>
                <c:pt idx="6006">
                  <c:v>#N/A</c:v>
                </c:pt>
                <c:pt idx="6007">
                  <c:v>#N/A</c:v>
                </c:pt>
                <c:pt idx="6008">
                  <c:v>#N/A</c:v>
                </c:pt>
                <c:pt idx="6009">
                  <c:v>#N/A</c:v>
                </c:pt>
                <c:pt idx="6010">
                  <c:v>#N/A</c:v>
                </c:pt>
                <c:pt idx="6011">
                  <c:v>#N/A</c:v>
                </c:pt>
                <c:pt idx="6012">
                  <c:v>#N/A</c:v>
                </c:pt>
                <c:pt idx="6013">
                  <c:v>#N/A</c:v>
                </c:pt>
                <c:pt idx="6014">
                  <c:v>#N/A</c:v>
                </c:pt>
                <c:pt idx="6015">
                  <c:v>#N/A</c:v>
                </c:pt>
                <c:pt idx="6016">
                  <c:v>#N/A</c:v>
                </c:pt>
                <c:pt idx="6017">
                  <c:v>#N/A</c:v>
                </c:pt>
                <c:pt idx="6018">
                  <c:v>43079.924999999996</c:v>
                </c:pt>
                <c:pt idx="6019">
                  <c:v>43100</c:v>
                </c:pt>
                <c:pt idx="6020">
                  <c:v>43120.074999999997</c:v>
                </c:pt>
                <c:pt idx="6021">
                  <c:v>#N/A</c:v>
                </c:pt>
                <c:pt idx="6022">
                  <c:v>#N/A</c:v>
                </c:pt>
                <c:pt idx="6023">
                  <c:v>#N/A</c:v>
                </c:pt>
                <c:pt idx="6024">
                  <c:v>#N/A</c:v>
                </c:pt>
                <c:pt idx="6025">
                  <c:v>#N/A</c:v>
                </c:pt>
                <c:pt idx="6026">
                  <c:v>#N/A</c:v>
                </c:pt>
                <c:pt idx="6027">
                  <c:v>#N/A</c:v>
                </c:pt>
                <c:pt idx="6028">
                  <c:v>#N/A</c:v>
                </c:pt>
                <c:pt idx="6029">
                  <c:v>#N/A</c:v>
                </c:pt>
                <c:pt idx="6030">
                  <c:v>#N/A</c:v>
                </c:pt>
                <c:pt idx="6031">
                  <c:v>#N/A</c:v>
                </c:pt>
                <c:pt idx="6032">
                  <c:v>#N/A</c:v>
                </c:pt>
                <c:pt idx="6033">
                  <c:v>#N/A</c:v>
                </c:pt>
                <c:pt idx="6034">
                  <c:v>#N/A</c:v>
                </c:pt>
                <c:pt idx="6035">
                  <c:v>#N/A</c:v>
                </c:pt>
                <c:pt idx="6036">
                  <c:v>#N/A</c:v>
                </c:pt>
                <c:pt idx="6037">
                  <c:v>43089.962500000001</c:v>
                </c:pt>
                <c:pt idx="6038">
                  <c:v>43110.037500000006</c:v>
                </c:pt>
                <c:pt idx="6039">
                  <c:v>#N/A</c:v>
                </c:pt>
                <c:pt idx="6040">
                  <c:v>#N/A</c:v>
                </c:pt>
                <c:pt idx="6041">
                  <c:v>#N/A</c:v>
                </c:pt>
                <c:pt idx="6042">
                  <c:v>#N/A</c:v>
                </c:pt>
                <c:pt idx="6043">
                  <c:v>#N/A</c:v>
                </c:pt>
                <c:pt idx="6044">
                  <c:v>#N/A</c:v>
                </c:pt>
                <c:pt idx="6045">
                  <c:v>#N/A</c:v>
                </c:pt>
                <c:pt idx="6046">
                  <c:v>#N/A</c:v>
                </c:pt>
                <c:pt idx="6047">
                  <c:v>#N/A</c:v>
                </c:pt>
                <c:pt idx="6048">
                  <c:v>#N/A</c:v>
                </c:pt>
                <c:pt idx="6049">
                  <c:v>#N/A</c:v>
                </c:pt>
                <c:pt idx="6050">
                  <c:v>#N/A</c:v>
                </c:pt>
                <c:pt idx="6051">
                  <c:v>#N/A</c:v>
                </c:pt>
                <c:pt idx="6052">
                  <c:v>#N/A</c:v>
                </c:pt>
                <c:pt idx="6053">
                  <c:v>#N/A</c:v>
                </c:pt>
                <c:pt idx="6054">
                  <c:v>#N/A</c:v>
                </c:pt>
                <c:pt idx="6055">
                  <c:v>#N/A</c:v>
                </c:pt>
                <c:pt idx="6056">
                  <c:v>43830</c:v>
                </c:pt>
                <c:pt idx="6057">
                  <c:v>#N/A</c:v>
                </c:pt>
                <c:pt idx="6058">
                  <c:v>#N/A</c:v>
                </c:pt>
                <c:pt idx="6059">
                  <c:v>#N/A</c:v>
                </c:pt>
                <c:pt idx="6060">
                  <c:v>#N/A</c:v>
                </c:pt>
                <c:pt idx="6061">
                  <c:v>#N/A</c:v>
                </c:pt>
                <c:pt idx="6062">
                  <c:v>#N/A</c:v>
                </c:pt>
                <c:pt idx="6063">
                  <c:v>#N/A</c:v>
                </c:pt>
                <c:pt idx="6064">
                  <c:v>#N/A</c:v>
                </c:pt>
                <c:pt idx="6065">
                  <c:v>#N/A</c:v>
                </c:pt>
                <c:pt idx="6066">
                  <c:v>#N/A</c:v>
                </c:pt>
                <c:pt idx="6067">
                  <c:v>#N/A</c:v>
                </c:pt>
                <c:pt idx="6068">
                  <c:v>#N/A</c:v>
                </c:pt>
                <c:pt idx="6069">
                  <c:v>#N/A</c:v>
                </c:pt>
                <c:pt idx="6070">
                  <c:v>#N/A</c:v>
                </c:pt>
                <c:pt idx="6071">
                  <c:v>#N/A</c:v>
                </c:pt>
                <c:pt idx="6072">
                  <c:v>#N/A</c:v>
                </c:pt>
                <c:pt idx="6073">
                  <c:v>#N/A</c:v>
                </c:pt>
                <c:pt idx="6074">
                  <c:v>#N/A</c:v>
                </c:pt>
                <c:pt idx="6075">
                  <c:v>43069.887499999997</c:v>
                </c:pt>
                <c:pt idx="6076">
                  <c:v>43089.962500000001</c:v>
                </c:pt>
                <c:pt idx="6077">
                  <c:v>43110.037499999999</c:v>
                </c:pt>
                <c:pt idx="6078">
                  <c:v>43130.112500000003</c:v>
                </c:pt>
                <c:pt idx="6079">
                  <c:v>#N/A</c:v>
                </c:pt>
                <c:pt idx="6080">
                  <c:v>#N/A</c:v>
                </c:pt>
                <c:pt idx="6081">
                  <c:v>#N/A</c:v>
                </c:pt>
                <c:pt idx="6082">
                  <c:v>#N/A</c:v>
                </c:pt>
                <c:pt idx="6083">
                  <c:v>#N/A</c:v>
                </c:pt>
                <c:pt idx="6084">
                  <c:v>#N/A</c:v>
                </c:pt>
                <c:pt idx="6085">
                  <c:v>#N/A</c:v>
                </c:pt>
                <c:pt idx="6086">
                  <c:v>#N/A</c:v>
                </c:pt>
                <c:pt idx="6087">
                  <c:v>#N/A</c:v>
                </c:pt>
                <c:pt idx="6088">
                  <c:v>#N/A</c:v>
                </c:pt>
                <c:pt idx="6089">
                  <c:v>#N/A</c:v>
                </c:pt>
                <c:pt idx="6090">
                  <c:v>#N/A</c:v>
                </c:pt>
                <c:pt idx="6091">
                  <c:v>#N/A</c:v>
                </c:pt>
                <c:pt idx="6092">
                  <c:v>#N/A</c:v>
                </c:pt>
                <c:pt idx="6093">
                  <c:v>#N/A</c:v>
                </c:pt>
                <c:pt idx="6094">
                  <c:v>42724.962500000001</c:v>
                </c:pt>
                <c:pt idx="6095">
                  <c:v>42745.037500000006</c:v>
                </c:pt>
                <c:pt idx="6096">
                  <c:v>#N/A</c:v>
                </c:pt>
                <c:pt idx="6097">
                  <c:v>#N/A</c:v>
                </c:pt>
                <c:pt idx="6098">
                  <c:v>#N/A</c:v>
                </c:pt>
                <c:pt idx="6099">
                  <c:v>#N/A</c:v>
                </c:pt>
                <c:pt idx="6100">
                  <c:v>#N/A</c:v>
                </c:pt>
                <c:pt idx="6101">
                  <c:v>#N/A</c:v>
                </c:pt>
                <c:pt idx="6102">
                  <c:v>#N/A</c:v>
                </c:pt>
                <c:pt idx="6103">
                  <c:v>#N/A</c:v>
                </c:pt>
                <c:pt idx="6104">
                  <c:v>#N/A</c:v>
                </c:pt>
                <c:pt idx="6105">
                  <c:v>#N/A</c:v>
                </c:pt>
                <c:pt idx="6106">
                  <c:v>#N/A</c:v>
                </c:pt>
                <c:pt idx="6107">
                  <c:v>#N/A</c:v>
                </c:pt>
                <c:pt idx="6108">
                  <c:v>#N/A</c:v>
                </c:pt>
                <c:pt idx="6109">
                  <c:v>#N/A</c:v>
                </c:pt>
                <c:pt idx="6110">
                  <c:v>#N/A</c:v>
                </c:pt>
                <c:pt idx="6111">
                  <c:v>#N/A</c:v>
                </c:pt>
                <c:pt idx="6112">
                  <c:v>#N/A</c:v>
                </c:pt>
                <c:pt idx="6113">
                  <c:v>43100</c:v>
                </c:pt>
                <c:pt idx="6114">
                  <c:v>#N/A</c:v>
                </c:pt>
                <c:pt idx="6115">
                  <c:v>#N/A</c:v>
                </c:pt>
                <c:pt idx="6116">
                  <c:v>#N/A</c:v>
                </c:pt>
                <c:pt idx="6117">
                  <c:v>#N/A</c:v>
                </c:pt>
                <c:pt idx="6118">
                  <c:v>#N/A</c:v>
                </c:pt>
                <c:pt idx="6119">
                  <c:v>#N/A</c:v>
                </c:pt>
                <c:pt idx="6120">
                  <c:v>#N/A</c:v>
                </c:pt>
                <c:pt idx="6121">
                  <c:v>#N/A</c:v>
                </c:pt>
                <c:pt idx="6122">
                  <c:v>#N/A</c:v>
                </c:pt>
                <c:pt idx="6123">
                  <c:v>#N/A</c:v>
                </c:pt>
                <c:pt idx="6124">
                  <c:v>#N/A</c:v>
                </c:pt>
                <c:pt idx="6125">
                  <c:v>#N/A</c:v>
                </c:pt>
                <c:pt idx="6126">
                  <c:v>#N/A</c:v>
                </c:pt>
                <c:pt idx="6127">
                  <c:v>#N/A</c:v>
                </c:pt>
                <c:pt idx="6128">
                  <c:v>#N/A</c:v>
                </c:pt>
                <c:pt idx="6129">
                  <c:v>#N/A</c:v>
                </c:pt>
                <c:pt idx="6130">
                  <c:v>#N/A</c:v>
                </c:pt>
                <c:pt idx="6131">
                  <c:v>#N/A</c:v>
                </c:pt>
                <c:pt idx="6132">
                  <c:v>43769.775000000001</c:v>
                </c:pt>
                <c:pt idx="6133">
                  <c:v>43789.850000000006</c:v>
                </c:pt>
                <c:pt idx="6134">
                  <c:v>43809.925000000003</c:v>
                </c:pt>
                <c:pt idx="6135">
                  <c:v>43830.000000000007</c:v>
                </c:pt>
                <c:pt idx="6136">
                  <c:v>43850.075000000004</c:v>
                </c:pt>
                <c:pt idx="6137">
                  <c:v>43870.15</c:v>
                </c:pt>
                <c:pt idx="6138">
                  <c:v>43890.225000000006</c:v>
                </c:pt>
                <c:pt idx="6139">
                  <c:v>#N/A</c:v>
                </c:pt>
                <c:pt idx="6140">
                  <c:v>#N/A</c:v>
                </c:pt>
                <c:pt idx="6141">
                  <c:v>#N/A</c:v>
                </c:pt>
                <c:pt idx="6142">
                  <c:v>#N/A</c:v>
                </c:pt>
                <c:pt idx="6143">
                  <c:v>#N/A</c:v>
                </c:pt>
                <c:pt idx="6144">
                  <c:v>#N/A</c:v>
                </c:pt>
                <c:pt idx="6145">
                  <c:v>#N/A</c:v>
                </c:pt>
                <c:pt idx="6146">
                  <c:v>#N/A</c:v>
                </c:pt>
                <c:pt idx="6147">
                  <c:v>#N/A</c:v>
                </c:pt>
                <c:pt idx="6148">
                  <c:v>#N/A</c:v>
                </c:pt>
                <c:pt idx="6149">
                  <c:v>#N/A</c:v>
                </c:pt>
                <c:pt idx="6150">
                  <c:v>#N/A</c:v>
                </c:pt>
                <c:pt idx="6151">
                  <c:v>43089.962500000001</c:v>
                </c:pt>
                <c:pt idx="6152">
                  <c:v>43110.037500000006</c:v>
                </c:pt>
                <c:pt idx="6153">
                  <c:v>#N/A</c:v>
                </c:pt>
                <c:pt idx="6154">
                  <c:v>#N/A</c:v>
                </c:pt>
                <c:pt idx="6155">
                  <c:v>#N/A</c:v>
                </c:pt>
                <c:pt idx="6156">
                  <c:v>#N/A</c:v>
                </c:pt>
                <c:pt idx="6157">
                  <c:v>#N/A</c:v>
                </c:pt>
                <c:pt idx="6158">
                  <c:v>#N/A</c:v>
                </c:pt>
                <c:pt idx="6159">
                  <c:v>#N/A</c:v>
                </c:pt>
                <c:pt idx="6160">
                  <c:v>#N/A</c:v>
                </c:pt>
                <c:pt idx="6161">
                  <c:v>#N/A</c:v>
                </c:pt>
                <c:pt idx="6162">
                  <c:v>#N/A</c:v>
                </c:pt>
                <c:pt idx="6163">
                  <c:v>#N/A</c:v>
                </c:pt>
                <c:pt idx="6164">
                  <c:v>#N/A</c:v>
                </c:pt>
                <c:pt idx="6165">
                  <c:v>#N/A</c:v>
                </c:pt>
                <c:pt idx="6166">
                  <c:v>#N/A</c:v>
                </c:pt>
                <c:pt idx="6167">
                  <c:v>#N/A</c:v>
                </c:pt>
                <c:pt idx="6168">
                  <c:v>#N/A</c:v>
                </c:pt>
                <c:pt idx="6169">
                  <c:v>#N/A</c:v>
                </c:pt>
                <c:pt idx="6170">
                  <c:v>42735</c:v>
                </c:pt>
                <c:pt idx="6171">
                  <c:v>#N/A</c:v>
                </c:pt>
                <c:pt idx="6172">
                  <c:v>#N/A</c:v>
                </c:pt>
                <c:pt idx="6173">
                  <c:v>#N/A</c:v>
                </c:pt>
                <c:pt idx="6174">
                  <c:v>#N/A</c:v>
                </c:pt>
                <c:pt idx="6175">
                  <c:v>#N/A</c:v>
                </c:pt>
                <c:pt idx="6176">
                  <c:v>#N/A</c:v>
                </c:pt>
                <c:pt idx="6177">
                  <c:v>#N/A</c:v>
                </c:pt>
                <c:pt idx="6178">
                  <c:v>#N/A</c:v>
                </c:pt>
                <c:pt idx="6179">
                  <c:v>#N/A</c:v>
                </c:pt>
                <c:pt idx="6180">
                  <c:v>#N/A</c:v>
                </c:pt>
                <c:pt idx="6181">
                  <c:v>#N/A</c:v>
                </c:pt>
                <c:pt idx="6182">
                  <c:v>#N/A</c:v>
                </c:pt>
                <c:pt idx="6183">
                  <c:v>#N/A</c:v>
                </c:pt>
                <c:pt idx="6184">
                  <c:v>#N/A</c:v>
                </c:pt>
                <c:pt idx="6185">
                  <c:v>#N/A</c:v>
                </c:pt>
                <c:pt idx="6186">
                  <c:v>#N/A</c:v>
                </c:pt>
                <c:pt idx="6187">
                  <c:v>#N/A</c:v>
                </c:pt>
                <c:pt idx="6188">
                  <c:v>#N/A</c:v>
                </c:pt>
                <c:pt idx="6189">
                  <c:v>43089.962500000001</c:v>
                </c:pt>
                <c:pt idx="6190">
                  <c:v>43110.037500000006</c:v>
                </c:pt>
                <c:pt idx="6191">
                  <c:v>#N/A</c:v>
                </c:pt>
                <c:pt idx="6192">
                  <c:v>#N/A</c:v>
                </c:pt>
                <c:pt idx="6193">
                  <c:v>#N/A</c:v>
                </c:pt>
                <c:pt idx="6194">
                  <c:v>#N/A</c:v>
                </c:pt>
                <c:pt idx="6195">
                  <c:v>#N/A</c:v>
                </c:pt>
                <c:pt idx="6196">
                  <c:v>#N/A</c:v>
                </c:pt>
                <c:pt idx="6197">
                  <c:v>#N/A</c:v>
                </c:pt>
                <c:pt idx="6198">
                  <c:v>#N/A</c:v>
                </c:pt>
                <c:pt idx="6199">
                  <c:v>#N/A</c:v>
                </c:pt>
                <c:pt idx="6200">
                  <c:v>#N/A</c:v>
                </c:pt>
                <c:pt idx="6201">
                  <c:v>#N/A</c:v>
                </c:pt>
                <c:pt idx="6202">
                  <c:v>#N/A</c:v>
                </c:pt>
                <c:pt idx="6203">
                  <c:v>#N/A</c:v>
                </c:pt>
                <c:pt idx="6204">
                  <c:v>#N/A</c:v>
                </c:pt>
                <c:pt idx="6205">
                  <c:v>#N/A</c:v>
                </c:pt>
                <c:pt idx="6206">
                  <c:v>#N/A</c:v>
                </c:pt>
                <c:pt idx="6207">
                  <c:v>#N/A</c:v>
                </c:pt>
                <c:pt idx="6208">
                  <c:v>43779.8125</c:v>
                </c:pt>
                <c:pt idx="6209">
                  <c:v>43799.887500000004</c:v>
                </c:pt>
                <c:pt idx="6210">
                  <c:v>43819.962500000001</c:v>
                </c:pt>
                <c:pt idx="6211">
                  <c:v>43840.037500000006</c:v>
                </c:pt>
                <c:pt idx="6212">
                  <c:v>43860.112500000003</c:v>
                </c:pt>
                <c:pt idx="6213">
                  <c:v>43880.1875</c:v>
                </c:pt>
                <c:pt idx="6214">
                  <c:v>#N/A</c:v>
                </c:pt>
                <c:pt idx="6215">
                  <c:v>#N/A</c:v>
                </c:pt>
                <c:pt idx="6216">
                  <c:v>#N/A</c:v>
                </c:pt>
                <c:pt idx="6217">
                  <c:v>#N/A</c:v>
                </c:pt>
                <c:pt idx="6218">
                  <c:v>#N/A</c:v>
                </c:pt>
                <c:pt idx="6219">
                  <c:v>#N/A</c:v>
                </c:pt>
                <c:pt idx="6220">
                  <c:v>#N/A</c:v>
                </c:pt>
                <c:pt idx="6221">
                  <c:v>#N/A</c:v>
                </c:pt>
                <c:pt idx="6222">
                  <c:v>#N/A</c:v>
                </c:pt>
                <c:pt idx="6223">
                  <c:v>#N/A</c:v>
                </c:pt>
                <c:pt idx="6224">
                  <c:v>#N/A</c:v>
                </c:pt>
                <c:pt idx="6225">
                  <c:v>#N/A</c:v>
                </c:pt>
                <c:pt idx="6226">
                  <c:v>#N/A</c:v>
                </c:pt>
                <c:pt idx="6227">
                  <c:v>43100</c:v>
                </c:pt>
                <c:pt idx="6228">
                  <c:v>#N/A</c:v>
                </c:pt>
                <c:pt idx="6229">
                  <c:v>#N/A</c:v>
                </c:pt>
                <c:pt idx="6230">
                  <c:v>#N/A</c:v>
                </c:pt>
                <c:pt idx="6231">
                  <c:v>#N/A</c:v>
                </c:pt>
                <c:pt idx="6232">
                  <c:v>#N/A</c:v>
                </c:pt>
                <c:pt idx="6233">
                  <c:v>#N/A</c:v>
                </c:pt>
                <c:pt idx="6234">
                  <c:v>#N/A</c:v>
                </c:pt>
                <c:pt idx="6235">
                  <c:v>#N/A</c:v>
                </c:pt>
                <c:pt idx="6236">
                  <c:v>#N/A</c:v>
                </c:pt>
                <c:pt idx="6237">
                  <c:v>#N/A</c:v>
                </c:pt>
                <c:pt idx="6238">
                  <c:v>#N/A</c:v>
                </c:pt>
                <c:pt idx="6239">
                  <c:v>#N/A</c:v>
                </c:pt>
                <c:pt idx="6240">
                  <c:v>#N/A</c:v>
                </c:pt>
                <c:pt idx="6241">
                  <c:v>#N/A</c:v>
                </c:pt>
                <c:pt idx="6242">
                  <c:v>#N/A</c:v>
                </c:pt>
                <c:pt idx="6243">
                  <c:v>#N/A</c:v>
                </c:pt>
                <c:pt idx="6244">
                  <c:v>#N/A</c:v>
                </c:pt>
                <c:pt idx="6245">
                  <c:v>#N/A</c:v>
                </c:pt>
                <c:pt idx="6246">
                  <c:v>43100</c:v>
                </c:pt>
                <c:pt idx="6247">
                  <c:v>#N/A</c:v>
                </c:pt>
                <c:pt idx="6248">
                  <c:v>#N/A</c:v>
                </c:pt>
                <c:pt idx="6249">
                  <c:v>#N/A</c:v>
                </c:pt>
                <c:pt idx="6250">
                  <c:v>#N/A</c:v>
                </c:pt>
                <c:pt idx="6251">
                  <c:v>#N/A</c:v>
                </c:pt>
                <c:pt idx="6252">
                  <c:v>#N/A</c:v>
                </c:pt>
                <c:pt idx="6253">
                  <c:v>#N/A</c:v>
                </c:pt>
                <c:pt idx="6254">
                  <c:v>#N/A</c:v>
                </c:pt>
                <c:pt idx="6255">
                  <c:v>#N/A</c:v>
                </c:pt>
                <c:pt idx="6256">
                  <c:v>#N/A</c:v>
                </c:pt>
                <c:pt idx="6257">
                  <c:v>#N/A</c:v>
                </c:pt>
                <c:pt idx="6258">
                  <c:v>#N/A</c:v>
                </c:pt>
                <c:pt idx="6259">
                  <c:v>#N/A</c:v>
                </c:pt>
                <c:pt idx="6260">
                  <c:v>#N/A</c:v>
                </c:pt>
                <c:pt idx="6261">
                  <c:v>#N/A</c:v>
                </c:pt>
                <c:pt idx="6262">
                  <c:v>#N/A</c:v>
                </c:pt>
                <c:pt idx="6263">
                  <c:v>#N/A</c:v>
                </c:pt>
                <c:pt idx="6264">
                  <c:v>#N/A</c:v>
                </c:pt>
                <c:pt idx="6265">
                  <c:v>43819.962500000001</c:v>
                </c:pt>
                <c:pt idx="6266">
                  <c:v>43840.037500000006</c:v>
                </c:pt>
                <c:pt idx="6267">
                  <c:v>#N/A</c:v>
                </c:pt>
                <c:pt idx="6268">
                  <c:v>#N/A</c:v>
                </c:pt>
                <c:pt idx="6269">
                  <c:v>#N/A</c:v>
                </c:pt>
                <c:pt idx="6270">
                  <c:v>#N/A</c:v>
                </c:pt>
                <c:pt idx="6271">
                  <c:v>#N/A</c:v>
                </c:pt>
                <c:pt idx="6272">
                  <c:v>#N/A</c:v>
                </c:pt>
                <c:pt idx="6273">
                  <c:v>#N/A</c:v>
                </c:pt>
                <c:pt idx="6274">
                  <c:v>#N/A</c:v>
                </c:pt>
                <c:pt idx="6275">
                  <c:v>#N/A</c:v>
                </c:pt>
                <c:pt idx="6276">
                  <c:v>#N/A</c:v>
                </c:pt>
                <c:pt idx="6277">
                  <c:v>#N/A</c:v>
                </c:pt>
                <c:pt idx="6278">
                  <c:v>#N/A</c:v>
                </c:pt>
                <c:pt idx="6279">
                  <c:v>#N/A</c:v>
                </c:pt>
                <c:pt idx="6280">
                  <c:v>#N/A</c:v>
                </c:pt>
                <c:pt idx="6281">
                  <c:v>#N/A</c:v>
                </c:pt>
                <c:pt idx="6282">
                  <c:v>#N/A</c:v>
                </c:pt>
                <c:pt idx="6283">
                  <c:v>#N/A</c:v>
                </c:pt>
                <c:pt idx="6284">
                  <c:v>43830</c:v>
                </c:pt>
                <c:pt idx="6285">
                  <c:v>#N/A</c:v>
                </c:pt>
                <c:pt idx="6286">
                  <c:v>#N/A</c:v>
                </c:pt>
                <c:pt idx="6287">
                  <c:v>#N/A</c:v>
                </c:pt>
                <c:pt idx="6288">
                  <c:v>#N/A</c:v>
                </c:pt>
                <c:pt idx="6289">
                  <c:v>#N/A</c:v>
                </c:pt>
                <c:pt idx="6290">
                  <c:v>#N/A</c:v>
                </c:pt>
                <c:pt idx="6291">
                  <c:v>#N/A</c:v>
                </c:pt>
                <c:pt idx="6292">
                  <c:v>#N/A</c:v>
                </c:pt>
                <c:pt idx="6293">
                  <c:v>#N/A</c:v>
                </c:pt>
                <c:pt idx="6294">
                  <c:v>#N/A</c:v>
                </c:pt>
                <c:pt idx="6295">
                  <c:v>#N/A</c:v>
                </c:pt>
                <c:pt idx="6296">
                  <c:v>#N/A</c:v>
                </c:pt>
                <c:pt idx="6297">
                  <c:v>#N/A</c:v>
                </c:pt>
                <c:pt idx="6298">
                  <c:v>#N/A</c:v>
                </c:pt>
                <c:pt idx="6299">
                  <c:v>#N/A</c:v>
                </c:pt>
                <c:pt idx="6300">
                  <c:v>#N/A</c:v>
                </c:pt>
                <c:pt idx="6301">
                  <c:v>#N/A</c:v>
                </c:pt>
                <c:pt idx="6302">
                  <c:v>#N/A</c:v>
                </c:pt>
                <c:pt idx="6303">
                  <c:v>42358.962500000001</c:v>
                </c:pt>
                <c:pt idx="6304">
                  <c:v>42379.037500000006</c:v>
                </c:pt>
                <c:pt idx="6305">
                  <c:v>#N/A</c:v>
                </c:pt>
                <c:pt idx="6306">
                  <c:v>#N/A</c:v>
                </c:pt>
                <c:pt idx="6307">
                  <c:v>#N/A</c:v>
                </c:pt>
                <c:pt idx="6308">
                  <c:v>#N/A</c:v>
                </c:pt>
                <c:pt idx="6309">
                  <c:v>#N/A</c:v>
                </c:pt>
                <c:pt idx="6310">
                  <c:v>#N/A</c:v>
                </c:pt>
                <c:pt idx="6311">
                  <c:v>#N/A</c:v>
                </c:pt>
                <c:pt idx="6312">
                  <c:v>#N/A</c:v>
                </c:pt>
                <c:pt idx="6313">
                  <c:v>#N/A</c:v>
                </c:pt>
                <c:pt idx="6314">
                  <c:v>#N/A</c:v>
                </c:pt>
                <c:pt idx="6315">
                  <c:v>#N/A</c:v>
                </c:pt>
                <c:pt idx="6316">
                  <c:v>#N/A</c:v>
                </c:pt>
                <c:pt idx="6317">
                  <c:v>#N/A</c:v>
                </c:pt>
                <c:pt idx="6318">
                  <c:v>#N/A</c:v>
                </c:pt>
                <c:pt idx="6319">
                  <c:v>#N/A</c:v>
                </c:pt>
                <c:pt idx="6320">
                  <c:v>#N/A</c:v>
                </c:pt>
                <c:pt idx="6321">
                  <c:v>#N/A</c:v>
                </c:pt>
                <c:pt idx="6322">
                  <c:v>42328.85</c:v>
                </c:pt>
                <c:pt idx="6323">
                  <c:v>42348.925000000003</c:v>
                </c:pt>
                <c:pt idx="6324">
                  <c:v>42369</c:v>
                </c:pt>
                <c:pt idx="6325">
                  <c:v>42389.075000000004</c:v>
                </c:pt>
                <c:pt idx="6326">
                  <c:v>42409.15</c:v>
                </c:pt>
                <c:pt idx="6327">
                  <c:v>#N/A</c:v>
                </c:pt>
                <c:pt idx="6328">
                  <c:v>#N/A</c:v>
                </c:pt>
                <c:pt idx="6329">
                  <c:v>#N/A</c:v>
                </c:pt>
                <c:pt idx="6330">
                  <c:v>#N/A</c:v>
                </c:pt>
                <c:pt idx="6331">
                  <c:v>#N/A</c:v>
                </c:pt>
                <c:pt idx="6332">
                  <c:v>#N/A</c:v>
                </c:pt>
                <c:pt idx="6333">
                  <c:v>#N/A</c:v>
                </c:pt>
                <c:pt idx="6334">
                  <c:v>#N/A</c:v>
                </c:pt>
                <c:pt idx="6335">
                  <c:v>#N/A</c:v>
                </c:pt>
                <c:pt idx="6336">
                  <c:v>#N/A</c:v>
                </c:pt>
                <c:pt idx="6337">
                  <c:v>#N/A</c:v>
                </c:pt>
                <c:pt idx="6338">
                  <c:v>#N/A</c:v>
                </c:pt>
                <c:pt idx="6339">
                  <c:v>#N/A</c:v>
                </c:pt>
                <c:pt idx="6340">
                  <c:v>#N/A</c:v>
                </c:pt>
                <c:pt idx="6341">
                  <c:v>42735</c:v>
                </c:pt>
                <c:pt idx="6342">
                  <c:v>#N/A</c:v>
                </c:pt>
                <c:pt idx="6343">
                  <c:v>#N/A</c:v>
                </c:pt>
                <c:pt idx="6344">
                  <c:v>#N/A</c:v>
                </c:pt>
                <c:pt idx="6345">
                  <c:v>#N/A</c:v>
                </c:pt>
                <c:pt idx="6346">
                  <c:v>#N/A</c:v>
                </c:pt>
                <c:pt idx="6347">
                  <c:v>#N/A</c:v>
                </c:pt>
                <c:pt idx="6348">
                  <c:v>#N/A</c:v>
                </c:pt>
                <c:pt idx="6349">
                  <c:v>#N/A</c:v>
                </c:pt>
                <c:pt idx="6350">
                  <c:v>#N/A</c:v>
                </c:pt>
                <c:pt idx="6351">
                  <c:v>#N/A</c:v>
                </c:pt>
                <c:pt idx="6352">
                  <c:v>#N/A</c:v>
                </c:pt>
                <c:pt idx="6353">
                  <c:v>#N/A</c:v>
                </c:pt>
                <c:pt idx="6354">
                  <c:v>#N/A</c:v>
                </c:pt>
                <c:pt idx="6355">
                  <c:v>#N/A</c:v>
                </c:pt>
                <c:pt idx="6356">
                  <c:v>#N/A</c:v>
                </c:pt>
                <c:pt idx="6357">
                  <c:v>#N/A</c:v>
                </c:pt>
                <c:pt idx="6358">
                  <c:v>#N/A</c:v>
                </c:pt>
                <c:pt idx="6359">
                  <c:v>#N/A</c:v>
                </c:pt>
                <c:pt idx="6360">
                  <c:v>42328.85</c:v>
                </c:pt>
                <c:pt idx="6361">
                  <c:v>42348.925000000003</c:v>
                </c:pt>
                <c:pt idx="6362">
                  <c:v>42369</c:v>
                </c:pt>
                <c:pt idx="6363">
                  <c:v>42389.075000000004</c:v>
                </c:pt>
                <c:pt idx="6364">
                  <c:v>42409.15</c:v>
                </c:pt>
                <c:pt idx="6365">
                  <c:v>#N/A</c:v>
                </c:pt>
                <c:pt idx="6366">
                  <c:v>#N/A</c:v>
                </c:pt>
                <c:pt idx="6367">
                  <c:v>#N/A</c:v>
                </c:pt>
                <c:pt idx="6368">
                  <c:v>#N/A</c:v>
                </c:pt>
                <c:pt idx="6369">
                  <c:v>#N/A</c:v>
                </c:pt>
                <c:pt idx="6370">
                  <c:v>#N/A</c:v>
                </c:pt>
                <c:pt idx="6371">
                  <c:v>#N/A</c:v>
                </c:pt>
                <c:pt idx="6372">
                  <c:v>#N/A</c:v>
                </c:pt>
                <c:pt idx="6373">
                  <c:v>#N/A</c:v>
                </c:pt>
                <c:pt idx="6374">
                  <c:v>#N/A</c:v>
                </c:pt>
                <c:pt idx="6375">
                  <c:v>#N/A</c:v>
                </c:pt>
                <c:pt idx="6376">
                  <c:v>#N/A</c:v>
                </c:pt>
                <c:pt idx="6377">
                  <c:v>#N/A</c:v>
                </c:pt>
                <c:pt idx="6378">
                  <c:v>#N/A</c:v>
                </c:pt>
                <c:pt idx="6379">
                  <c:v>42328.85</c:v>
                </c:pt>
                <c:pt idx="6380">
                  <c:v>42348.925000000003</c:v>
                </c:pt>
                <c:pt idx="6381">
                  <c:v>42369</c:v>
                </c:pt>
                <c:pt idx="6382">
                  <c:v>42389.075000000004</c:v>
                </c:pt>
                <c:pt idx="6383">
                  <c:v>42409.15</c:v>
                </c:pt>
                <c:pt idx="6384">
                  <c:v>#N/A</c:v>
                </c:pt>
                <c:pt idx="6385">
                  <c:v>#N/A</c:v>
                </c:pt>
                <c:pt idx="6386">
                  <c:v>#N/A</c:v>
                </c:pt>
                <c:pt idx="6387">
                  <c:v>#N/A</c:v>
                </c:pt>
                <c:pt idx="6388">
                  <c:v>#N/A</c:v>
                </c:pt>
                <c:pt idx="6389">
                  <c:v>#N/A</c:v>
                </c:pt>
                <c:pt idx="6390">
                  <c:v>#N/A</c:v>
                </c:pt>
                <c:pt idx="6391">
                  <c:v>#N/A</c:v>
                </c:pt>
                <c:pt idx="6392">
                  <c:v>#N/A</c:v>
                </c:pt>
                <c:pt idx="6393">
                  <c:v>#N/A</c:v>
                </c:pt>
                <c:pt idx="6394">
                  <c:v>#N/A</c:v>
                </c:pt>
                <c:pt idx="6395">
                  <c:v>#N/A</c:v>
                </c:pt>
                <c:pt idx="6396">
                  <c:v>#N/A</c:v>
                </c:pt>
                <c:pt idx="6397">
                  <c:v>#N/A</c:v>
                </c:pt>
                <c:pt idx="6398">
                  <c:v>42735</c:v>
                </c:pt>
                <c:pt idx="6399">
                  <c:v>#N/A</c:v>
                </c:pt>
                <c:pt idx="6400">
                  <c:v>#N/A</c:v>
                </c:pt>
                <c:pt idx="6401">
                  <c:v>#N/A</c:v>
                </c:pt>
                <c:pt idx="6402">
                  <c:v>#N/A</c:v>
                </c:pt>
                <c:pt idx="6403">
                  <c:v>#N/A</c:v>
                </c:pt>
                <c:pt idx="6404">
                  <c:v>#N/A</c:v>
                </c:pt>
                <c:pt idx="6405">
                  <c:v>#N/A</c:v>
                </c:pt>
                <c:pt idx="6406">
                  <c:v>#N/A</c:v>
                </c:pt>
                <c:pt idx="6407">
                  <c:v>#N/A</c:v>
                </c:pt>
                <c:pt idx="6408">
                  <c:v>#N/A</c:v>
                </c:pt>
                <c:pt idx="6409">
                  <c:v>#N/A</c:v>
                </c:pt>
                <c:pt idx="6410">
                  <c:v>#N/A</c:v>
                </c:pt>
                <c:pt idx="6411">
                  <c:v>#N/A</c:v>
                </c:pt>
                <c:pt idx="6412">
                  <c:v>#N/A</c:v>
                </c:pt>
                <c:pt idx="6413">
                  <c:v>#N/A</c:v>
                </c:pt>
                <c:pt idx="6414">
                  <c:v>#N/A</c:v>
                </c:pt>
                <c:pt idx="6415">
                  <c:v>#N/A</c:v>
                </c:pt>
                <c:pt idx="6416">
                  <c:v>#N/A</c:v>
                </c:pt>
                <c:pt idx="6417">
                  <c:v>42735</c:v>
                </c:pt>
                <c:pt idx="6418">
                  <c:v>#N/A</c:v>
                </c:pt>
                <c:pt idx="6419">
                  <c:v>#N/A</c:v>
                </c:pt>
                <c:pt idx="6420">
                  <c:v>#N/A</c:v>
                </c:pt>
                <c:pt idx="6421">
                  <c:v>#N/A</c:v>
                </c:pt>
                <c:pt idx="6422">
                  <c:v>#N/A</c:v>
                </c:pt>
                <c:pt idx="6423">
                  <c:v>#N/A</c:v>
                </c:pt>
                <c:pt idx="6424">
                  <c:v>#N/A</c:v>
                </c:pt>
                <c:pt idx="6425">
                  <c:v>#N/A</c:v>
                </c:pt>
                <c:pt idx="6426">
                  <c:v>#N/A</c:v>
                </c:pt>
                <c:pt idx="6427">
                  <c:v>#N/A</c:v>
                </c:pt>
                <c:pt idx="6428">
                  <c:v>#N/A</c:v>
                </c:pt>
                <c:pt idx="6429">
                  <c:v>#N/A</c:v>
                </c:pt>
                <c:pt idx="6430">
                  <c:v>#N/A</c:v>
                </c:pt>
                <c:pt idx="6431">
                  <c:v>#N/A</c:v>
                </c:pt>
                <c:pt idx="6432">
                  <c:v>#N/A</c:v>
                </c:pt>
                <c:pt idx="6433">
                  <c:v>#N/A</c:v>
                </c:pt>
                <c:pt idx="6434">
                  <c:v>#N/A</c:v>
                </c:pt>
                <c:pt idx="6435">
                  <c:v>#N/A</c:v>
                </c:pt>
                <c:pt idx="6436">
                  <c:v>42704.887499999997</c:v>
                </c:pt>
                <c:pt idx="6437">
                  <c:v>42724.962500000001</c:v>
                </c:pt>
                <c:pt idx="6438">
                  <c:v>42745.037499999999</c:v>
                </c:pt>
                <c:pt idx="6439">
                  <c:v>42765.112500000003</c:v>
                </c:pt>
                <c:pt idx="6440">
                  <c:v>#N/A</c:v>
                </c:pt>
                <c:pt idx="6441">
                  <c:v>#N/A</c:v>
                </c:pt>
                <c:pt idx="6442">
                  <c:v>#N/A</c:v>
                </c:pt>
                <c:pt idx="6443">
                  <c:v>#N/A</c:v>
                </c:pt>
                <c:pt idx="6444">
                  <c:v>#N/A</c:v>
                </c:pt>
                <c:pt idx="6445">
                  <c:v>#N/A</c:v>
                </c:pt>
                <c:pt idx="6446">
                  <c:v>#N/A</c:v>
                </c:pt>
                <c:pt idx="6447">
                  <c:v>#N/A</c:v>
                </c:pt>
                <c:pt idx="6448">
                  <c:v>#N/A</c:v>
                </c:pt>
                <c:pt idx="6449">
                  <c:v>#N/A</c:v>
                </c:pt>
                <c:pt idx="6450">
                  <c:v>#N/A</c:v>
                </c:pt>
                <c:pt idx="6451">
                  <c:v>#N/A</c:v>
                </c:pt>
                <c:pt idx="6452">
                  <c:v>#N/A</c:v>
                </c:pt>
                <c:pt idx="6453">
                  <c:v>#N/A</c:v>
                </c:pt>
                <c:pt idx="6454">
                  <c:v>#N/A</c:v>
                </c:pt>
                <c:pt idx="6455">
                  <c:v>42714.924999999996</c:v>
                </c:pt>
                <c:pt idx="6456">
                  <c:v>42735</c:v>
                </c:pt>
                <c:pt idx="6457">
                  <c:v>42755.074999999997</c:v>
                </c:pt>
                <c:pt idx="6458">
                  <c:v>#N/A</c:v>
                </c:pt>
                <c:pt idx="6459">
                  <c:v>#N/A</c:v>
                </c:pt>
                <c:pt idx="6460">
                  <c:v>#N/A</c:v>
                </c:pt>
                <c:pt idx="6461">
                  <c:v>#N/A</c:v>
                </c:pt>
                <c:pt idx="6462">
                  <c:v>#N/A</c:v>
                </c:pt>
                <c:pt idx="6463">
                  <c:v>#N/A</c:v>
                </c:pt>
                <c:pt idx="6464">
                  <c:v>#N/A</c:v>
                </c:pt>
                <c:pt idx="6465">
                  <c:v>#N/A</c:v>
                </c:pt>
                <c:pt idx="6466">
                  <c:v>#N/A</c:v>
                </c:pt>
                <c:pt idx="6467">
                  <c:v>#N/A</c:v>
                </c:pt>
                <c:pt idx="6468">
                  <c:v>#N/A</c:v>
                </c:pt>
                <c:pt idx="6469">
                  <c:v>#N/A</c:v>
                </c:pt>
                <c:pt idx="6470">
                  <c:v>#N/A</c:v>
                </c:pt>
                <c:pt idx="6471">
                  <c:v>#N/A</c:v>
                </c:pt>
                <c:pt idx="6472">
                  <c:v>#N/A</c:v>
                </c:pt>
                <c:pt idx="6473">
                  <c:v>#N/A</c:v>
                </c:pt>
                <c:pt idx="6474">
                  <c:v>42735</c:v>
                </c:pt>
                <c:pt idx="6475">
                  <c:v>#N/A</c:v>
                </c:pt>
                <c:pt idx="6476">
                  <c:v>#N/A</c:v>
                </c:pt>
                <c:pt idx="6477">
                  <c:v>#N/A</c:v>
                </c:pt>
                <c:pt idx="6478">
                  <c:v>#N/A</c:v>
                </c:pt>
                <c:pt idx="6479">
                  <c:v>#N/A</c:v>
                </c:pt>
                <c:pt idx="6480">
                  <c:v>#N/A</c:v>
                </c:pt>
                <c:pt idx="6481">
                  <c:v>#N/A</c:v>
                </c:pt>
                <c:pt idx="6482">
                  <c:v>#N/A</c:v>
                </c:pt>
                <c:pt idx="6483">
                  <c:v>#N/A</c:v>
                </c:pt>
                <c:pt idx="6484">
                  <c:v>#N/A</c:v>
                </c:pt>
                <c:pt idx="6485">
                  <c:v>#N/A</c:v>
                </c:pt>
                <c:pt idx="6486">
                  <c:v>#N/A</c:v>
                </c:pt>
                <c:pt idx="6487">
                  <c:v>#N/A</c:v>
                </c:pt>
                <c:pt idx="6488">
                  <c:v>#N/A</c:v>
                </c:pt>
                <c:pt idx="6489">
                  <c:v>#N/A</c:v>
                </c:pt>
                <c:pt idx="6490">
                  <c:v>#N/A</c:v>
                </c:pt>
                <c:pt idx="6491">
                  <c:v>#N/A</c:v>
                </c:pt>
                <c:pt idx="6492">
                  <c:v>#N/A</c:v>
                </c:pt>
                <c:pt idx="6493">
                  <c:v>43100</c:v>
                </c:pt>
                <c:pt idx="6494">
                  <c:v>#N/A</c:v>
                </c:pt>
                <c:pt idx="6495">
                  <c:v>#N/A</c:v>
                </c:pt>
                <c:pt idx="6496">
                  <c:v>#N/A</c:v>
                </c:pt>
                <c:pt idx="6497">
                  <c:v>#N/A</c:v>
                </c:pt>
                <c:pt idx="6498">
                  <c:v>#N/A</c:v>
                </c:pt>
                <c:pt idx="6499">
                  <c:v>#N/A</c:v>
                </c:pt>
                <c:pt idx="6500">
                  <c:v>#N/A</c:v>
                </c:pt>
                <c:pt idx="6501">
                  <c:v>#N/A</c:v>
                </c:pt>
                <c:pt idx="6502">
                  <c:v>#N/A</c:v>
                </c:pt>
                <c:pt idx="6503">
                  <c:v>#N/A</c:v>
                </c:pt>
                <c:pt idx="6504">
                  <c:v>#N/A</c:v>
                </c:pt>
                <c:pt idx="6505">
                  <c:v>#N/A</c:v>
                </c:pt>
                <c:pt idx="6506">
                  <c:v>#N/A</c:v>
                </c:pt>
                <c:pt idx="6507">
                  <c:v>#N/A</c:v>
                </c:pt>
                <c:pt idx="6508">
                  <c:v>#N/A</c:v>
                </c:pt>
                <c:pt idx="6509">
                  <c:v>#N/A</c:v>
                </c:pt>
                <c:pt idx="6510">
                  <c:v>#N/A</c:v>
                </c:pt>
                <c:pt idx="6511">
                  <c:v>#N/A</c:v>
                </c:pt>
                <c:pt idx="6512">
                  <c:v>42735</c:v>
                </c:pt>
                <c:pt idx="6513">
                  <c:v>#N/A</c:v>
                </c:pt>
                <c:pt idx="6514">
                  <c:v>#N/A</c:v>
                </c:pt>
                <c:pt idx="6515">
                  <c:v>#N/A</c:v>
                </c:pt>
                <c:pt idx="6516">
                  <c:v>#N/A</c:v>
                </c:pt>
                <c:pt idx="6517">
                  <c:v>#N/A</c:v>
                </c:pt>
                <c:pt idx="6518">
                  <c:v>#N/A</c:v>
                </c:pt>
                <c:pt idx="6519">
                  <c:v>#N/A</c:v>
                </c:pt>
                <c:pt idx="6520">
                  <c:v>#N/A</c:v>
                </c:pt>
                <c:pt idx="6521">
                  <c:v>#N/A</c:v>
                </c:pt>
                <c:pt idx="6522">
                  <c:v>#N/A</c:v>
                </c:pt>
                <c:pt idx="6523">
                  <c:v>#N/A</c:v>
                </c:pt>
                <c:pt idx="6524">
                  <c:v>#N/A</c:v>
                </c:pt>
                <c:pt idx="6525">
                  <c:v>#N/A</c:v>
                </c:pt>
                <c:pt idx="6526">
                  <c:v>#N/A</c:v>
                </c:pt>
                <c:pt idx="6527">
                  <c:v>#N/A</c:v>
                </c:pt>
                <c:pt idx="6528">
                  <c:v>#N/A</c:v>
                </c:pt>
                <c:pt idx="6529">
                  <c:v>#N/A</c:v>
                </c:pt>
                <c:pt idx="6530">
                  <c:v>#N/A</c:v>
                </c:pt>
                <c:pt idx="6531">
                  <c:v>43100</c:v>
                </c:pt>
                <c:pt idx="6532">
                  <c:v>#N/A</c:v>
                </c:pt>
                <c:pt idx="6533">
                  <c:v>#N/A</c:v>
                </c:pt>
                <c:pt idx="6534">
                  <c:v>#N/A</c:v>
                </c:pt>
                <c:pt idx="6535">
                  <c:v>#N/A</c:v>
                </c:pt>
                <c:pt idx="6536">
                  <c:v>#N/A</c:v>
                </c:pt>
                <c:pt idx="6537">
                  <c:v>#N/A</c:v>
                </c:pt>
                <c:pt idx="6538">
                  <c:v>#N/A</c:v>
                </c:pt>
                <c:pt idx="6539">
                  <c:v>#N/A</c:v>
                </c:pt>
                <c:pt idx="6540">
                  <c:v>#N/A</c:v>
                </c:pt>
                <c:pt idx="6541">
                  <c:v>#N/A</c:v>
                </c:pt>
                <c:pt idx="6542">
                  <c:v>#N/A</c:v>
                </c:pt>
                <c:pt idx="6543">
                  <c:v>#N/A</c:v>
                </c:pt>
                <c:pt idx="6544">
                  <c:v>#N/A</c:v>
                </c:pt>
                <c:pt idx="6545">
                  <c:v>#N/A</c:v>
                </c:pt>
                <c:pt idx="6546">
                  <c:v>#N/A</c:v>
                </c:pt>
                <c:pt idx="6547">
                  <c:v>#N/A</c:v>
                </c:pt>
                <c:pt idx="6548">
                  <c:v>#N/A</c:v>
                </c:pt>
                <c:pt idx="6549">
                  <c:v>#N/A</c:v>
                </c:pt>
                <c:pt idx="6550">
                  <c:v>42735</c:v>
                </c:pt>
                <c:pt idx="6551">
                  <c:v>#N/A</c:v>
                </c:pt>
                <c:pt idx="6552">
                  <c:v>#N/A</c:v>
                </c:pt>
                <c:pt idx="6553">
                  <c:v>#N/A</c:v>
                </c:pt>
                <c:pt idx="6554">
                  <c:v>#N/A</c:v>
                </c:pt>
                <c:pt idx="6555">
                  <c:v>#N/A</c:v>
                </c:pt>
                <c:pt idx="6556">
                  <c:v>#N/A</c:v>
                </c:pt>
                <c:pt idx="6557">
                  <c:v>#N/A</c:v>
                </c:pt>
                <c:pt idx="6558">
                  <c:v>#N/A</c:v>
                </c:pt>
                <c:pt idx="6559">
                  <c:v>#N/A</c:v>
                </c:pt>
                <c:pt idx="6560">
                  <c:v>#N/A</c:v>
                </c:pt>
                <c:pt idx="6561">
                  <c:v>#N/A</c:v>
                </c:pt>
                <c:pt idx="6562">
                  <c:v>#N/A</c:v>
                </c:pt>
                <c:pt idx="6563">
                  <c:v>#N/A</c:v>
                </c:pt>
                <c:pt idx="6564">
                  <c:v>#N/A</c:v>
                </c:pt>
                <c:pt idx="6565">
                  <c:v>#N/A</c:v>
                </c:pt>
                <c:pt idx="6566">
                  <c:v>#N/A</c:v>
                </c:pt>
                <c:pt idx="6567">
                  <c:v>#N/A</c:v>
                </c:pt>
                <c:pt idx="6568">
                  <c:v>#N/A</c:v>
                </c:pt>
                <c:pt idx="6569">
                  <c:v>42735</c:v>
                </c:pt>
                <c:pt idx="6570">
                  <c:v>#N/A</c:v>
                </c:pt>
                <c:pt idx="6571">
                  <c:v>#N/A</c:v>
                </c:pt>
                <c:pt idx="6572">
                  <c:v>#N/A</c:v>
                </c:pt>
                <c:pt idx="6573">
                  <c:v>#N/A</c:v>
                </c:pt>
                <c:pt idx="6574">
                  <c:v>#N/A</c:v>
                </c:pt>
                <c:pt idx="6575">
                  <c:v>#N/A</c:v>
                </c:pt>
                <c:pt idx="6576">
                  <c:v>#N/A</c:v>
                </c:pt>
                <c:pt idx="6577">
                  <c:v>#N/A</c:v>
                </c:pt>
                <c:pt idx="6578">
                  <c:v>#N/A</c:v>
                </c:pt>
                <c:pt idx="6579">
                  <c:v>#N/A</c:v>
                </c:pt>
                <c:pt idx="6580">
                  <c:v>#N/A</c:v>
                </c:pt>
                <c:pt idx="6581">
                  <c:v>#N/A</c:v>
                </c:pt>
                <c:pt idx="6582">
                  <c:v>#N/A</c:v>
                </c:pt>
                <c:pt idx="6583">
                  <c:v>#N/A</c:v>
                </c:pt>
                <c:pt idx="6584">
                  <c:v>#N/A</c:v>
                </c:pt>
                <c:pt idx="6585">
                  <c:v>#N/A</c:v>
                </c:pt>
                <c:pt idx="6586">
                  <c:v>#N/A</c:v>
                </c:pt>
                <c:pt idx="6587">
                  <c:v>#N/A</c:v>
                </c:pt>
                <c:pt idx="6588">
                  <c:v>43079.924999999996</c:v>
                </c:pt>
                <c:pt idx="6589">
                  <c:v>43100</c:v>
                </c:pt>
                <c:pt idx="6590">
                  <c:v>43120.074999999997</c:v>
                </c:pt>
                <c:pt idx="6591">
                  <c:v>#N/A</c:v>
                </c:pt>
                <c:pt idx="6592">
                  <c:v>#N/A</c:v>
                </c:pt>
                <c:pt idx="6593">
                  <c:v>#N/A</c:v>
                </c:pt>
                <c:pt idx="6594">
                  <c:v>#N/A</c:v>
                </c:pt>
                <c:pt idx="6595">
                  <c:v>#N/A</c:v>
                </c:pt>
                <c:pt idx="6596">
                  <c:v>#N/A</c:v>
                </c:pt>
                <c:pt idx="6597">
                  <c:v>#N/A</c:v>
                </c:pt>
                <c:pt idx="6598">
                  <c:v>#N/A</c:v>
                </c:pt>
                <c:pt idx="6599">
                  <c:v>#N/A</c:v>
                </c:pt>
                <c:pt idx="6600">
                  <c:v>#N/A</c:v>
                </c:pt>
                <c:pt idx="6601">
                  <c:v>#N/A</c:v>
                </c:pt>
                <c:pt idx="6602">
                  <c:v>#N/A</c:v>
                </c:pt>
                <c:pt idx="6603">
                  <c:v>#N/A</c:v>
                </c:pt>
                <c:pt idx="6604">
                  <c:v>#N/A</c:v>
                </c:pt>
                <c:pt idx="6605">
                  <c:v>#N/A</c:v>
                </c:pt>
                <c:pt idx="6606">
                  <c:v>#N/A</c:v>
                </c:pt>
                <c:pt idx="6607">
                  <c:v>42735</c:v>
                </c:pt>
                <c:pt idx="6608">
                  <c:v>#N/A</c:v>
                </c:pt>
                <c:pt idx="6609">
                  <c:v>#N/A</c:v>
                </c:pt>
                <c:pt idx="6610">
                  <c:v>#N/A</c:v>
                </c:pt>
                <c:pt idx="6611">
                  <c:v>#N/A</c:v>
                </c:pt>
                <c:pt idx="6612">
                  <c:v>#N/A</c:v>
                </c:pt>
                <c:pt idx="6613">
                  <c:v>#N/A</c:v>
                </c:pt>
                <c:pt idx="6614">
                  <c:v>#N/A</c:v>
                </c:pt>
                <c:pt idx="6615">
                  <c:v>#N/A</c:v>
                </c:pt>
                <c:pt idx="6616">
                  <c:v>#N/A</c:v>
                </c:pt>
                <c:pt idx="6617">
                  <c:v>#N/A</c:v>
                </c:pt>
                <c:pt idx="6618">
                  <c:v>#N/A</c:v>
                </c:pt>
                <c:pt idx="6619">
                  <c:v>#N/A</c:v>
                </c:pt>
                <c:pt idx="6620">
                  <c:v>#N/A</c:v>
                </c:pt>
                <c:pt idx="6621">
                  <c:v>#N/A</c:v>
                </c:pt>
                <c:pt idx="6622">
                  <c:v>#N/A</c:v>
                </c:pt>
                <c:pt idx="6623">
                  <c:v>#N/A</c:v>
                </c:pt>
                <c:pt idx="6624">
                  <c:v>#N/A</c:v>
                </c:pt>
                <c:pt idx="6625">
                  <c:v>#N/A</c:v>
                </c:pt>
                <c:pt idx="6626">
                  <c:v>43079.924999999996</c:v>
                </c:pt>
                <c:pt idx="6627">
                  <c:v>43100</c:v>
                </c:pt>
                <c:pt idx="6628">
                  <c:v>43120.074999999997</c:v>
                </c:pt>
                <c:pt idx="6629">
                  <c:v>#N/A</c:v>
                </c:pt>
                <c:pt idx="6630">
                  <c:v>#N/A</c:v>
                </c:pt>
                <c:pt idx="6631">
                  <c:v>#N/A</c:v>
                </c:pt>
                <c:pt idx="6632">
                  <c:v>#N/A</c:v>
                </c:pt>
                <c:pt idx="6633">
                  <c:v>#N/A</c:v>
                </c:pt>
                <c:pt idx="6634">
                  <c:v>#N/A</c:v>
                </c:pt>
                <c:pt idx="6635">
                  <c:v>#N/A</c:v>
                </c:pt>
                <c:pt idx="6636">
                  <c:v>#N/A</c:v>
                </c:pt>
                <c:pt idx="6637">
                  <c:v>#N/A</c:v>
                </c:pt>
                <c:pt idx="6638">
                  <c:v>#N/A</c:v>
                </c:pt>
                <c:pt idx="6639">
                  <c:v>#N/A</c:v>
                </c:pt>
                <c:pt idx="6640">
                  <c:v>#N/A</c:v>
                </c:pt>
                <c:pt idx="6641">
                  <c:v>#N/A</c:v>
                </c:pt>
                <c:pt idx="6642">
                  <c:v>#N/A</c:v>
                </c:pt>
                <c:pt idx="6643">
                  <c:v>#N/A</c:v>
                </c:pt>
                <c:pt idx="6644">
                  <c:v>#N/A</c:v>
                </c:pt>
                <c:pt idx="6645">
                  <c:v>42724.962500000001</c:v>
                </c:pt>
                <c:pt idx="6646">
                  <c:v>42745.037500000006</c:v>
                </c:pt>
                <c:pt idx="6647">
                  <c:v>#N/A</c:v>
                </c:pt>
                <c:pt idx="6648">
                  <c:v>#N/A</c:v>
                </c:pt>
                <c:pt idx="6649">
                  <c:v>#N/A</c:v>
                </c:pt>
                <c:pt idx="6650">
                  <c:v>#N/A</c:v>
                </c:pt>
                <c:pt idx="6651">
                  <c:v>#N/A</c:v>
                </c:pt>
                <c:pt idx="6652">
                  <c:v>#N/A</c:v>
                </c:pt>
                <c:pt idx="6653">
                  <c:v>#N/A</c:v>
                </c:pt>
                <c:pt idx="6654">
                  <c:v>#N/A</c:v>
                </c:pt>
                <c:pt idx="6655">
                  <c:v>#N/A</c:v>
                </c:pt>
                <c:pt idx="6656">
                  <c:v>#N/A</c:v>
                </c:pt>
                <c:pt idx="6657">
                  <c:v>#N/A</c:v>
                </c:pt>
                <c:pt idx="6658">
                  <c:v>#N/A</c:v>
                </c:pt>
                <c:pt idx="6659">
                  <c:v>#N/A</c:v>
                </c:pt>
                <c:pt idx="6660">
                  <c:v>#N/A</c:v>
                </c:pt>
                <c:pt idx="6661">
                  <c:v>#N/A</c:v>
                </c:pt>
                <c:pt idx="6662">
                  <c:v>#N/A</c:v>
                </c:pt>
                <c:pt idx="6663">
                  <c:v>#N/A</c:v>
                </c:pt>
                <c:pt idx="6664">
                  <c:v>43100</c:v>
                </c:pt>
                <c:pt idx="6665">
                  <c:v>#N/A</c:v>
                </c:pt>
                <c:pt idx="6666">
                  <c:v>#N/A</c:v>
                </c:pt>
                <c:pt idx="6667">
                  <c:v>#N/A</c:v>
                </c:pt>
                <c:pt idx="6668">
                  <c:v>#N/A</c:v>
                </c:pt>
                <c:pt idx="6669">
                  <c:v>#N/A</c:v>
                </c:pt>
                <c:pt idx="6670">
                  <c:v>#N/A</c:v>
                </c:pt>
                <c:pt idx="6671">
                  <c:v>#N/A</c:v>
                </c:pt>
                <c:pt idx="6672">
                  <c:v>#N/A</c:v>
                </c:pt>
                <c:pt idx="6673">
                  <c:v>#N/A</c:v>
                </c:pt>
                <c:pt idx="6674">
                  <c:v>#N/A</c:v>
                </c:pt>
                <c:pt idx="6675">
                  <c:v>#N/A</c:v>
                </c:pt>
                <c:pt idx="6676">
                  <c:v>#N/A</c:v>
                </c:pt>
                <c:pt idx="6677">
                  <c:v>#N/A</c:v>
                </c:pt>
                <c:pt idx="6678">
                  <c:v>#N/A</c:v>
                </c:pt>
                <c:pt idx="6679">
                  <c:v>#N/A</c:v>
                </c:pt>
                <c:pt idx="6680">
                  <c:v>#N/A</c:v>
                </c:pt>
                <c:pt idx="6681">
                  <c:v>#N/A</c:v>
                </c:pt>
                <c:pt idx="6682">
                  <c:v>#N/A</c:v>
                </c:pt>
                <c:pt idx="6683">
                  <c:v>43100</c:v>
                </c:pt>
                <c:pt idx="6684">
                  <c:v>#N/A</c:v>
                </c:pt>
                <c:pt idx="6685">
                  <c:v>#N/A</c:v>
                </c:pt>
                <c:pt idx="6686">
                  <c:v>#N/A</c:v>
                </c:pt>
                <c:pt idx="6687">
                  <c:v>#N/A</c:v>
                </c:pt>
                <c:pt idx="6688">
                  <c:v>#N/A</c:v>
                </c:pt>
                <c:pt idx="6689">
                  <c:v>#N/A</c:v>
                </c:pt>
                <c:pt idx="6690">
                  <c:v>#N/A</c:v>
                </c:pt>
                <c:pt idx="6691">
                  <c:v>#N/A</c:v>
                </c:pt>
                <c:pt idx="6692">
                  <c:v>#N/A</c:v>
                </c:pt>
                <c:pt idx="6693">
                  <c:v>#N/A</c:v>
                </c:pt>
                <c:pt idx="6694">
                  <c:v>#N/A</c:v>
                </c:pt>
                <c:pt idx="6695">
                  <c:v>#N/A</c:v>
                </c:pt>
                <c:pt idx="6696">
                  <c:v>#N/A</c:v>
                </c:pt>
                <c:pt idx="6697">
                  <c:v>#N/A</c:v>
                </c:pt>
                <c:pt idx="6698">
                  <c:v>#N/A</c:v>
                </c:pt>
                <c:pt idx="6699">
                  <c:v>#N/A</c:v>
                </c:pt>
                <c:pt idx="6700">
                  <c:v>#N/A</c:v>
                </c:pt>
                <c:pt idx="6701">
                  <c:v>#N/A</c:v>
                </c:pt>
                <c:pt idx="6702">
                  <c:v>43809.924999999996</c:v>
                </c:pt>
                <c:pt idx="6703">
                  <c:v>43830</c:v>
                </c:pt>
                <c:pt idx="6704">
                  <c:v>43850.074999999997</c:v>
                </c:pt>
                <c:pt idx="6705">
                  <c:v>#N/A</c:v>
                </c:pt>
                <c:pt idx="6706">
                  <c:v>#N/A</c:v>
                </c:pt>
                <c:pt idx="6707">
                  <c:v>#N/A</c:v>
                </c:pt>
                <c:pt idx="6708">
                  <c:v>#N/A</c:v>
                </c:pt>
                <c:pt idx="6709">
                  <c:v>#N/A</c:v>
                </c:pt>
                <c:pt idx="6710">
                  <c:v>#N/A</c:v>
                </c:pt>
                <c:pt idx="6711">
                  <c:v>#N/A</c:v>
                </c:pt>
                <c:pt idx="6712">
                  <c:v>#N/A</c:v>
                </c:pt>
                <c:pt idx="6713">
                  <c:v>#N/A</c:v>
                </c:pt>
                <c:pt idx="6714">
                  <c:v>#N/A</c:v>
                </c:pt>
                <c:pt idx="6715">
                  <c:v>#N/A</c:v>
                </c:pt>
                <c:pt idx="6716">
                  <c:v>#N/A</c:v>
                </c:pt>
                <c:pt idx="6717">
                  <c:v>#N/A</c:v>
                </c:pt>
                <c:pt idx="6718">
                  <c:v>#N/A</c:v>
                </c:pt>
                <c:pt idx="6719">
                  <c:v>#N/A</c:v>
                </c:pt>
                <c:pt idx="6720">
                  <c:v>#N/A</c:v>
                </c:pt>
                <c:pt idx="6721">
                  <c:v>43100</c:v>
                </c:pt>
                <c:pt idx="6722">
                  <c:v>#N/A</c:v>
                </c:pt>
                <c:pt idx="6723">
                  <c:v>#N/A</c:v>
                </c:pt>
                <c:pt idx="6724">
                  <c:v>#N/A</c:v>
                </c:pt>
                <c:pt idx="6725">
                  <c:v>#N/A</c:v>
                </c:pt>
                <c:pt idx="6726">
                  <c:v>#N/A</c:v>
                </c:pt>
                <c:pt idx="6727">
                  <c:v>#N/A</c:v>
                </c:pt>
                <c:pt idx="6728">
                  <c:v>#N/A</c:v>
                </c:pt>
                <c:pt idx="6729">
                  <c:v>#N/A</c:v>
                </c:pt>
                <c:pt idx="6730">
                  <c:v>#N/A</c:v>
                </c:pt>
                <c:pt idx="6731">
                  <c:v>#N/A</c:v>
                </c:pt>
                <c:pt idx="6732">
                  <c:v>#N/A</c:v>
                </c:pt>
                <c:pt idx="6733">
                  <c:v>#N/A</c:v>
                </c:pt>
                <c:pt idx="6734">
                  <c:v>#N/A</c:v>
                </c:pt>
                <c:pt idx="6735">
                  <c:v>#N/A</c:v>
                </c:pt>
                <c:pt idx="6736">
                  <c:v>#N/A</c:v>
                </c:pt>
                <c:pt idx="6737">
                  <c:v>#N/A</c:v>
                </c:pt>
                <c:pt idx="6738">
                  <c:v>#N/A</c:v>
                </c:pt>
                <c:pt idx="6739">
                  <c:v>#N/A</c:v>
                </c:pt>
                <c:pt idx="6740">
                  <c:v>43789.85</c:v>
                </c:pt>
                <c:pt idx="6741">
                  <c:v>43809.925000000003</c:v>
                </c:pt>
                <c:pt idx="6742">
                  <c:v>43830</c:v>
                </c:pt>
                <c:pt idx="6743">
                  <c:v>43850.075000000004</c:v>
                </c:pt>
                <c:pt idx="6744">
                  <c:v>43870.15</c:v>
                </c:pt>
                <c:pt idx="6745">
                  <c:v>#N/A</c:v>
                </c:pt>
                <c:pt idx="6746">
                  <c:v>#N/A</c:v>
                </c:pt>
                <c:pt idx="6747">
                  <c:v>#N/A</c:v>
                </c:pt>
                <c:pt idx="6748">
                  <c:v>#N/A</c:v>
                </c:pt>
                <c:pt idx="6749">
                  <c:v>#N/A</c:v>
                </c:pt>
                <c:pt idx="6750">
                  <c:v>#N/A</c:v>
                </c:pt>
                <c:pt idx="6751">
                  <c:v>#N/A</c:v>
                </c:pt>
                <c:pt idx="6752">
                  <c:v>#N/A</c:v>
                </c:pt>
                <c:pt idx="6753">
                  <c:v>#N/A</c:v>
                </c:pt>
                <c:pt idx="6754">
                  <c:v>#N/A</c:v>
                </c:pt>
                <c:pt idx="6755">
                  <c:v>#N/A</c:v>
                </c:pt>
                <c:pt idx="6756">
                  <c:v>#N/A</c:v>
                </c:pt>
                <c:pt idx="6757">
                  <c:v>#N/A</c:v>
                </c:pt>
                <c:pt idx="6758">
                  <c:v>#N/A</c:v>
                </c:pt>
                <c:pt idx="6759">
                  <c:v>43089.962500000001</c:v>
                </c:pt>
                <c:pt idx="6760">
                  <c:v>43110.037500000006</c:v>
                </c:pt>
                <c:pt idx="6761">
                  <c:v>#N/A</c:v>
                </c:pt>
                <c:pt idx="6762">
                  <c:v>#N/A</c:v>
                </c:pt>
                <c:pt idx="6763">
                  <c:v>#N/A</c:v>
                </c:pt>
                <c:pt idx="6764">
                  <c:v>#N/A</c:v>
                </c:pt>
                <c:pt idx="6765">
                  <c:v>#N/A</c:v>
                </c:pt>
                <c:pt idx="6766">
                  <c:v>#N/A</c:v>
                </c:pt>
                <c:pt idx="6767">
                  <c:v>#N/A</c:v>
                </c:pt>
                <c:pt idx="6768">
                  <c:v>#N/A</c:v>
                </c:pt>
                <c:pt idx="6769">
                  <c:v>#N/A</c:v>
                </c:pt>
                <c:pt idx="6770">
                  <c:v>#N/A</c:v>
                </c:pt>
                <c:pt idx="6771">
                  <c:v>#N/A</c:v>
                </c:pt>
                <c:pt idx="6772">
                  <c:v>#N/A</c:v>
                </c:pt>
                <c:pt idx="6773">
                  <c:v>#N/A</c:v>
                </c:pt>
                <c:pt idx="6774">
                  <c:v>#N/A</c:v>
                </c:pt>
                <c:pt idx="6775">
                  <c:v>#N/A</c:v>
                </c:pt>
                <c:pt idx="6776">
                  <c:v>#N/A</c:v>
                </c:pt>
                <c:pt idx="6777">
                  <c:v>#N/A</c:v>
                </c:pt>
                <c:pt idx="6778">
                  <c:v>43089.962500000001</c:v>
                </c:pt>
                <c:pt idx="6779">
                  <c:v>43110.037500000006</c:v>
                </c:pt>
                <c:pt idx="6780">
                  <c:v>#N/A</c:v>
                </c:pt>
                <c:pt idx="6781">
                  <c:v>#N/A</c:v>
                </c:pt>
                <c:pt idx="6782">
                  <c:v>#N/A</c:v>
                </c:pt>
                <c:pt idx="6783">
                  <c:v>#N/A</c:v>
                </c:pt>
                <c:pt idx="6784">
                  <c:v>#N/A</c:v>
                </c:pt>
                <c:pt idx="6785">
                  <c:v>#N/A</c:v>
                </c:pt>
                <c:pt idx="6786">
                  <c:v>#N/A</c:v>
                </c:pt>
                <c:pt idx="6787">
                  <c:v>#N/A</c:v>
                </c:pt>
                <c:pt idx="6788">
                  <c:v>#N/A</c:v>
                </c:pt>
                <c:pt idx="6789">
                  <c:v>#N/A</c:v>
                </c:pt>
                <c:pt idx="6790">
                  <c:v>#N/A</c:v>
                </c:pt>
                <c:pt idx="6791">
                  <c:v>#N/A</c:v>
                </c:pt>
                <c:pt idx="6792">
                  <c:v>#N/A</c:v>
                </c:pt>
                <c:pt idx="6793">
                  <c:v>#N/A</c:v>
                </c:pt>
                <c:pt idx="6794">
                  <c:v>#N/A</c:v>
                </c:pt>
                <c:pt idx="6795">
                  <c:v>#N/A</c:v>
                </c:pt>
                <c:pt idx="6796">
                  <c:v>#N/A</c:v>
                </c:pt>
                <c:pt idx="6797">
                  <c:v>43779.8125</c:v>
                </c:pt>
                <c:pt idx="6798">
                  <c:v>43799.887500000004</c:v>
                </c:pt>
                <c:pt idx="6799">
                  <c:v>43819.962500000001</c:v>
                </c:pt>
                <c:pt idx="6800">
                  <c:v>43840.037500000006</c:v>
                </c:pt>
                <c:pt idx="6801">
                  <c:v>43860.112500000003</c:v>
                </c:pt>
                <c:pt idx="6802">
                  <c:v>43880.1875</c:v>
                </c:pt>
                <c:pt idx="6803">
                  <c:v>#N/A</c:v>
                </c:pt>
                <c:pt idx="6804">
                  <c:v>#N/A</c:v>
                </c:pt>
                <c:pt idx="6805">
                  <c:v>#N/A</c:v>
                </c:pt>
                <c:pt idx="6806">
                  <c:v>#N/A</c:v>
                </c:pt>
                <c:pt idx="6807">
                  <c:v>#N/A</c:v>
                </c:pt>
                <c:pt idx="6808">
                  <c:v>#N/A</c:v>
                </c:pt>
                <c:pt idx="6809">
                  <c:v>#N/A</c:v>
                </c:pt>
                <c:pt idx="6810">
                  <c:v>#N/A</c:v>
                </c:pt>
                <c:pt idx="6811">
                  <c:v>#N/A</c:v>
                </c:pt>
                <c:pt idx="6812">
                  <c:v>#N/A</c:v>
                </c:pt>
                <c:pt idx="6813">
                  <c:v>#N/A</c:v>
                </c:pt>
                <c:pt idx="6814">
                  <c:v>#N/A</c:v>
                </c:pt>
                <c:pt idx="6815">
                  <c:v>#N/A</c:v>
                </c:pt>
                <c:pt idx="6816">
                  <c:v>43089.962500000001</c:v>
                </c:pt>
                <c:pt idx="6817">
                  <c:v>43110.037500000006</c:v>
                </c:pt>
                <c:pt idx="6818">
                  <c:v>#N/A</c:v>
                </c:pt>
                <c:pt idx="6819">
                  <c:v>#N/A</c:v>
                </c:pt>
                <c:pt idx="6820">
                  <c:v>#N/A</c:v>
                </c:pt>
                <c:pt idx="6821">
                  <c:v>#N/A</c:v>
                </c:pt>
                <c:pt idx="6822">
                  <c:v>#N/A</c:v>
                </c:pt>
                <c:pt idx="6823">
                  <c:v>#N/A</c:v>
                </c:pt>
                <c:pt idx="6824">
                  <c:v>#N/A</c:v>
                </c:pt>
                <c:pt idx="6825">
                  <c:v>#N/A</c:v>
                </c:pt>
                <c:pt idx="6826">
                  <c:v>#N/A</c:v>
                </c:pt>
                <c:pt idx="6827">
                  <c:v>#N/A</c:v>
                </c:pt>
                <c:pt idx="6828">
                  <c:v>#N/A</c:v>
                </c:pt>
                <c:pt idx="6829">
                  <c:v>#N/A</c:v>
                </c:pt>
                <c:pt idx="6830">
                  <c:v>#N/A</c:v>
                </c:pt>
                <c:pt idx="6831">
                  <c:v>#N/A</c:v>
                </c:pt>
                <c:pt idx="6832">
                  <c:v>#N/A</c:v>
                </c:pt>
                <c:pt idx="6833">
                  <c:v>#N/A</c:v>
                </c:pt>
                <c:pt idx="6834">
                  <c:v>#N/A</c:v>
                </c:pt>
                <c:pt idx="6835">
                  <c:v>43819.962500000001</c:v>
                </c:pt>
                <c:pt idx="6836">
                  <c:v>43840.037500000006</c:v>
                </c:pt>
                <c:pt idx="6837">
                  <c:v>#N/A</c:v>
                </c:pt>
                <c:pt idx="6838">
                  <c:v>#N/A</c:v>
                </c:pt>
                <c:pt idx="6839">
                  <c:v>#N/A</c:v>
                </c:pt>
                <c:pt idx="6840">
                  <c:v>#N/A</c:v>
                </c:pt>
                <c:pt idx="6841">
                  <c:v>#N/A</c:v>
                </c:pt>
                <c:pt idx="6842">
                  <c:v>#N/A</c:v>
                </c:pt>
                <c:pt idx="6843">
                  <c:v>#N/A</c:v>
                </c:pt>
                <c:pt idx="6844">
                  <c:v>#N/A</c:v>
                </c:pt>
                <c:pt idx="6845">
                  <c:v>#N/A</c:v>
                </c:pt>
                <c:pt idx="6846">
                  <c:v>#N/A</c:v>
                </c:pt>
                <c:pt idx="6847">
                  <c:v>#N/A</c:v>
                </c:pt>
                <c:pt idx="6848">
                  <c:v>#N/A</c:v>
                </c:pt>
                <c:pt idx="6849">
                  <c:v>#N/A</c:v>
                </c:pt>
                <c:pt idx="6850">
                  <c:v>#N/A</c:v>
                </c:pt>
                <c:pt idx="6851">
                  <c:v>#N/A</c:v>
                </c:pt>
                <c:pt idx="6852">
                  <c:v>#N/A</c:v>
                </c:pt>
                <c:pt idx="6853">
                  <c:v>#N/A</c:v>
                </c:pt>
                <c:pt idx="6854">
                  <c:v>43830</c:v>
                </c:pt>
                <c:pt idx="6855">
                  <c:v>#N/A</c:v>
                </c:pt>
                <c:pt idx="6856">
                  <c:v>#N/A</c:v>
                </c:pt>
                <c:pt idx="6857">
                  <c:v>#N/A</c:v>
                </c:pt>
                <c:pt idx="6858">
                  <c:v>#N/A</c:v>
                </c:pt>
                <c:pt idx="6859">
                  <c:v>#N/A</c:v>
                </c:pt>
                <c:pt idx="6860">
                  <c:v>#N/A</c:v>
                </c:pt>
                <c:pt idx="6861">
                  <c:v>#N/A</c:v>
                </c:pt>
                <c:pt idx="6862">
                  <c:v>#N/A</c:v>
                </c:pt>
                <c:pt idx="6863">
                  <c:v>#N/A</c:v>
                </c:pt>
                <c:pt idx="6864">
                  <c:v>#N/A</c:v>
                </c:pt>
                <c:pt idx="6865">
                  <c:v>#N/A</c:v>
                </c:pt>
                <c:pt idx="6866">
                  <c:v>#N/A</c:v>
                </c:pt>
                <c:pt idx="6867">
                  <c:v>#N/A</c:v>
                </c:pt>
                <c:pt idx="6868">
                  <c:v>#N/A</c:v>
                </c:pt>
                <c:pt idx="6869">
                  <c:v>#N/A</c:v>
                </c:pt>
                <c:pt idx="6870">
                  <c:v>#N/A</c:v>
                </c:pt>
                <c:pt idx="6871">
                  <c:v>#N/A</c:v>
                </c:pt>
                <c:pt idx="6872">
                  <c:v>#N/A</c:v>
                </c:pt>
                <c:pt idx="6873">
                  <c:v>42369</c:v>
                </c:pt>
                <c:pt idx="6874">
                  <c:v>#N/A</c:v>
                </c:pt>
                <c:pt idx="6875">
                  <c:v>#N/A</c:v>
                </c:pt>
                <c:pt idx="6876">
                  <c:v>#N/A</c:v>
                </c:pt>
                <c:pt idx="6877">
                  <c:v>#N/A</c:v>
                </c:pt>
                <c:pt idx="6878">
                  <c:v>#N/A</c:v>
                </c:pt>
                <c:pt idx="6879">
                  <c:v>#N/A</c:v>
                </c:pt>
                <c:pt idx="6880">
                  <c:v>#N/A</c:v>
                </c:pt>
                <c:pt idx="6881">
                  <c:v>#N/A</c:v>
                </c:pt>
                <c:pt idx="6882">
                  <c:v>#N/A</c:v>
                </c:pt>
                <c:pt idx="6883">
                  <c:v>#N/A</c:v>
                </c:pt>
                <c:pt idx="6884">
                  <c:v>#N/A</c:v>
                </c:pt>
                <c:pt idx="6885">
                  <c:v>#N/A</c:v>
                </c:pt>
                <c:pt idx="6886">
                  <c:v>#N/A</c:v>
                </c:pt>
                <c:pt idx="6887">
                  <c:v>#N/A</c:v>
                </c:pt>
                <c:pt idx="6888">
                  <c:v>#N/A</c:v>
                </c:pt>
                <c:pt idx="6889">
                  <c:v>#N/A</c:v>
                </c:pt>
                <c:pt idx="6890">
                  <c:v>#N/A</c:v>
                </c:pt>
                <c:pt idx="6891">
                  <c:v>#N/A</c:v>
                </c:pt>
                <c:pt idx="6892">
                  <c:v>42735</c:v>
                </c:pt>
                <c:pt idx="6893">
                  <c:v>#N/A</c:v>
                </c:pt>
                <c:pt idx="6894">
                  <c:v>#N/A</c:v>
                </c:pt>
                <c:pt idx="6895">
                  <c:v>#N/A</c:v>
                </c:pt>
                <c:pt idx="6896">
                  <c:v>#N/A</c:v>
                </c:pt>
                <c:pt idx="6897">
                  <c:v>#N/A</c:v>
                </c:pt>
                <c:pt idx="6898">
                  <c:v>#N/A</c:v>
                </c:pt>
                <c:pt idx="6899">
                  <c:v>#N/A</c:v>
                </c:pt>
                <c:pt idx="6900">
                  <c:v>#N/A</c:v>
                </c:pt>
                <c:pt idx="6901">
                  <c:v>#N/A</c:v>
                </c:pt>
                <c:pt idx="6902">
                  <c:v>#N/A</c:v>
                </c:pt>
                <c:pt idx="6903">
                  <c:v>#N/A</c:v>
                </c:pt>
                <c:pt idx="6904">
                  <c:v>#N/A</c:v>
                </c:pt>
                <c:pt idx="6905">
                  <c:v>#N/A</c:v>
                </c:pt>
                <c:pt idx="6906">
                  <c:v>#N/A</c:v>
                </c:pt>
                <c:pt idx="6907">
                  <c:v>#N/A</c:v>
                </c:pt>
                <c:pt idx="6908">
                  <c:v>#N/A</c:v>
                </c:pt>
                <c:pt idx="6909">
                  <c:v>#N/A</c:v>
                </c:pt>
                <c:pt idx="6910">
                  <c:v>#N/A</c:v>
                </c:pt>
                <c:pt idx="6911">
                  <c:v>42348.924999999996</c:v>
                </c:pt>
                <c:pt idx="6912">
                  <c:v>42369</c:v>
                </c:pt>
                <c:pt idx="6913">
                  <c:v>42389.074999999997</c:v>
                </c:pt>
                <c:pt idx="6914">
                  <c:v>#N/A</c:v>
                </c:pt>
                <c:pt idx="6915">
                  <c:v>#N/A</c:v>
                </c:pt>
                <c:pt idx="6916">
                  <c:v>#N/A</c:v>
                </c:pt>
                <c:pt idx="6917">
                  <c:v>#N/A</c:v>
                </c:pt>
                <c:pt idx="6918">
                  <c:v>#N/A</c:v>
                </c:pt>
                <c:pt idx="6919">
                  <c:v>#N/A</c:v>
                </c:pt>
                <c:pt idx="6920">
                  <c:v>#N/A</c:v>
                </c:pt>
                <c:pt idx="6921">
                  <c:v>#N/A</c:v>
                </c:pt>
                <c:pt idx="6922">
                  <c:v>#N/A</c:v>
                </c:pt>
                <c:pt idx="6923">
                  <c:v>#N/A</c:v>
                </c:pt>
                <c:pt idx="6924">
                  <c:v>#N/A</c:v>
                </c:pt>
                <c:pt idx="6925">
                  <c:v>#N/A</c:v>
                </c:pt>
                <c:pt idx="6926">
                  <c:v>#N/A</c:v>
                </c:pt>
                <c:pt idx="6927">
                  <c:v>#N/A</c:v>
                </c:pt>
                <c:pt idx="6928">
                  <c:v>#N/A</c:v>
                </c:pt>
                <c:pt idx="6929">
                  <c:v>#N/A</c:v>
                </c:pt>
                <c:pt idx="6930">
                  <c:v>42308.775000000001</c:v>
                </c:pt>
                <c:pt idx="6931">
                  <c:v>42328.850000000006</c:v>
                </c:pt>
                <c:pt idx="6932">
                  <c:v>42348.925000000003</c:v>
                </c:pt>
                <c:pt idx="6933">
                  <c:v>42369.000000000007</c:v>
                </c:pt>
                <c:pt idx="6934">
                  <c:v>42389.075000000004</c:v>
                </c:pt>
                <c:pt idx="6935">
                  <c:v>42409.15</c:v>
                </c:pt>
                <c:pt idx="6936">
                  <c:v>42429.225000000006</c:v>
                </c:pt>
                <c:pt idx="6937">
                  <c:v>#N/A</c:v>
                </c:pt>
                <c:pt idx="6938">
                  <c:v>#N/A</c:v>
                </c:pt>
                <c:pt idx="6939">
                  <c:v>#N/A</c:v>
                </c:pt>
                <c:pt idx="6940">
                  <c:v>#N/A</c:v>
                </c:pt>
                <c:pt idx="6941">
                  <c:v>#N/A</c:v>
                </c:pt>
                <c:pt idx="6942">
                  <c:v>#N/A</c:v>
                </c:pt>
                <c:pt idx="6943">
                  <c:v>#N/A</c:v>
                </c:pt>
                <c:pt idx="6944">
                  <c:v>#N/A</c:v>
                </c:pt>
                <c:pt idx="6945">
                  <c:v>#N/A</c:v>
                </c:pt>
                <c:pt idx="6946">
                  <c:v>#N/A</c:v>
                </c:pt>
                <c:pt idx="6947">
                  <c:v>#N/A</c:v>
                </c:pt>
                <c:pt idx="6948">
                  <c:v>#N/A</c:v>
                </c:pt>
                <c:pt idx="6949">
                  <c:v>42328.85</c:v>
                </c:pt>
                <c:pt idx="6950">
                  <c:v>42348.925000000003</c:v>
                </c:pt>
                <c:pt idx="6951">
                  <c:v>42369</c:v>
                </c:pt>
                <c:pt idx="6952">
                  <c:v>42389.075000000004</c:v>
                </c:pt>
                <c:pt idx="6953">
                  <c:v>42409.15</c:v>
                </c:pt>
                <c:pt idx="6954">
                  <c:v>#N/A</c:v>
                </c:pt>
                <c:pt idx="6955">
                  <c:v>#N/A</c:v>
                </c:pt>
                <c:pt idx="6956">
                  <c:v>#N/A</c:v>
                </c:pt>
                <c:pt idx="6957">
                  <c:v>#N/A</c:v>
                </c:pt>
                <c:pt idx="6958">
                  <c:v>#N/A</c:v>
                </c:pt>
                <c:pt idx="6959">
                  <c:v>#N/A</c:v>
                </c:pt>
                <c:pt idx="6960">
                  <c:v>#N/A</c:v>
                </c:pt>
                <c:pt idx="6961">
                  <c:v>#N/A</c:v>
                </c:pt>
                <c:pt idx="6962">
                  <c:v>#N/A</c:v>
                </c:pt>
                <c:pt idx="6963">
                  <c:v>#N/A</c:v>
                </c:pt>
                <c:pt idx="6964">
                  <c:v>#N/A</c:v>
                </c:pt>
                <c:pt idx="6965">
                  <c:v>#N/A</c:v>
                </c:pt>
                <c:pt idx="6966">
                  <c:v>#N/A</c:v>
                </c:pt>
                <c:pt idx="6967">
                  <c:v>#N/A</c:v>
                </c:pt>
                <c:pt idx="6968">
                  <c:v>42369</c:v>
                </c:pt>
                <c:pt idx="6969">
                  <c:v>#N/A</c:v>
                </c:pt>
                <c:pt idx="6970">
                  <c:v>#N/A</c:v>
                </c:pt>
                <c:pt idx="6971">
                  <c:v>#N/A</c:v>
                </c:pt>
                <c:pt idx="6972">
                  <c:v>#N/A</c:v>
                </c:pt>
                <c:pt idx="6973">
                  <c:v>#N/A</c:v>
                </c:pt>
                <c:pt idx="6974">
                  <c:v>#N/A</c:v>
                </c:pt>
                <c:pt idx="6975">
                  <c:v>#N/A</c:v>
                </c:pt>
                <c:pt idx="6976">
                  <c:v>#N/A</c:v>
                </c:pt>
                <c:pt idx="6977">
                  <c:v>#N/A</c:v>
                </c:pt>
                <c:pt idx="6978">
                  <c:v>#N/A</c:v>
                </c:pt>
                <c:pt idx="6979">
                  <c:v>#N/A</c:v>
                </c:pt>
                <c:pt idx="6980">
                  <c:v>#N/A</c:v>
                </c:pt>
                <c:pt idx="6981">
                  <c:v>#N/A</c:v>
                </c:pt>
                <c:pt idx="6982">
                  <c:v>#N/A</c:v>
                </c:pt>
                <c:pt idx="6983">
                  <c:v>#N/A</c:v>
                </c:pt>
                <c:pt idx="6984">
                  <c:v>#N/A</c:v>
                </c:pt>
                <c:pt idx="6985">
                  <c:v>#N/A</c:v>
                </c:pt>
                <c:pt idx="6986">
                  <c:v>#N/A</c:v>
                </c:pt>
                <c:pt idx="6987">
                  <c:v>42724.962500000001</c:v>
                </c:pt>
                <c:pt idx="6988">
                  <c:v>42745.037500000006</c:v>
                </c:pt>
                <c:pt idx="6989">
                  <c:v>#N/A</c:v>
                </c:pt>
                <c:pt idx="6990">
                  <c:v>#N/A</c:v>
                </c:pt>
                <c:pt idx="6991">
                  <c:v>#N/A</c:v>
                </c:pt>
                <c:pt idx="6992">
                  <c:v>#N/A</c:v>
                </c:pt>
                <c:pt idx="6993">
                  <c:v>#N/A</c:v>
                </c:pt>
                <c:pt idx="6994">
                  <c:v>#N/A</c:v>
                </c:pt>
                <c:pt idx="6995">
                  <c:v>#N/A</c:v>
                </c:pt>
                <c:pt idx="6996">
                  <c:v>#N/A</c:v>
                </c:pt>
                <c:pt idx="6997">
                  <c:v>#N/A</c:v>
                </c:pt>
                <c:pt idx="6998">
                  <c:v>#N/A</c:v>
                </c:pt>
                <c:pt idx="6999">
                  <c:v>#N/A</c:v>
                </c:pt>
                <c:pt idx="7000">
                  <c:v>#N/A</c:v>
                </c:pt>
                <c:pt idx="7001">
                  <c:v>#N/A</c:v>
                </c:pt>
                <c:pt idx="7002">
                  <c:v>#N/A</c:v>
                </c:pt>
                <c:pt idx="7003">
                  <c:v>#N/A</c:v>
                </c:pt>
                <c:pt idx="7004">
                  <c:v>#N/A</c:v>
                </c:pt>
                <c:pt idx="7005">
                  <c:v>#N/A</c:v>
                </c:pt>
                <c:pt idx="7006">
                  <c:v>43100</c:v>
                </c:pt>
                <c:pt idx="7007">
                  <c:v>#N/A</c:v>
                </c:pt>
                <c:pt idx="7008">
                  <c:v>#N/A</c:v>
                </c:pt>
                <c:pt idx="7009">
                  <c:v>#N/A</c:v>
                </c:pt>
                <c:pt idx="7010">
                  <c:v>#N/A</c:v>
                </c:pt>
                <c:pt idx="7011">
                  <c:v>#N/A</c:v>
                </c:pt>
                <c:pt idx="7012">
                  <c:v>#N/A</c:v>
                </c:pt>
                <c:pt idx="7013">
                  <c:v>#N/A</c:v>
                </c:pt>
                <c:pt idx="7014">
                  <c:v>#N/A</c:v>
                </c:pt>
                <c:pt idx="7015">
                  <c:v>#N/A</c:v>
                </c:pt>
                <c:pt idx="7016">
                  <c:v>#N/A</c:v>
                </c:pt>
                <c:pt idx="7017">
                  <c:v>#N/A</c:v>
                </c:pt>
                <c:pt idx="7018">
                  <c:v>#N/A</c:v>
                </c:pt>
                <c:pt idx="7019">
                  <c:v>#N/A</c:v>
                </c:pt>
                <c:pt idx="7020">
                  <c:v>#N/A</c:v>
                </c:pt>
                <c:pt idx="7021">
                  <c:v>#N/A</c:v>
                </c:pt>
                <c:pt idx="7022">
                  <c:v>#N/A</c:v>
                </c:pt>
                <c:pt idx="7023">
                  <c:v>#N/A</c:v>
                </c:pt>
                <c:pt idx="7024">
                  <c:v>#N/A</c:v>
                </c:pt>
                <c:pt idx="7025">
                  <c:v>42704.887499999997</c:v>
                </c:pt>
                <c:pt idx="7026">
                  <c:v>42724.962500000001</c:v>
                </c:pt>
                <c:pt idx="7027">
                  <c:v>42745.037499999999</c:v>
                </c:pt>
                <c:pt idx="7028">
                  <c:v>42765.112500000003</c:v>
                </c:pt>
                <c:pt idx="7029">
                  <c:v>#N/A</c:v>
                </c:pt>
                <c:pt idx="7030">
                  <c:v>#N/A</c:v>
                </c:pt>
                <c:pt idx="7031">
                  <c:v>#N/A</c:v>
                </c:pt>
                <c:pt idx="7032">
                  <c:v>#N/A</c:v>
                </c:pt>
                <c:pt idx="7033">
                  <c:v>#N/A</c:v>
                </c:pt>
                <c:pt idx="7034">
                  <c:v>#N/A</c:v>
                </c:pt>
                <c:pt idx="7035">
                  <c:v>#N/A</c:v>
                </c:pt>
                <c:pt idx="7036">
                  <c:v>#N/A</c:v>
                </c:pt>
                <c:pt idx="7037">
                  <c:v>#N/A</c:v>
                </c:pt>
                <c:pt idx="7038">
                  <c:v>#N/A</c:v>
                </c:pt>
                <c:pt idx="7039">
                  <c:v>#N/A</c:v>
                </c:pt>
                <c:pt idx="7040">
                  <c:v>#N/A</c:v>
                </c:pt>
                <c:pt idx="7041">
                  <c:v>#N/A</c:v>
                </c:pt>
                <c:pt idx="7042">
                  <c:v>#N/A</c:v>
                </c:pt>
                <c:pt idx="7043">
                  <c:v>#N/A</c:v>
                </c:pt>
                <c:pt idx="7044">
                  <c:v>42724.962500000001</c:v>
                </c:pt>
                <c:pt idx="7045">
                  <c:v>42745.037500000006</c:v>
                </c:pt>
                <c:pt idx="7046">
                  <c:v>#N/A</c:v>
                </c:pt>
                <c:pt idx="7047">
                  <c:v>#N/A</c:v>
                </c:pt>
                <c:pt idx="7048">
                  <c:v>#N/A</c:v>
                </c:pt>
                <c:pt idx="7049">
                  <c:v>#N/A</c:v>
                </c:pt>
                <c:pt idx="7050">
                  <c:v>#N/A</c:v>
                </c:pt>
                <c:pt idx="7051">
                  <c:v>#N/A</c:v>
                </c:pt>
                <c:pt idx="7052">
                  <c:v>#N/A</c:v>
                </c:pt>
                <c:pt idx="7053">
                  <c:v>#N/A</c:v>
                </c:pt>
                <c:pt idx="7054">
                  <c:v>#N/A</c:v>
                </c:pt>
                <c:pt idx="7055">
                  <c:v>#N/A</c:v>
                </c:pt>
                <c:pt idx="7056">
                  <c:v>#N/A</c:v>
                </c:pt>
                <c:pt idx="7057">
                  <c:v>#N/A</c:v>
                </c:pt>
                <c:pt idx="7058">
                  <c:v>#N/A</c:v>
                </c:pt>
                <c:pt idx="7059">
                  <c:v>#N/A</c:v>
                </c:pt>
                <c:pt idx="7060">
                  <c:v>#N/A</c:v>
                </c:pt>
                <c:pt idx="7061">
                  <c:v>#N/A</c:v>
                </c:pt>
                <c:pt idx="7062">
                  <c:v>#N/A</c:v>
                </c:pt>
                <c:pt idx="7063">
                  <c:v>42714.924999999996</c:v>
                </c:pt>
                <c:pt idx="7064">
                  <c:v>42735</c:v>
                </c:pt>
                <c:pt idx="7065">
                  <c:v>42755.074999999997</c:v>
                </c:pt>
                <c:pt idx="7066">
                  <c:v>#N/A</c:v>
                </c:pt>
                <c:pt idx="7067">
                  <c:v>#N/A</c:v>
                </c:pt>
                <c:pt idx="7068">
                  <c:v>#N/A</c:v>
                </c:pt>
                <c:pt idx="7069">
                  <c:v>#N/A</c:v>
                </c:pt>
                <c:pt idx="7070">
                  <c:v>#N/A</c:v>
                </c:pt>
                <c:pt idx="7071">
                  <c:v>#N/A</c:v>
                </c:pt>
                <c:pt idx="7072">
                  <c:v>#N/A</c:v>
                </c:pt>
                <c:pt idx="7073">
                  <c:v>#N/A</c:v>
                </c:pt>
                <c:pt idx="7074">
                  <c:v>#N/A</c:v>
                </c:pt>
                <c:pt idx="7075">
                  <c:v>#N/A</c:v>
                </c:pt>
                <c:pt idx="7076">
                  <c:v>#N/A</c:v>
                </c:pt>
                <c:pt idx="7077">
                  <c:v>#N/A</c:v>
                </c:pt>
                <c:pt idx="7078">
                  <c:v>#N/A</c:v>
                </c:pt>
                <c:pt idx="7079">
                  <c:v>#N/A</c:v>
                </c:pt>
                <c:pt idx="7080">
                  <c:v>#N/A</c:v>
                </c:pt>
                <c:pt idx="7081">
                  <c:v>#N/A</c:v>
                </c:pt>
                <c:pt idx="7082">
                  <c:v>42735</c:v>
                </c:pt>
                <c:pt idx="7083">
                  <c:v>#N/A</c:v>
                </c:pt>
                <c:pt idx="7084">
                  <c:v>#N/A</c:v>
                </c:pt>
                <c:pt idx="7085">
                  <c:v>#N/A</c:v>
                </c:pt>
                <c:pt idx="7086">
                  <c:v>#N/A</c:v>
                </c:pt>
                <c:pt idx="7087">
                  <c:v>#N/A</c:v>
                </c:pt>
                <c:pt idx="7088">
                  <c:v>#N/A</c:v>
                </c:pt>
                <c:pt idx="7089">
                  <c:v>#N/A</c:v>
                </c:pt>
                <c:pt idx="7090">
                  <c:v>#N/A</c:v>
                </c:pt>
                <c:pt idx="7091">
                  <c:v>#N/A</c:v>
                </c:pt>
                <c:pt idx="7092">
                  <c:v>#N/A</c:v>
                </c:pt>
                <c:pt idx="7093">
                  <c:v>#N/A</c:v>
                </c:pt>
                <c:pt idx="7094">
                  <c:v>#N/A</c:v>
                </c:pt>
                <c:pt idx="7095">
                  <c:v>#N/A</c:v>
                </c:pt>
                <c:pt idx="7096">
                  <c:v>#N/A</c:v>
                </c:pt>
                <c:pt idx="7097">
                  <c:v>#N/A</c:v>
                </c:pt>
                <c:pt idx="7098">
                  <c:v>#N/A</c:v>
                </c:pt>
                <c:pt idx="7099">
                  <c:v>#N/A</c:v>
                </c:pt>
                <c:pt idx="7100">
                  <c:v>#N/A</c:v>
                </c:pt>
                <c:pt idx="7101">
                  <c:v>43089.962500000001</c:v>
                </c:pt>
                <c:pt idx="7102">
                  <c:v>43110.037500000006</c:v>
                </c:pt>
                <c:pt idx="7103">
                  <c:v>#N/A</c:v>
                </c:pt>
                <c:pt idx="7104">
                  <c:v>#N/A</c:v>
                </c:pt>
                <c:pt idx="7105">
                  <c:v>#N/A</c:v>
                </c:pt>
                <c:pt idx="7106">
                  <c:v>#N/A</c:v>
                </c:pt>
                <c:pt idx="7107">
                  <c:v>#N/A</c:v>
                </c:pt>
                <c:pt idx="7108">
                  <c:v>#N/A</c:v>
                </c:pt>
                <c:pt idx="7109">
                  <c:v>#N/A</c:v>
                </c:pt>
                <c:pt idx="7110">
                  <c:v>#N/A</c:v>
                </c:pt>
                <c:pt idx="7111">
                  <c:v>#N/A</c:v>
                </c:pt>
                <c:pt idx="7112">
                  <c:v>#N/A</c:v>
                </c:pt>
                <c:pt idx="7113">
                  <c:v>#N/A</c:v>
                </c:pt>
                <c:pt idx="7114">
                  <c:v>#N/A</c:v>
                </c:pt>
                <c:pt idx="7115">
                  <c:v>#N/A</c:v>
                </c:pt>
                <c:pt idx="7116">
                  <c:v>#N/A</c:v>
                </c:pt>
                <c:pt idx="7117">
                  <c:v>#N/A</c:v>
                </c:pt>
                <c:pt idx="7118">
                  <c:v>#N/A</c:v>
                </c:pt>
                <c:pt idx="7119">
                  <c:v>#N/A</c:v>
                </c:pt>
                <c:pt idx="7120">
                  <c:v>42724.962500000001</c:v>
                </c:pt>
                <c:pt idx="7121">
                  <c:v>42745.037500000006</c:v>
                </c:pt>
                <c:pt idx="7122">
                  <c:v>#N/A</c:v>
                </c:pt>
                <c:pt idx="7123">
                  <c:v>#N/A</c:v>
                </c:pt>
                <c:pt idx="7124">
                  <c:v>#N/A</c:v>
                </c:pt>
                <c:pt idx="7125">
                  <c:v>#N/A</c:v>
                </c:pt>
                <c:pt idx="7126">
                  <c:v>#N/A</c:v>
                </c:pt>
                <c:pt idx="7127">
                  <c:v>#N/A</c:v>
                </c:pt>
                <c:pt idx="7128">
                  <c:v>#N/A</c:v>
                </c:pt>
                <c:pt idx="7129">
                  <c:v>#N/A</c:v>
                </c:pt>
                <c:pt idx="7130">
                  <c:v>#N/A</c:v>
                </c:pt>
                <c:pt idx="7131">
                  <c:v>#N/A</c:v>
                </c:pt>
                <c:pt idx="7132">
                  <c:v>#N/A</c:v>
                </c:pt>
                <c:pt idx="7133">
                  <c:v>#N/A</c:v>
                </c:pt>
                <c:pt idx="7134">
                  <c:v>#N/A</c:v>
                </c:pt>
                <c:pt idx="7135">
                  <c:v>#N/A</c:v>
                </c:pt>
                <c:pt idx="7136">
                  <c:v>#N/A</c:v>
                </c:pt>
                <c:pt idx="7137">
                  <c:v>#N/A</c:v>
                </c:pt>
                <c:pt idx="7138">
                  <c:v>#N/A</c:v>
                </c:pt>
                <c:pt idx="7139">
                  <c:v>43089.962500000001</c:v>
                </c:pt>
                <c:pt idx="7140">
                  <c:v>43110.037500000006</c:v>
                </c:pt>
                <c:pt idx="7141">
                  <c:v>#N/A</c:v>
                </c:pt>
                <c:pt idx="7142">
                  <c:v>#N/A</c:v>
                </c:pt>
                <c:pt idx="7143">
                  <c:v>#N/A</c:v>
                </c:pt>
                <c:pt idx="7144">
                  <c:v>#N/A</c:v>
                </c:pt>
                <c:pt idx="7145">
                  <c:v>#N/A</c:v>
                </c:pt>
                <c:pt idx="7146">
                  <c:v>#N/A</c:v>
                </c:pt>
                <c:pt idx="7147">
                  <c:v>#N/A</c:v>
                </c:pt>
                <c:pt idx="7148">
                  <c:v>#N/A</c:v>
                </c:pt>
                <c:pt idx="7149">
                  <c:v>#N/A</c:v>
                </c:pt>
                <c:pt idx="7150">
                  <c:v>#N/A</c:v>
                </c:pt>
                <c:pt idx="7151">
                  <c:v>#N/A</c:v>
                </c:pt>
                <c:pt idx="7152">
                  <c:v>#N/A</c:v>
                </c:pt>
                <c:pt idx="7153">
                  <c:v>#N/A</c:v>
                </c:pt>
                <c:pt idx="7154">
                  <c:v>#N/A</c:v>
                </c:pt>
                <c:pt idx="7155">
                  <c:v>#N/A</c:v>
                </c:pt>
                <c:pt idx="7156">
                  <c:v>#N/A</c:v>
                </c:pt>
                <c:pt idx="7157">
                  <c:v>#N/A</c:v>
                </c:pt>
                <c:pt idx="7158">
                  <c:v>42735</c:v>
                </c:pt>
                <c:pt idx="7159">
                  <c:v>#N/A</c:v>
                </c:pt>
                <c:pt idx="7160">
                  <c:v>#N/A</c:v>
                </c:pt>
                <c:pt idx="7161">
                  <c:v>#N/A</c:v>
                </c:pt>
                <c:pt idx="7162">
                  <c:v>#N/A</c:v>
                </c:pt>
                <c:pt idx="7163">
                  <c:v>#N/A</c:v>
                </c:pt>
                <c:pt idx="7164">
                  <c:v>#N/A</c:v>
                </c:pt>
                <c:pt idx="7165">
                  <c:v>#N/A</c:v>
                </c:pt>
                <c:pt idx="7166">
                  <c:v>#N/A</c:v>
                </c:pt>
                <c:pt idx="7167">
                  <c:v>#N/A</c:v>
                </c:pt>
                <c:pt idx="7168">
                  <c:v>#N/A</c:v>
                </c:pt>
                <c:pt idx="7169">
                  <c:v>#N/A</c:v>
                </c:pt>
                <c:pt idx="7170">
                  <c:v>#N/A</c:v>
                </c:pt>
                <c:pt idx="7171">
                  <c:v>#N/A</c:v>
                </c:pt>
                <c:pt idx="7172">
                  <c:v>#N/A</c:v>
                </c:pt>
                <c:pt idx="7173">
                  <c:v>#N/A</c:v>
                </c:pt>
                <c:pt idx="7174">
                  <c:v>#N/A</c:v>
                </c:pt>
                <c:pt idx="7175">
                  <c:v>#N/A</c:v>
                </c:pt>
                <c:pt idx="7176">
                  <c:v>#N/A</c:v>
                </c:pt>
                <c:pt idx="7177">
                  <c:v>43089.962500000001</c:v>
                </c:pt>
                <c:pt idx="7178">
                  <c:v>43110.037500000006</c:v>
                </c:pt>
                <c:pt idx="7179">
                  <c:v>#N/A</c:v>
                </c:pt>
                <c:pt idx="7180">
                  <c:v>#N/A</c:v>
                </c:pt>
                <c:pt idx="7181">
                  <c:v>#N/A</c:v>
                </c:pt>
                <c:pt idx="7182">
                  <c:v>#N/A</c:v>
                </c:pt>
                <c:pt idx="7183">
                  <c:v>#N/A</c:v>
                </c:pt>
                <c:pt idx="7184">
                  <c:v>#N/A</c:v>
                </c:pt>
                <c:pt idx="7185">
                  <c:v>#N/A</c:v>
                </c:pt>
                <c:pt idx="7186">
                  <c:v>#N/A</c:v>
                </c:pt>
                <c:pt idx="7187">
                  <c:v>#N/A</c:v>
                </c:pt>
                <c:pt idx="7188">
                  <c:v>#N/A</c:v>
                </c:pt>
                <c:pt idx="7189">
                  <c:v>#N/A</c:v>
                </c:pt>
                <c:pt idx="7190">
                  <c:v>#N/A</c:v>
                </c:pt>
                <c:pt idx="7191">
                  <c:v>#N/A</c:v>
                </c:pt>
                <c:pt idx="7192">
                  <c:v>#N/A</c:v>
                </c:pt>
                <c:pt idx="7193">
                  <c:v>#N/A</c:v>
                </c:pt>
                <c:pt idx="7194">
                  <c:v>#N/A</c:v>
                </c:pt>
                <c:pt idx="7195">
                  <c:v>#N/A</c:v>
                </c:pt>
                <c:pt idx="7196">
                  <c:v>43079.924999999996</c:v>
                </c:pt>
                <c:pt idx="7197">
                  <c:v>43100</c:v>
                </c:pt>
                <c:pt idx="7198">
                  <c:v>43120.074999999997</c:v>
                </c:pt>
                <c:pt idx="7199">
                  <c:v>#N/A</c:v>
                </c:pt>
                <c:pt idx="7200">
                  <c:v>#N/A</c:v>
                </c:pt>
                <c:pt idx="7201">
                  <c:v>#N/A</c:v>
                </c:pt>
                <c:pt idx="7202">
                  <c:v>#N/A</c:v>
                </c:pt>
                <c:pt idx="7203">
                  <c:v>#N/A</c:v>
                </c:pt>
                <c:pt idx="7204">
                  <c:v>#N/A</c:v>
                </c:pt>
                <c:pt idx="7205">
                  <c:v>#N/A</c:v>
                </c:pt>
                <c:pt idx="7206">
                  <c:v>#N/A</c:v>
                </c:pt>
                <c:pt idx="7207">
                  <c:v>#N/A</c:v>
                </c:pt>
                <c:pt idx="7208">
                  <c:v>#N/A</c:v>
                </c:pt>
                <c:pt idx="7209">
                  <c:v>#N/A</c:v>
                </c:pt>
                <c:pt idx="7210">
                  <c:v>#N/A</c:v>
                </c:pt>
                <c:pt idx="7211">
                  <c:v>#N/A</c:v>
                </c:pt>
                <c:pt idx="7212">
                  <c:v>#N/A</c:v>
                </c:pt>
                <c:pt idx="7213">
                  <c:v>#N/A</c:v>
                </c:pt>
                <c:pt idx="7214">
                  <c:v>#N/A</c:v>
                </c:pt>
                <c:pt idx="7215">
                  <c:v>42735</c:v>
                </c:pt>
                <c:pt idx="7216">
                  <c:v>#N/A</c:v>
                </c:pt>
                <c:pt idx="7217">
                  <c:v>#N/A</c:v>
                </c:pt>
                <c:pt idx="7218">
                  <c:v>#N/A</c:v>
                </c:pt>
                <c:pt idx="7219">
                  <c:v>#N/A</c:v>
                </c:pt>
                <c:pt idx="7220">
                  <c:v>#N/A</c:v>
                </c:pt>
                <c:pt idx="7221">
                  <c:v>#N/A</c:v>
                </c:pt>
                <c:pt idx="7222">
                  <c:v>#N/A</c:v>
                </c:pt>
                <c:pt idx="7223">
                  <c:v>#N/A</c:v>
                </c:pt>
                <c:pt idx="7224">
                  <c:v>#N/A</c:v>
                </c:pt>
                <c:pt idx="7225">
                  <c:v>#N/A</c:v>
                </c:pt>
                <c:pt idx="7226">
                  <c:v>#N/A</c:v>
                </c:pt>
                <c:pt idx="7227">
                  <c:v>#N/A</c:v>
                </c:pt>
                <c:pt idx="7228">
                  <c:v>#N/A</c:v>
                </c:pt>
                <c:pt idx="7229">
                  <c:v>#N/A</c:v>
                </c:pt>
                <c:pt idx="7230">
                  <c:v>#N/A</c:v>
                </c:pt>
                <c:pt idx="7231">
                  <c:v>#N/A</c:v>
                </c:pt>
                <c:pt idx="7232">
                  <c:v>#N/A</c:v>
                </c:pt>
                <c:pt idx="7233">
                  <c:v>#N/A</c:v>
                </c:pt>
                <c:pt idx="7234">
                  <c:v>43444.924999999996</c:v>
                </c:pt>
                <c:pt idx="7235">
                  <c:v>43465</c:v>
                </c:pt>
                <c:pt idx="7236">
                  <c:v>43485.074999999997</c:v>
                </c:pt>
                <c:pt idx="7237">
                  <c:v>#N/A</c:v>
                </c:pt>
                <c:pt idx="7238">
                  <c:v>#N/A</c:v>
                </c:pt>
                <c:pt idx="7239">
                  <c:v>#N/A</c:v>
                </c:pt>
                <c:pt idx="7240">
                  <c:v>#N/A</c:v>
                </c:pt>
                <c:pt idx="7241">
                  <c:v>#N/A</c:v>
                </c:pt>
                <c:pt idx="7242">
                  <c:v>#N/A</c:v>
                </c:pt>
                <c:pt idx="7243">
                  <c:v>#N/A</c:v>
                </c:pt>
                <c:pt idx="7244">
                  <c:v>#N/A</c:v>
                </c:pt>
                <c:pt idx="7245">
                  <c:v>#N/A</c:v>
                </c:pt>
                <c:pt idx="7246">
                  <c:v>#N/A</c:v>
                </c:pt>
                <c:pt idx="7247">
                  <c:v>#N/A</c:v>
                </c:pt>
                <c:pt idx="7248">
                  <c:v>#N/A</c:v>
                </c:pt>
                <c:pt idx="7249">
                  <c:v>#N/A</c:v>
                </c:pt>
                <c:pt idx="7250">
                  <c:v>#N/A</c:v>
                </c:pt>
                <c:pt idx="7251">
                  <c:v>#N/A</c:v>
                </c:pt>
                <c:pt idx="7252">
                  <c:v>#N/A</c:v>
                </c:pt>
                <c:pt idx="7253">
                  <c:v>43089.962500000001</c:v>
                </c:pt>
                <c:pt idx="7254">
                  <c:v>43110.037500000006</c:v>
                </c:pt>
                <c:pt idx="7255">
                  <c:v>#N/A</c:v>
                </c:pt>
                <c:pt idx="7256">
                  <c:v>#N/A</c:v>
                </c:pt>
                <c:pt idx="7257">
                  <c:v>#N/A</c:v>
                </c:pt>
                <c:pt idx="7258">
                  <c:v>#N/A</c:v>
                </c:pt>
                <c:pt idx="7259">
                  <c:v>#N/A</c:v>
                </c:pt>
                <c:pt idx="7260">
                  <c:v>#N/A</c:v>
                </c:pt>
                <c:pt idx="7261">
                  <c:v>#N/A</c:v>
                </c:pt>
                <c:pt idx="7262">
                  <c:v>#N/A</c:v>
                </c:pt>
                <c:pt idx="7263">
                  <c:v>#N/A</c:v>
                </c:pt>
                <c:pt idx="7264">
                  <c:v>#N/A</c:v>
                </c:pt>
                <c:pt idx="7265">
                  <c:v>#N/A</c:v>
                </c:pt>
                <c:pt idx="7266">
                  <c:v>#N/A</c:v>
                </c:pt>
                <c:pt idx="7267">
                  <c:v>#N/A</c:v>
                </c:pt>
                <c:pt idx="7268">
                  <c:v>#N/A</c:v>
                </c:pt>
                <c:pt idx="7269">
                  <c:v>#N/A</c:v>
                </c:pt>
                <c:pt idx="7270">
                  <c:v>#N/A</c:v>
                </c:pt>
                <c:pt idx="7271">
                  <c:v>#N/A</c:v>
                </c:pt>
                <c:pt idx="7272">
                  <c:v>43465</c:v>
                </c:pt>
                <c:pt idx="7273">
                  <c:v>#N/A</c:v>
                </c:pt>
                <c:pt idx="7274">
                  <c:v>#N/A</c:v>
                </c:pt>
                <c:pt idx="7275">
                  <c:v>#N/A</c:v>
                </c:pt>
                <c:pt idx="7276">
                  <c:v>#N/A</c:v>
                </c:pt>
                <c:pt idx="7277">
                  <c:v>#N/A</c:v>
                </c:pt>
                <c:pt idx="7278">
                  <c:v>#N/A</c:v>
                </c:pt>
                <c:pt idx="7279">
                  <c:v>#N/A</c:v>
                </c:pt>
                <c:pt idx="7280">
                  <c:v>#N/A</c:v>
                </c:pt>
                <c:pt idx="7281">
                  <c:v>#N/A</c:v>
                </c:pt>
                <c:pt idx="7282">
                  <c:v>#N/A</c:v>
                </c:pt>
                <c:pt idx="7283">
                  <c:v>#N/A</c:v>
                </c:pt>
                <c:pt idx="7284">
                  <c:v>#N/A</c:v>
                </c:pt>
                <c:pt idx="7285">
                  <c:v>#N/A</c:v>
                </c:pt>
                <c:pt idx="7286">
                  <c:v>#N/A</c:v>
                </c:pt>
                <c:pt idx="7287">
                  <c:v>#N/A</c:v>
                </c:pt>
                <c:pt idx="7288">
                  <c:v>#N/A</c:v>
                </c:pt>
                <c:pt idx="7289">
                  <c:v>#N/A</c:v>
                </c:pt>
                <c:pt idx="7290">
                  <c:v>#N/A</c:v>
                </c:pt>
                <c:pt idx="7291">
                  <c:v>43830</c:v>
                </c:pt>
                <c:pt idx="7292">
                  <c:v>#N/A</c:v>
                </c:pt>
                <c:pt idx="7293">
                  <c:v>#N/A</c:v>
                </c:pt>
                <c:pt idx="7294">
                  <c:v>#N/A</c:v>
                </c:pt>
                <c:pt idx="7295">
                  <c:v>#N/A</c:v>
                </c:pt>
                <c:pt idx="7296">
                  <c:v>#N/A</c:v>
                </c:pt>
                <c:pt idx="7297">
                  <c:v>#N/A</c:v>
                </c:pt>
                <c:pt idx="7298">
                  <c:v>#N/A</c:v>
                </c:pt>
                <c:pt idx="7299">
                  <c:v>#N/A</c:v>
                </c:pt>
                <c:pt idx="7300">
                  <c:v>#N/A</c:v>
                </c:pt>
                <c:pt idx="7301">
                  <c:v>#N/A</c:v>
                </c:pt>
                <c:pt idx="7302">
                  <c:v>#N/A</c:v>
                </c:pt>
                <c:pt idx="7303">
                  <c:v>#N/A</c:v>
                </c:pt>
                <c:pt idx="7304">
                  <c:v>#N/A</c:v>
                </c:pt>
                <c:pt idx="7305">
                  <c:v>#N/A</c:v>
                </c:pt>
                <c:pt idx="7306">
                  <c:v>#N/A</c:v>
                </c:pt>
                <c:pt idx="7307">
                  <c:v>#N/A</c:v>
                </c:pt>
                <c:pt idx="7308">
                  <c:v>#N/A</c:v>
                </c:pt>
                <c:pt idx="7309">
                  <c:v>#N/A</c:v>
                </c:pt>
                <c:pt idx="7310">
                  <c:v>43100</c:v>
                </c:pt>
                <c:pt idx="7311">
                  <c:v>#N/A</c:v>
                </c:pt>
                <c:pt idx="7312">
                  <c:v>#N/A</c:v>
                </c:pt>
                <c:pt idx="7313">
                  <c:v>#N/A</c:v>
                </c:pt>
                <c:pt idx="7314">
                  <c:v>#N/A</c:v>
                </c:pt>
                <c:pt idx="7315">
                  <c:v>#N/A</c:v>
                </c:pt>
                <c:pt idx="7316">
                  <c:v>#N/A</c:v>
                </c:pt>
                <c:pt idx="7317">
                  <c:v>#N/A</c:v>
                </c:pt>
                <c:pt idx="7318">
                  <c:v>#N/A</c:v>
                </c:pt>
                <c:pt idx="7319">
                  <c:v>#N/A</c:v>
                </c:pt>
                <c:pt idx="7320">
                  <c:v>#N/A</c:v>
                </c:pt>
                <c:pt idx="7321">
                  <c:v>#N/A</c:v>
                </c:pt>
                <c:pt idx="7322">
                  <c:v>#N/A</c:v>
                </c:pt>
                <c:pt idx="7323">
                  <c:v>#N/A</c:v>
                </c:pt>
                <c:pt idx="7324">
                  <c:v>#N/A</c:v>
                </c:pt>
                <c:pt idx="7325">
                  <c:v>#N/A</c:v>
                </c:pt>
                <c:pt idx="7326">
                  <c:v>#N/A</c:v>
                </c:pt>
                <c:pt idx="7327">
                  <c:v>#N/A</c:v>
                </c:pt>
                <c:pt idx="7328">
                  <c:v>#N/A</c:v>
                </c:pt>
                <c:pt idx="7329">
                  <c:v>43454.962500000001</c:v>
                </c:pt>
                <c:pt idx="7330">
                  <c:v>43475.037500000006</c:v>
                </c:pt>
                <c:pt idx="7331">
                  <c:v>#N/A</c:v>
                </c:pt>
                <c:pt idx="7332">
                  <c:v>#N/A</c:v>
                </c:pt>
                <c:pt idx="7333">
                  <c:v>#N/A</c:v>
                </c:pt>
                <c:pt idx="7334">
                  <c:v>#N/A</c:v>
                </c:pt>
                <c:pt idx="7335">
                  <c:v>#N/A</c:v>
                </c:pt>
                <c:pt idx="7336">
                  <c:v>#N/A</c:v>
                </c:pt>
                <c:pt idx="7337">
                  <c:v>#N/A</c:v>
                </c:pt>
                <c:pt idx="7338">
                  <c:v>#N/A</c:v>
                </c:pt>
                <c:pt idx="7339">
                  <c:v>#N/A</c:v>
                </c:pt>
                <c:pt idx="7340">
                  <c:v>#N/A</c:v>
                </c:pt>
                <c:pt idx="7341">
                  <c:v>#N/A</c:v>
                </c:pt>
                <c:pt idx="7342">
                  <c:v>#N/A</c:v>
                </c:pt>
                <c:pt idx="7343">
                  <c:v>#N/A</c:v>
                </c:pt>
                <c:pt idx="7344">
                  <c:v>#N/A</c:v>
                </c:pt>
                <c:pt idx="7345">
                  <c:v>#N/A</c:v>
                </c:pt>
                <c:pt idx="7346">
                  <c:v>#N/A</c:v>
                </c:pt>
                <c:pt idx="7347">
                  <c:v>#N/A</c:v>
                </c:pt>
                <c:pt idx="7348">
                  <c:v>43454.962500000001</c:v>
                </c:pt>
                <c:pt idx="7349">
                  <c:v>43475.037500000006</c:v>
                </c:pt>
                <c:pt idx="7350">
                  <c:v>#N/A</c:v>
                </c:pt>
                <c:pt idx="7351">
                  <c:v>#N/A</c:v>
                </c:pt>
                <c:pt idx="7352">
                  <c:v>#N/A</c:v>
                </c:pt>
                <c:pt idx="7353">
                  <c:v>#N/A</c:v>
                </c:pt>
                <c:pt idx="7354">
                  <c:v>#N/A</c:v>
                </c:pt>
                <c:pt idx="7355">
                  <c:v>#N/A</c:v>
                </c:pt>
                <c:pt idx="7356">
                  <c:v>#N/A</c:v>
                </c:pt>
                <c:pt idx="7357">
                  <c:v>#N/A</c:v>
                </c:pt>
                <c:pt idx="7358">
                  <c:v>#N/A</c:v>
                </c:pt>
                <c:pt idx="7359">
                  <c:v>#N/A</c:v>
                </c:pt>
                <c:pt idx="7360">
                  <c:v>#N/A</c:v>
                </c:pt>
                <c:pt idx="7361">
                  <c:v>#N/A</c:v>
                </c:pt>
                <c:pt idx="7362">
                  <c:v>#N/A</c:v>
                </c:pt>
                <c:pt idx="7363">
                  <c:v>#N/A</c:v>
                </c:pt>
                <c:pt idx="7364">
                  <c:v>#N/A</c:v>
                </c:pt>
                <c:pt idx="7365">
                  <c:v>#N/A</c:v>
                </c:pt>
                <c:pt idx="7366">
                  <c:v>#N/A</c:v>
                </c:pt>
                <c:pt idx="7367">
                  <c:v>43779.8125</c:v>
                </c:pt>
                <c:pt idx="7368">
                  <c:v>43799.887500000004</c:v>
                </c:pt>
                <c:pt idx="7369">
                  <c:v>43819.962500000001</c:v>
                </c:pt>
                <c:pt idx="7370">
                  <c:v>43840.037500000006</c:v>
                </c:pt>
                <c:pt idx="7371">
                  <c:v>43860.112500000003</c:v>
                </c:pt>
                <c:pt idx="7372">
                  <c:v>43880.1875</c:v>
                </c:pt>
                <c:pt idx="7373">
                  <c:v>#N/A</c:v>
                </c:pt>
                <c:pt idx="7374">
                  <c:v>#N/A</c:v>
                </c:pt>
                <c:pt idx="7375">
                  <c:v>#N/A</c:v>
                </c:pt>
                <c:pt idx="7376">
                  <c:v>#N/A</c:v>
                </c:pt>
                <c:pt idx="7377">
                  <c:v>#N/A</c:v>
                </c:pt>
                <c:pt idx="7378">
                  <c:v>#N/A</c:v>
                </c:pt>
                <c:pt idx="7379">
                  <c:v>#N/A</c:v>
                </c:pt>
                <c:pt idx="7380">
                  <c:v>#N/A</c:v>
                </c:pt>
                <c:pt idx="7381">
                  <c:v>#N/A</c:v>
                </c:pt>
                <c:pt idx="7382">
                  <c:v>#N/A</c:v>
                </c:pt>
                <c:pt idx="7383">
                  <c:v>#N/A</c:v>
                </c:pt>
                <c:pt idx="7384">
                  <c:v>#N/A</c:v>
                </c:pt>
                <c:pt idx="7385">
                  <c:v>#N/A</c:v>
                </c:pt>
                <c:pt idx="7386">
                  <c:v>43089.962500000001</c:v>
                </c:pt>
                <c:pt idx="7387">
                  <c:v>43110.037500000006</c:v>
                </c:pt>
                <c:pt idx="7388">
                  <c:v>#N/A</c:v>
                </c:pt>
                <c:pt idx="7389">
                  <c:v>#N/A</c:v>
                </c:pt>
                <c:pt idx="7390">
                  <c:v>#N/A</c:v>
                </c:pt>
                <c:pt idx="7391">
                  <c:v>#N/A</c:v>
                </c:pt>
                <c:pt idx="7392">
                  <c:v>#N/A</c:v>
                </c:pt>
                <c:pt idx="7393">
                  <c:v>#N/A</c:v>
                </c:pt>
                <c:pt idx="7394">
                  <c:v>#N/A</c:v>
                </c:pt>
                <c:pt idx="7395">
                  <c:v>#N/A</c:v>
                </c:pt>
                <c:pt idx="7396">
                  <c:v>#N/A</c:v>
                </c:pt>
                <c:pt idx="7397">
                  <c:v>#N/A</c:v>
                </c:pt>
                <c:pt idx="7398">
                  <c:v>#N/A</c:v>
                </c:pt>
                <c:pt idx="7399">
                  <c:v>#N/A</c:v>
                </c:pt>
                <c:pt idx="7400">
                  <c:v>#N/A</c:v>
                </c:pt>
                <c:pt idx="7401">
                  <c:v>#N/A</c:v>
                </c:pt>
                <c:pt idx="7402">
                  <c:v>#N/A</c:v>
                </c:pt>
                <c:pt idx="7403">
                  <c:v>#N/A</c:v>
                </c:pt>
                <c:pt idx="7404">
                  <c:v>#N/A</c:v>
                </c:pt>
                <c:pt idx="7405">
                  <c:v>43465</c:v>
                </c:pt>
                <c:pt idx="7406">
                  <c:v>#N/A</c:v>
                </c:pt>
                <c:pt idx="7407">
                  <c:v>#N/A</c:v>
                </c:pt>
                <c:pt idx="7408">
                  <c:v>#N/A</c:v>
                </c:pt>
                <c:pt idx="7409">
                  <c:v>#N/A</c:v>
                </c:pt>
                <c:pt idx="7410">
                  <c:v>#N/A</c:v>
                </c:pt>
                <c:pt idx="7411">
                  <c:v>#N/A</c:v>
                </c:pt>
                <c:pt idx="7412">
                  <c:v>#N/A</c:v>
                </c:pt>
                <c:pt idx="7413">
                  <c:v>#N/A</c:v>
                </c:pt>
                <c:pt idx="7414">
                  <c:v>#N/A</c:v>
                </c:pt>
                <c:pt idx="7415">
                  <c:v>#N/A</c:v>
                </c:pt>
                <c:pt idx="7416">
                  <c:v>#N/A</c:v>
                </c:pt>
                <c:pt idx="7417">
                  <c:v>#N/A</c:v>
                </c:pt>
                <c:pt idx="7418">
                  <c:v>#N/A</c:v>
                </c:pt>
                <c:pt idx="7419">
                  <c:v>#N/A</c:v>
                </c:pt>
                <c:pt idx="7420">
                  <c:v>#N/A</c:v>
                </c:pt>
                <c:pt idx="7421">
                  <c:v>#N/A</c:v>
                </c:pt>
                <c:pt idx="7422">
                  <c:v>#N/A</c:v>
                </c:pt>
                <c:pt idx="7423">
                  <c:v>#N/A</c:v>
                </c:pt>
                <c:pt idx="7424">
                  <c:v>43100</c:v>
                </c:pt>
                <c:pt idx="7425">
                  <c:v>#N/A</c:v>
                </c:pt>
                <c:pt idx="7426">
                  <c:v>#N/A</c:v>
                </c:pt>
                <c:pt idx="7427">
                  <c:v>#N/A</c:v>
                </c:pt>
                <c:pt idx="7428">
                  <c:v>#N/A</c:v>
                </c:pt>
                <c:pt idx="7429">
                  <c:v>#N/A</c:v>
                </c:pt>
                <c:pt idx="7430">
                  <c:v>#N/A</c:v>
                </c:pt>
                <c:pt idx="7431">
                  <c:v>#N/A</c:v>
                </c:pt>
                <c:pt idx="7432">
                  <c:v>#N/A</c:v>
                </c:pt>
                <c:pt idx="7433">
                  <c:v>#N/A</c:v>
                </c:pt>
                <c:pt idx="7434">
                  <c:v>#N/A</c:v>
                </c:pt>
                <c:pt idx="7435">
                  <c:v>#N/A</c:v>
                </c:pt>
                <c:pt idx="7436">
                  <c:v>#N/A</c:v>
                </c:pt>
                <c:pt idx="7437">
                  <c:v>#N/A</c:v>
                </c:pt>
                <c:pt idx="7438">
                  <c:v>#N/A</c:v>
                </c:pt>
                <c:pt idx="7439">
                  <c:v>#N/A</c:v>
                </c:pt>
                <c:pt idx="7440">
                  <c:v>#N/A</c:v>
                </c:pt>
                <c:pt idx="7441">
                  <c:v>#N/A</c:v>
                </c:pt>
                <c:pt idx="7442">
                  <c:v>#N/A</c:v>
                </c:pt>
                <c:pt idx="7443">
                  <c:v>43444.924999999996</c:v>
                </c:pt>
                <c:pt idx="7444">
                  <c:v>43465</c:v>
                </c:pt>
                <c:pt idx="7445">
                  <c:v>43485.074999999997</c:v>
                </c:pt>
                <c:pt idx="7446">
                  <c:v>#N/A</c:v>
                </c:pt>
                <c:pt idx="7447">
                  <c:v>#N/A</c:v>
                </c:pt>
                <c:pt idx="7448">
                  <c:v>#N/A</c:v>
                </c:pt>
                <c:pt idx="7449">
                  <c:v>#N/A</c:v>
                </c:pt>
                <c:pt idx="7450">
                  <c:v>#N/A</c:v>
                </c:pt>
                <c:pt idx="7451">
                  <c:v>#N/A</c:v>
                </c:pt>
                <c:pt idx="7452">
                  <c:v>#N/A</c:v>
                </c:pt>
                <c:pt idx="7453">
                  <c:v>#N/A</c:v>
                </c:pt>
                <c:pt idx="7454">
                  <c:v>#N/A</c:v>
                </c:pt>
                <c:pt idx="7455">
                  <c:v>#N/A</c:v>
                </c:pt>
                <c:pt idx="7456">
                  <c:v>#N/A</c:v>
                </c:pt>
                <c:pt idx="7457">
                  <c:v>#N/A</c:v>
                </c:pt>
                <c:pt idx="7458">
                  <c:v>#N/A</c:v>
                </c:pt>
                <c:pt idx="7459">
                  <c:v>#N/A</c:v>
                </c:pt>
                <c:pt idx="7460">
                  <c:v>#N/A</c:v>
                </c:pt>
                <c:pt idx="7461">
                  <c:v>#N/A</c:v>
                </c:pt>
                <c:pt idx="7462">
                  <c:v>43789.85</c:v>
                </c:pt>
                <c:pt idx="7463">
                  <c:v>43809.925000000003</c:v>
                </c:pt>
                <c:pt idx="7464">
                  <c:v>43830</c:v>
                </c:pt>
                <c:pt idx="7465">
                  <c:v>43850.075000000004</c:v>
                </c:pt>
                <c:pt idx="7466">
                  <c:v>43870.15</c:v>
                </c:pt>
                <c:pt idx="7467">
                  <c:v>#N/A</c:v>
                </c:pt>
                <c:pt idx="7468">
                  <c:v>#N/A</c:v>
                </c:pt>
                <c:pt idx="7469">
                  <c:v>#N/A</c:v>
                </c:pt>
                <c:pt idx="7470">
                  <c:v>#N/A</c:v>
                </c:pt>
                <c:pt idx="7471">
                  <c:v>#N/A</c:v>
                </c:pt>
                <c:pt idx="7472">
                  <c:v>#N/A</c:v>
                </c:pt>
                <c:pt idx="7473">
                  <c:v>#N/A</c:v>
                </c:pt>
                <c:pt idx="7474">
                  <c:v>#N/A</c:v>
                </c:pt>
                <c:pt idx="7475">
                  <c:v>#N/A</c:v>
                </c:pt>
                <c:pt idx="7476">
                  <c:v>#N/A</c:v>
                </c:pt>
                <c:pt idx="7477">
                  <c:v>#N/A</c:v>
                </c:pt>
                <c:pt idx="7478">
                  <c:v>#N/A</c:v>
                </c:pt>
                <c:pt idx="7479">
                  <c:v>#N/A</c:v>
                </c:pt>
                <c:pt idx="7480">
                  <c:v>#N/A</c:v>
                </c:pt>
                <c:pt idx="7481">
                  <c:v>43444.924999999996</c:v>
                </c:pt>
                <c:pt idx="7482">
                  <c:v>43465</c:v>
                </c:pt>
                <c:pt idx="7483">
                  <c:v>43485.074999999997</c:v>
                </c:pt>
                <c:pt idx="7484">
                  <c:v>#N/A</c:v>
                </c:pt>
                <c:pt idx="7485">
                  <c:v>#N/A</c:v>
                </c:pt>
                <c:pt idx="7486">
                  <c:v>#N/A</c:v>
                </c:pt>
                <c:pt idx="7487">
                  <c:v>#N/A</c:v>
                </c:pt>
                <c:pt idx="7488">
                  <c:v>#N/A</c:v>
                </c:pt>
                <c:pt idx="7489">
                  <c:v>#N/A</c:v>
                </c:pt>
                <c:pt idx="7490">
                  <c:v>#N/A</c:v>
                </c:pt>
                <c:pt idx="7491">
                  <c:v>#N/A</c:v>
                </c:pt>
                <c:pt idx="7492">
                  <c:v>#N/A</c:v>
                </c:pt>
                <c:pt idx="7493">
                  <c:v>#N/A</c:v>
                </c:pt>
                <c:pt idx="7494">
                  <c:v>#N/A</c:v>
                </c:pt>
                <c:pt idx="7495">
                  <c:v>#N/A</c:v>
                </c:pt>
                <c:pt idx="7496">
                  <c:v>#N/A</c:v>
                </c:pt>
                <c:pt idx="7497">
                  <c:v>#N/A</c:v>
                </c:pt>
                <c:pt idx="7498">
                  <c:v>#N/A</c:v>
                </c:pt>
                <c:pt idx="7499">
                  <c:v>#N/A</c:v>
                </c:pt>
                <c:pt idx="7500">
                  <c:v>43830</c:v>
                </c:pt>
                <c:pt idx="7501">
                  <c:v>#N/A</c:v>
                </c:pt>
                <c:pt idx="7502">
                  <c:v>#N/A</c:v>
                </c:pt>
                <c:pt idx="7503">
                  <c:v>#N/A</c:v>
                </c:pt>
                <c:pt idx="7504">
                  <c:v>#N/A</c:v>
                </c:pt>
                <c:pt idx="7505">
                  <c:v>#N/A</c:v>
                </c:pt>
                <c:pt idx="7506">
                  <c:v>#N/A</c:v>
                </c:pt>
                <c:pt idx="7507">
                  <c:v>#N/A</c:v>
                </c:pt>
                <c:pt idx="7508">
                  <c:v>#N/A</c:v>
                </c:pt>
                <c:pt idx="7509">
                  <c:v>#N/A</c:v>
                </c:pt>
                <c:pt idx="7510">
                  <c:v>#N/A</c:v>
                </c:pt>
                <c:pt idx="7511">
                  <c:v>#N/A</c:v>
                </c:pt>
                <c:pt idx="7512">
                  <c:v>#N/A</c:v>
                </c:pt>
                <c:pt idx="7513">
                  <c:v>#N/A</c:v>
                </c:pt>
                <c:pt idx="7514">
                  <c:v>#N/A</c:v>
                </c:pt>
                <c:pt idx="7515">
                  <c:v>#N/A</c:v>
                </c:pt>
                <c:pt idx="7516">
                  <c:v>#N/A</c:v>
                </c:pt>
                <c:pt idx="7517">
                  <c:v>#N/A</c:v>
                </c:pt>
                <c:pt idx="7518">
                  <c:v>#N/A</c:v>
                </c:pt>
                <c:pt idx="7519">
                  <c:v>43465</c:v>
                </c:pt>
                <c:pt idx="7520">
                  <c:v>#N/A</c:v>
                </c:pt>
                <c:pt idx="7521">
                  <c:v>#N/A</c:v>
                </c:pt>
                <c:pt idx="7522">
                  <c:v>#N/A</c:v>
                </c:pt>
                <c:pt idx="7523">
                  <c:v>#N/A</c:v>
                </c:pt>
                <c:pt idx="7524">
                  <c:v>#N/A</c:v>
                </c:pt>
                <c:pt idx="7525">
                  <c:v>#N/A</c:v>
                </c:pt>
                <c:pt idx="7526">
                  <c:v>#N/A</c:v>
                </c:pt>
                <c:pt idx="7527">
                  <c:v>#N/A</c:v>
                </c:pt>
                <c:pt idx="7528">
                  <c:v>#N/A</c:v>
                </c:pt>
                <c:pt idx="7529">
                  <c:v>#N/A</c:v>
                </c:pt>
                <c:pt idx="7530">
                  <c:v>#N/A</c:v>
                </c:pt>
                <c:pt idx="7531">
                  <c:v>#N/A</c:v>
                </c:pt>
                <c:pt idx="7532">
                  <c:v>#N/A</c:v>
                </c:pt>
                <c:pt idx="7533">
                  <c:v>#N/A</c:v>
                </c:pt>
                <c:pt idx="7534">
                  <c:v>#N/A</c:v>
                </c:pt>
                <c:pt idx="7535">
                  <c:v>#N/A</c:v>
                </c:pt>
                <c:pt idx="7536">
                  <c:v>#N/A</c:v>
                </c:pt>
                <c:pt idx="7537">
                  <c:v>#N/A</c:v>
                </c:pt>
                <c:pt idx="7538">
                  <c:v>43809.924999999996</c:v>
                </c:pt>
                <c:pt idx="7539">
                  <c:v>43830</c:v>
                </c:pt>
                <c:pt idx="7540">
                  <c:v>43850.074999999997</c:v>
                </c:pt>
                <c:pt idx="7541">
                  <c:v>#N/A</c:v>
                </c:pt>
                <c:pt idx="7542">
                  <c:v>#N/A</c:v>
                </c:pt>
                <c:pt idx="7543">
                  <c:v>#N/A</c:v>
                </c:pt>
                <c:pt idx="7544">
                  <c:v>#N/A</c:v>
                </c:pt>
                <c:pt idx="7545">
                  <c:v>#N/A</c:v>
                </c:pt>
                <c:pt idx="7546">
                  <c:v>#N/A</c:v>
                </c:pt>
                <c:pt idx="7547">
                  <c:v>#N/A</c:v>
                </c:pt>
                <c:pt idx="7548">
                  <c:v>#N/A</c:v>
                </c:pt>
                <c:pt idx="7549">
                  <c:v>#N/A</c:v>
                </c:pt>
                <c:pt idx="7550">
                  <c:v>#N/A</c:v>
                </c:pt>
                <c:pt idx="7551">
                  <c:v>#N/A</c:v>
                </c:pt>
                <c:pt idx="7552">
                  <c:v>#N/A</c:v>
                </c:pt>
                <c:pt idx="7553">
                  <c:v>#N/A</c:v>
                </c:pt>
                <c:pt idx="7554">
                  <c:v>#N/A</c:v>
                </c:pt>
                <c:pt idx="7555">
                  <c:v>#N/A</c:v>
                </c:pt>
                <c:pt idx="7556">
                  <c:v>#N/A</c:v>
                </c:pt>
                <c:pt idx="7557">
                  <c:v>43100</c:v>
                </c:pt>
                <c:pt idx="7558">
                  <c:v>#N/A</c:v>
                </c:pt>
                <c:pt idx="7559">
                  <c:v>#N/A</c:v>
                </c:pt>
                <c:pt idx="7560">
                  <c:v>#N/A</c:v>
                </c:pt>
                <c:pt idx="7561">
                  <c:v>#N/A</c:v>
                </c:pt>
                <c:pt idx="7562">
                  <c:v>#N/A</c:v>
                </c:pt>
                <c:pt idx="7563">
                  <c:v>#N/A</c:v>
                </c:pt>
                <c:pt idx="7564">
                  <c:v>#N/A</c:v>
                </c:pt>
                <c:pt idx="7565">
                  <c:v>#N/A</c:v>
                </c:pt>
                <c:pt idx="7566">
                  <c:v>#N/A</c:v>
                </c:pt>
                <c:pt idx="7567">
                  <c:v>#N/A</c:v>
                </c:pt>
                <c:pt idx="7568">
                  <c:v>#N/A</c:v>
                </c:pt>
                <c:pt idx="7569">
                  <c:v>#N/A</c:v>
                </c:pt>
                <c:pt idx="7570">
                  <c:v>#N/A</c:v>
                </c:pt>
                <c:pt idx="7571">
                  <c:v>#N/A</c:v>
                </c:pt>
                <c:pt idx="7572">
                  <c:v>#N/A</c:v>
                </c:pt>
                <c:pt idx="7573">
                  <c:v>#N/A</c:v>
                </c:pt>
                <c:pt idx="7574">
                  <c:v>#N/A</c:v>
                </c:pt>
                <c:pt idx="7575">
                  <c:v>#N/A</c:v>
                </c:pt>
                <c:pt idx="7576">
                  <c:v>43465</c:v>
                </c:pt>
                <c:pt idx="7577">
                  <c:v>#N/A</c:v>
                </c:pt>
                <c:pt idx="7578">
                  <c:v>#N/A</c:v>
                </c:pt>
                <c:pt idx="7579">
                  <c:v>#N/A</c:v>
                </c:pt>
                <c:pt idx="7580">
                  <c:v>#N/A</c:v>
                </c:pt>
                <c:pt idx="7581">
                  <c:v>#N/A</c:v>
                </c:pt>
                <c:pt idx="7582">
                  <c:v>#N/A</c:v>
                </c:pt>
                <c:pt idx="7583">
                  <c:v>#N/A</c:v>
                </c:pt>
                <c:pt idx="7584">
                  <c:v>#N/A</c:v>
                </c:pt>
                <c:pt idx="7585">
                  <c:v>#N/A</c:v>
                </c:pt>
                <c:pt idx="7586">
                  <c:v>#N/A</c:v>
                </c:pt>
                <c:pt idx="7587">
                  <c:v>#N/A</c:v>
                </c:pt>
                <c:pt idx="7588">
                  <c:v>#N/A</c:v>
                </c:pt>
                <c:pt idx="7589">
                  <c:v>#N/A</c:v>
                </c:pt>
                <c:pt idx="7590">
                  <c:v>#N/A</c:v>
                </c:pt>
                <c:pt idx="7591">
                  <c:v>#N/A</c:v>
                </c:pt>
                <c:pt idx="7592">
                  <c:v>#N/A</c:v>
                </c:pt>
                <c:pt idx="7593">
                  <c:v>#N/A</c:v>
                </c:pt>
                <c:pt idx="7594">
                  <c:v>#N/A</c:v>
                </c:pt>
                <c:pt idx="7595">
                  <c:v>43830</c:v>
                </c:pt>
                <c:pt idx="7596">
                  <c:v>#N/A</c:v>
                </c:pt>
                <c:pt idx="7597">
                  <c:v>#N/A</c:v>
                </c:pt>
                <c:pt idx="7598">
                  <c:v>#N/A</c:v>
                </c:pt>
                <c:pt idx="7599">
                  <c:v>#N/A</c:v>
                </c:pt>
                <c:pt idx="7600">
                  <c:v>#N/A</c:v>
                </c:pt>
                <c:pt idx="7601">
                  <c:v>#N/A</c:v>
                </c:pt>
                <c:pt idx="7602">
                  <c:v>#N/A</c:v>
                </c:pt>
                <c:pt idx="7603">
                  <c:v>#N/A</c:v>
                </c:pt>
                <c:pt idx="7604">
                  <c:v>#N/A</c:v>
                </c:pt>
                <c:pt idx="7605">
                  <c:v>#N/A</c:v>
                </c:pt>
                <c:pt idx="7606">
                  <c:v>#N/A</c:v>
                </c:pt>
                <c:pt idx="7607">
                  <c:v>#N/A</c:v>
                </c:pt>
                <c:pt idx="7608">
                  <c:v>#N/A</c:v>
                </c:pt>
                <c:pt idx="7609">
                  <c:v>#N/A</c:v>
                </c:pt>
                <c:pt idx="7610">
                  <c:v>#N/A</c:v>
                </c:pt>
                <c:pt idx="7611">
                  <c:v>#N/A</c:v>
                </c:pt>
                <c:pt idx="7612">
                  <c:v>#N/A</c:v>
                </c:pt>
                <c:pt idx="7613">
                  <c:v>#N/A</c:v>
                </c:pt>
                <c:pt idx="7614">
                  <c:v>#N/A</c:v>
                </c:pt>
                <c:pt idx="7615">
                  <c:v>#N/A</c:v>
                </c:pt>
                <c:pt idx="7616">
                  <c:v>#N/A</c:v>
                </c:pt>
                <c:pt idx="7617">
                  <c:v>#N/A</c:v>
                </c:pt>
                <c:pt idx="7618">
                  <c:v>#N/A</c:v>
                </c:pt>
                <c:pt idx="7619">
                  <c:v>#N/A</c:v>
                </c:pt>
                <c:pt idx="7620">
                  <c:v>#N/A</c:v>
                </c:pt>
                <c:pt idx="7621">
                  <c:v>#N/A</c:v>
                </c:pt>
                <c:pt idx="7622">
                  <c:v>#N/A</c:v>
                </c:pt>
                <c:pt idx="7623">
                  <c:v>#N/A</c:v>
                </c:pt>
                <c:pt idx="7624">
                  <c:v>#N/A</c:v>
                </c:pt>
                <c:pt idx="7625">
                  <c:v>#N/A</c:v>
                </c:pt>
                <c:pt idx="7626">
                  <c:v>#N/A</c:v>
                </c:pt>
                <c:pt idx="7627">
                  <c:v>#N/A</c:v>
                </c:pt>
                <c:pt idx="7628">
                  <c:v>#N/A</c:v>
                </c:pt>
                <c:pt idx="7629">
                  <c:v>#N/A</c:v>
                </c:pt>
                <c:pt idx="7630">
                  <c:v>#N/A</c:v>
                </c:pt>
                <c:pt idx="7631">
                  <c:v>#N/A</c:v>
                </c:pt>
                <c:pt idx="7632">
                  <c:v>#N/A</c:v>
                </c:pt>
                <c:pt idx="7633">
                  <c:v>#N/A</c:v>
                </c:pt>
                <c:pt idx="7634">
                  <c:v>#N/A</c:v>
                </c:pt>
                <c:pt idx="7635">
                  <c:v>#N/A</c:v>
                </c:pt>
                <c:pt idx="7636">
                  <c:v>#N/A</c:v>
                </c:pt>
                <c:pt idx="7637">
                  <c:v>#N/A</c:v>
                </c:pt>
                <c:pt idx="7638">
                  <c:v>#N/A</c:v>
                </c:pt>
                <c:pt idx="7639">
                  <c:v>#N/A</c:v>
                </c:pt>
                <c:pt idx="7640">
                  <c:v>#N/A</c:v>
                </c:pt>
                <c:pt idx="7641">
                  <c:v>#N/A</c:v>
                </c:pt>
                <c:pt idx="7642">
                  <c:v>#N/A</c:v>
                </c:pt>
                <c:pt idx="7643">
                  <c:v>#N/A</c:v>
                </c:pt>
                <c:pt idx="7644">
                  <c:v>#N/A</c:v>
                </c:pt>
                <c:pt idx="7645">
                  <c:v>#N/A</c:v>
                </c:pt>
                <c:pt idx="7646">
                  <c:v>#N/A</c:v>
                </c:pt>
                <c:pt idx="7647">
                  <c:v>#N/A</c:v>
                </c:pt>
                <c:pt idx="7648">
                  <c:v>#N/A</c:v>
                </c:pt>
                <c:pt idx="7649">
                  <c:v>#N/A</c:v>
                </c:pt>
                <c:pt idx="7650">
                  <c:v>#N/A</c:v>
                </c:pt>
                <c:pt idx="7651">
                  <c:v>#N/A</c:v>
                </c:pt>
                <c:pt idx="7652">
                  <c:v>#N/A</c:v>
                </c:pt>
                <c:pt idx="7653">
                  <c:v>#N/A</c:v>
                </c:pt>
                <c:pt idx="7654">
                  <c:v>#N/A</c:v>
                </c:pt>
                <c:pt idx="7655">
                  <c:v>#N/A</c:v>
                </c:pt>
                <c:pt idx="7656">
                  <c:v>#N/A</c:v>
                </c:pt>
                <c:pt idx="7657">
                  <c:v>#N/A</c:v>
                </c:pt>
                <c:pt idx="7658">
                  <c:v>#N/A</c:v>
                </c:pt>
                <c:pt idx="7659">
                  <c:v>#N/A</c:v>
                </c:pt>
                <c:pt idx="7660">
                  <c:v>#N/A</c:v>
                </c:pt>
                <c:pt idx="7661">
                  <c:v>#N/A</c:v>
                </c:pt>
                <c:pt idx="7662">
                  <c:v>#N/A</c:v>
                </c:pt>
                <c:pt idx="7663">
                  <c:v>#N/A</c:v>
                </c:pt>
                <c:pt idx="7664">
                  <c:v>#N/A</c:v>
                </c:pt>
                <c:pt idx="7665">
                  <c:v>#N/A</c:v>
                </c:pt>
                <c:pt idx="7666">
                  <c:v>#N/A</c:v>
                </c:pt>
                <c:pt idx="7667">
                  <c:v>#N/A</c:v>
                </c:pt>
                <c:pt idx="7668">
                  <c:v>#N/A</c:v>
                </c:pt>
                <c:pt idx="7669">
                  <c:v>#N/A</c:v>
                </c:pt>
                <c:pt idx="7670">
                  <c:v>#N/A</c:v>
                </c:pt>
                <c:pt idx="7671">
                  <c:v>#N/A</c:v>
                </c:pt>
                <c:pt idx="7672">
                  <c:v>#N/A</c:v>
                </c:pt>
                <c:pt idx="7673">
                  <c:v>#N/A</c:v>
                </c:pt>
                <c:pt idx="7674">
                  <c:v>#N/A</c:v>
                </c:pt>
                <c:pt idx="7675">
                  <c:v>#N/A</c:v>
                </c:pt>
                <c:pt idx="7676">
                  <c:v>#N/A</c:v>
                </c:pt>
                <c:pt idx="7677">
                  <c:v>#N/A</c:v>
                </c:pt>
                <c:pt idx="7678">
                  <c:v>#N/A</c:v>
                </c:pt>
                <c:pt idx="7679">
                  <c:v>#N/A</c:v>
                </c:pt>
                <c:pt idx="7680">
                  <c:v>#N/A</c:v>
                </c:pt>
                <c:pt idx="7681">
                  <c:v>#N/A</c:v>
                </c:pt>
                <c:pt idx="7682">
                  <c:v>#N/A</c:v>
                </c:pt>
                <c:pt idx="7683">
                  <c:v>#N/A</c:v>
                </c:pt>
                <c:pt idx="7684">
                  <c:v>#N/A</c:v>
                </c:pt>
                <c:pt idx="7685">
                  <c:v>#N/A</c:v>
                </c:pt>
                <c:pt idx="7686">
                  <c:v>#N/A</c:v>
                </c:pt>
                <c:pt idx="7687">
                  <c:v>#N/A</c:v>
                </c:pt>
                <c:pt idx="7688">
                  <c:v>#N/A</c:v>
                </c:pt>
                <c:pt idx="7689">
                  <c:v>#N/A</c:v>
                </c:pt>
                <c:pt idx="7690">
                  <c:v>#N/A</c:v>
                </c:pt>
                <c:pt idx="7691">
                  <c:v>#N/A</c:v>
                </c:pt>
                <c:pt idx="7692">
                  <c:v>#N/A</c:v>
                </c:pt>
                <c:pt idx="7693">
                  <c:v>#N/A</c:v>
                </c:pt>
                <c:pt idx="7694">
                  <c:v>#N/A</c:v>
                </c:pt>
                <c:pt idx="7695">
                  <c:v>#N/A</c:v>
                </c:pt>
                <c:pt idx="7696">
                  <c:v>#N/A</c:v>
                </c:pt>
                <c:pt idx="7697">
                  <c:v>#N/A</c:v>
                </c:pt>
                <c:pt idx="7698">
                  <c:v>#N/A</c:v>
                </c:pt>
                <c:pt idx="7699">
                  <c:v>#N/A</c:v>
                </c:pt>
                <c:pt idx="7700">
                  <c:v>#N/A</c:v>
                </c:pt>
                <c:pt idx="7701">
                  <c:v>#N/A</c:v>
                </c:pt>
                <c:pt idx="7702">
                  <c:v>#N/A</c:v>
                </c:pt>
                <c:pt idx="7703">
                  <c:v>#N/A</c:v>
                </c:pt>
                <c:pt idx="7704">
                  <c:v>#N/A</c:v>
                </c:pt>
                <c:pt idx="7705">
                  <c:v>#N/A</c:v>
                </c:pt>
                <c:pt idx="7706">
                  <c:v>#N/A</c:v>
                </c:pt>
                <c:pt idx="7707">
                  <c:v>#N/A</c:v>
                </c:pt>
                <c:pt idx="7708">
                  <c:v>#N/A</c:v>
                </c:pt>
                <c:pt idx="7709">
                  <c:v>#N/A</c:v>
                </c:pt>
                <c:pt idx="7710">
                  <c:v>#N/A</c:v>
                </c:pt>
                <c:pt idx="7711">
                  <c:v>#N/A</c:v>
                </c:pt>
                <c:pt idx="7712">
                  <c:v>#N/A</c:v>
                </c:pt>
                <c:pt idx="7713">
                  <c:v>#N/A</c:v>
                </c:pt>
                <c:pt idx="7714">
                  <c:v>#N/A</c:v>
                </c:pt>
                <c:pt idx="7715">
                  <c:v>#N/A</c:v>
                </c:pt>
                <c:pt idx="7716">
                  <c:v>#N/A</c:v>
                </c:pt>
                <c:pt idx="7717">
                  <c:v>#N/A</c:v>
                </c:pt>
                <c:pt idx="7718">
                  <c:v>#N/A</c:v>
                </c:pt>
                <c:pt idx="7719">
                  <c:v>#N/A</c:v>
                </c:pt>
                <c:pt idx="7720">
                  <c:v>#N/A</c:v>
                </c:pt>
                <c:pt idx="7721">
                  <c:v>#N/A</c:v>
                </c:pt>
                <c:pt idx="7722">
                  <c:v>#N/A</c:v>
                </c:pt>
                <c:pt idx="7723">
                  <c:v>#N/A</c:v>
                </c:pt>
                <c:pt idx="7724">
                  <c:v>#N/A</c:v>
                </c:pt>
                <c:pt idx="7725">
                  <c:v>#N/A</c:v>
                </c:pt>
                <c:pt idx="7726">
                  <c:v>#N/A</c:v>
                </c:pt>
                <c:pt idx="7727">
                  <c:v>#N/A</c:v>
                </c:pt>
                <c:pt idx="7728">
                  <c:v>#N/A</c:v>
                </c:pt>
                <c:pt idx="7729">
                  <c:v>#N/A</c:v>
                </c:pt>
                <c:pt idx="7730">
                  <c:v>#N/A</c:v>
                </c:pt>
                <c:pt idx="7731">
                  <c:v>#N/A</c:v>
                </c:pt>
                <c:pt idx="7732">
                  <c:v>#N/A</c:v>
                </c:pt>
                <c:pt idx="7733">
                  <c:v>#N/A</c:v>
                </c:pt>
                <c:pt idx="7734">
                  <c:v>#N/A</c:v>
                </c:pt>
                <c:pt idx="7735">
                  <c:v>#N/A</c:v>
                </c:pt>
                <c:pt idx="7736">
                  <c:v>#N/A</c:v>
                </c:pt>
                <c:pt idx="7737">
                  <c:v>#N/A</c:v>
                </c:pt>
                <c:pt idx="7738">
                  <c:v>#N/A</c:v>
                </c:pt>
                <c:pt idx="7739">
                  <c:v>#N/A</c:v>
                </c:pt>
                <c:pt idx="7740">
                  <c:v>#N/A</c:v>
                </c:pt>
                <c:pt idx="7741">
                  <c:v>#N/A</c:v>
                </c:pt>
                <c:pt idx="7742">
                  <c:v>#N/A</c:v>
                </c:pt>
                <c:pt idx="7743">
                  <c:v>#N/A</c:v>
                </c:pt>
                <c:pt idx="7744">
                  <c:v>#N/A</c:v>
                </c:pt>
                <c:pt idx="7745">
                  <c:v>#N/A</c:v>
                </c:pt>
                <c:pt idx="7746">
                  <c:v>#N/A</c:v>
                </c:pt>
                <c:pt idx="7747">
                  <c:v>#N/A</c:v>
                </c:pt>
                <c:pt idx="7748">
                  <c:v>#N/A</c:v>
                </c:pt>
                <c:pt idx="7749">
                  <c:v>#N/A</c:v>
                </c:pt>
                <c:pt idx="7750">
                  <c:v>#N/A</c:v>
                </c:pt>
                <c:pt idx="7751">
                  <c:v>#N/A</c:v>
                </c:pt>
                <c:pt idx="7752">
                  <c:v>#N/A</c:v>
                </c:pt>
                <c:pt idx="7753">
                  <c:v>#N/A</c:v>
                </c:pt>
                <c:pt idx="7754">
                  <c:v>#N/A</c:v>
                </c:pt>
                <c:pt idx="7755">
                  <c:v>#N/A</c:v>
                </c:pt>
                <c:pt idx="7756">
                  <c:v>#N/A</c:v>
                </c:pt>
                <c:pt idx="7757">
                  <c:v>#N/A</c:v>
                </c:pt>
                <c:pt idx="7758">
                  <c:v>#N/A</c:v>
                </c:pt>
                <c:pt idx="7759">
                  <c:v>#N/A</c:v>
                </c:pt>
                <c:pt idx="7760">
                  <c:v>#N/A</c:v>
                </c:pt>
                <c:pt idx="7761">
                  <c:v>#N/A</c:v>
                </c:pt>
                <c:pt idx="7762">
                  <c:v>#N/A</c:v>
                </c:pt>
                <c:pt idx="7763">
                  <c:v>#N/A</c:v>
                </c:pt>
                <c:pt idx="7764">
                  <c:v>#N/A</c:v>
                </c:pt>
                <c:pt idx="7765">
                  <c:v>#N/A</c:v>
                </c:pt>
                <c:pt idx="7766">
                  <c:v>#N/A</c:v>
                </c:pt>
                <c:pt idx="7767">
                  <c:v>#N/A</c:v>
                </c:pt>
                <c:pt idx="7768">
                  <c:v>#N/A</c:v>
                </c:pt>
                <c:pt idx="7769">
                  <c:v>#N/A</c:v>
                </c:pt>
                <c:pt idx="7770">
                  <c:v>#N/A</c:v>
                </c:pt>
                <c:pt idx="7771">
                  <c:v>#N/A</c:v>
                </c:pt>
                <c:pt idx="7772">
                  <c:v>#N/A</c:v>
                </c:pt>
                <c:pt idx="7773">
                  <c:v>#N/A</c:v>
                </c:pt>
                <c:pt idx="7774">
                  <c:v>#N/A</c:v>
                </c:pt>
                <c:pt idx="7775">
                  <c:v>#N/A</c:v>
                </c:pt>
                <c:pt idx="7776">
                  <c:v>#N/A</c:v>
                </c:pt>
                <c:pt idx="7777">
                  <c:v>#N/A</c:v>
                </c:pt>
                <c:pt idx="7778">
                  <c:v>#N/A</c:v>
                </c:pt>
                <c:pt idx="7779">
                  <c:v>#N/A</c:v>
                </c:pt>
                <c:pt idx="7780">
                  <c:v>#N/A</c:v>
                </c:pt>
                <c:pt idx="7781">
                  <c:v>#N/A</c:v>
                </c:pt>
                <c:pt idx="7782">
                  <c:v>#N/A</c:v>
                </c:pt>
                <c:pt idx="7783">
                  <c:v>#N/A</c:v>
                </c:pt>
                <c:pt idx="7784">
                  <c:v>#N/A</c:v>
                </c:pt>
                <c:pt idx="7785">
                  <c:v>#N/A</c:v>
                </c:pt>
                <c:pt idx="7786">
                  <c:v>#N/A</c:v>
                </c:pt>
                <c:pt idx="7787">
                  <c:v>#N/A</c:v>
                </c:pt>
                <c:pt idx="7788">
                  <c:v>#N/A</c:v>
                </c:pt>
                <c:pt idx="7789">
                  <c:v>#N/A</c:v>
                </c:pt>
                <c:pt idx="7790">
                  <c:v>#N/A</c:v>
                </c:pt>
                <c:pt idx="7791">
                  <c:v>#N/A</c:v>
                </c:pt>
                <c:pt idx="7792">
                  <c:v>#N/A</c:v>
                </c:pt>
                <c:pt idx="7793">
                  <c:v>#N/A</c:v>
                </c:pt>
                <c:pt idx="7794">
                  <c:v>#N/A</c:v>
                </c:pt>
                <c:pt idx="7795">
                  <c:v>#N/A</c:v>
                </c:pt>
                <c:pt idx="7796">
                  <c:v>#N/A</c:v>
                </c:pt>
                <c:pt idx="7797">
                  <c:v>#N/A</c:v>
                </c:pt>
                <c:pt idx="7798">
                  <c:v>#N/A</c:v>
                </c:pt>
                <c:pt idx="7799">
                  <c:v>#N/A</c:v>
                </c:pt>
                <c:pt idx="7800">
                  <c:v>#N/A</c:v>
                </c:pt>
                <c:pt idx="7801">
                  <c:v>#N/A</c:v>
                </c:pt>
                <c:pt idx="7802">
                  <c:v>#N/A</c:v>
                </c:pt>
                <c:pt idx="7803">
                  <c:v>#N/A</c:v>
                </c:pt>
                <c:pt idx="7804">
                  <c:v>#N/A</c:v>
                </c:pt>
                <c:pt idx="7805">
                  <c:v>#N/A</c:v>
                </c:pt>
                <c:pt idx="7806">
                  <c:v>#N/A</c:v>
                </c:pt>
                <c:pt idx="7807">
                  <c:v>#N/A</c:v>
                </c:pt>
                <c:pt idx="7808">
                  <c:v>#N/A</c:v>
                </c:pt>
                <c:pt idx="7809">
                  <c:v>#N/A</c:v>
                </c:pt>
                <c:pt idx="7810">
                  <c:v>#N/A</c:v>
                </c:pt>
                <c:pt idx="7811">
                  <c:v>#N/A</c:v>
                </c:pt>
                <c:pt idx="7812">
                  <c:v>#N/A</c:v>
                </c:pt>
                <c:pt idx="7813">
                  <c:v>#N/A</c:v>
                </c:pt>
                <c:pt idx="7814">
                  <c:v>#N/A</c:v>
                </c:pt>
                <c:pt idx="7815">
                  <c:v>#N/A</c:v>
                </c:pt>
                <c:pt idx="7816">
                  <c:v>#N/A</c:v>
                </c:pt>
                <c:pt idx="7817">
                  <c:v>#N/A</c:v>
                </c:pt>
                <c:pt idx="7818">
                  <c:v>#N/A</c:v>
                </c:pt>
                <c:pt idx="7819">
                  <c:v>#N/A</c:v>
                </c:pt>
                <c:pt idx="7820">
                  <c:v>#N/A</c:v>
                </c:pt>
                <c:pt idx="7821">
                  <c:v>#N/A</c:v>
                </c:pt>
                <c:pt idx="7822">
                  <c:v>#N/A</c:v>
                </c:pt>
                <c:pt idx="7823">
                  <c:v>#N/A</c:v>
                </c:pt>
                <c:pt idx="7824">
                  <c:v>#N/A</c:v>
                </c:pt>
                <c:pt idx="7825">
                  <c:v>#N/A</c:v>
                </c:pt>
                <c:pt idx="7826">
                  <c:v>#N/A</c:v>
                </c:pt>
                <c:pt idx="7827">
                  <c:v>#N/A</c:v>
                </c:pt>
                <c:pt idx="7828">
                  <c:v>#N/A</c:v>
                </c:pt>
                <c:pt idx="7829">
                  <c:v>#N/A</c:v>
                </c:pt>
                <c:pt idx="7830">
                  <c:v>#N/A</c:v>
                </c:pt>
                <c:pt idx="7831">
                  <c:v>#N/A</c:v>
                </c:pt>
                <c:pt idx="7832">
                  <c:v>#N/A</c:v>
                </c:pt>
                <c:pt idx="7833">
                  <c:v>#N/A</c:v>
                </c:pt>
                <c:pt idx="7834">
                  <c:v>#N/A</c:v>
                </c:pt>
                <c:pt idx="7835">
                  <c:v>#N/A</c:v>
                </c:pt>
                <c:pt idx="7836">
                  <c:v>#N/A</c:v>
                </c:pt>
                <c:pt idx="7837">
                  <c:v>#N/A</c:v>
                </c:pt>
                <c:pt idx="7838">
                  <c:v>#N/A</c:v>
                </c:pt>
                <c:pt idx="7839">
                  <c:v>#N/A</c:v>
                </c:pt>
                <c:pt idx="7840">
                  <c:v>#N/A</c:v>
                </c:pt>
                <c:pt idx="7841">
                  <c:v>#N/A</c:v>
                </c:pt>
                <c:pt idx="7842">
                  <c:v>#N/A</c:v>
                </c:pt>
                <c:pt idx="7843">
                  <c:v>#N/A</c:v>
                </c:pt>
                <c:pt idx="7844">
                  <c:v>#N/A</c:v>
                </c:pt>
                <c:pt idx="7845">
                  <c:v>#N/A</c:v>
                </c:pt>
                <c:pt idx="7846">
                  <c:v>#N/A</c:v>
                </c:pt>
                <c:pt idx="7847">
                  <c:v>#N/A</c:v>
                </c:pt>
                <c:pt idx="7848">
                  <c:v>#N/A</c:v>
                </c:pt>
                <c:pt idx="7849">
                  <c:v>#N/A</c:v>
                </c:pt>
                <c:pt idx="7850">
                  <c:v>#N/A</c:v>
                </c:pt>
                <c:pt idx="7851">
                  <c:v>#N/A</c:v>
                </c:pt>
                <c:pt idx="7852">
                  <c:v>#N/A</c:v>
                </c:pt>
                <c:pt idx="7853">
                  <c:v>#N/A</c:v>
                </c:pt>
                <c:pt idx="7854">
                  <c:v>#N/A</c:v>
                </c:pt>
                <c:pt idx="7855">
                  <c:v>#N/A</c:v>
                </c:pt>
                <c:pt idx="7856">
                  <c:v>#N/A</c:v>
                </c:pt>
                <c:pt idx="7857">
                  <c:v>#N/A</c:v>
                </c:pt>
                <c:pt idx="7858">
                  <c:v>#N/A</c:v>
                </c:pt>
                <c:pt idx="7859">
                  <c:v>#N/A</c:v>
                </c:pt>
                <c:pt idx="7860">
                  <c:v>#N/A</c:v>
                </c:pt>
                <c:pt idx="7861">
                  <c:v>#N/A</c:v>
                </c:pt>
                <c:pt idx="7862">
                  <c:v>#N/A</c:v>
                </c:pt>
                <c:pt idx="7863">
                  <c:v>#N/A</c:v>
                </c:pt>
                <c:pt idx="7864">
                  <c:v>#N/A</c:v>
                </c:pt>
                <c:pt idx="7865">
                  <c:v>#N/A</c:v>
                </c:pt>
                <c:pt idx="7866">
                  <c:v>#N/A</c:v>
                </c:pt>
                <c:pt idx="7867">
                  <c:v>#N/A</c:v>
                </c:pt>
                <c:pt idx="7868">
                  <c:v>#N/A</c:v>
                </c:pt>
                <c:pt idx="7869">
                  <c:v>#N/A</c:v>
                </c:pt>
                <c:pt idx="7870">
                  <c:v>#N/A</c:v>
                </c:pt>
                <c:pt idx="7871">
                  <c:v>#N/A</c:v>
                </c:pt>
                <c:pt idx="7872">
                  <c:v>#N/A</c:v>
                </c:pt>
                <c:pt idx="7873">
                  <c:v>#N/A</c:v>
                </c:pt>
                <c:pt idx="7874">
                  <c:v>#N/A</c:v>
                </c:pt>
                <c:pt idx="7875">
                  <c:v>#N/A</c:v>
                </c:pt>
                <c:pt idx="7876">
                  <c:v>#N/A</c:v>
                </c:pt>
                <c:pt idx="7877">
                  <c:v>#N/A</c:v>
                </c:pt>
                <c:pt idx="7878">
                  <c:v>#N/A</c:v>
                </c:pt>
                <c:pt idx="7879">
                  <c:v>#N/A</c:v>
                </c:pt>
                <c:pt idx="7880">
                  <c:v>#N/A</c:v>
                </c:pt>
                <c:pt idx="7881">
                  <c:v>#N/A</c:v>
                </c:pt>
                <c:pt idx="7882">
                  <c:v>#N/A</c:v>
                </c:pt>
                <c:pt idx="7883">
                  <c:v>#N/A</c:v>
                </c:pt>
                <c:pt idx="7884">
                  <c:v>#N/A</c:v>
                </c:pt>
                <c:pt idx="7885">
                  <c:v>#N/A</c:v>
                </c:pt>
                <c:pt idx="7886">
                  <c:v>#N/A</c:v>
                </c:pt>
                <c:pt idx="7887">
                  <c:v>#N/A</c:v>
                </c:pt>
                <c:pt idx="7888">
                  <c:v>#N/A</c:v>
                </c:pt>
                <c:pt idx="7889">
                  <c:v>#N/A</c:v>
                </c:pt>
                <c:pt idx="7890">
                  <c:v>#N/A</c:v>
                </c:pt>
                <c:pt idx="7891">
                  <c:v>#N/A</c:v>
                </c:pt>
                <c:pt idx="7892">
                  <c:v>#N/A</c:v>
                </c:pt>
                <c:pt idx="7893">
                  <c:v>#N/A</c:v>
                </c:pt>
                <c:pt idx="7894">
                  <c:v>#N/A</c:v>
                </c:pt>
                <c:pt idx="7895">
                  <c:v>#N/A</c:v>
                </c:pt>
                <c:pt idx="7896">
                  <c:v>#N/A</c:v>
                </c:pt>
                <c:pt idx="7897">
                  <c:v>#N/A</c:v>
                </c:pt>
                <c:pt idx="7898">
                  <c:v>#N/A</c:v>
                </c:pt>
                <c:pt idx="7899">
                  <c:v>#N/A</c:v>
                </c:pt>
                <c:pt idx="7900">
                  <c:v>#N/A</c:v>
                </c:pt>
                <c:pt idx="7901">
                  <c:v>#N/A</c:v>
                </c:pt>
                <c:pt idx="7902">
                  <c:v>#N/A</c:v>
                </c:pt>
                <c:pt idx="7903">
                  <c:v>#N/A</c:v>
                </c:pt>
                <c:pt idx="7904">
                  <c:v>#N/A</c:v>
                </c:pt>
                <c:pt idx="7905">
                  <c:v>#N/A</c:v>
                </c:pt>
                <c:pt idx="7906">
                  <c:v>#N/A</c:v>
                </c:pt>
                <c:pt idx="7907">
                  <c:v>#N/A</c:v>
                </c:pt>
                <c:pt idx="7908">
                  <c:v>#N/A</c:v>
                </c:pt>
                <c:pt idx="7909">
                  <c:v>#N/A</c:v>
                </c:pt>
                <c:pt idx="7910">
                  <c:v>#N/A</c:v>
                </c:pt>
                <c:pt idx="7911">
                  <c:v>#N/A</c:v>
                </c:pt>
                <c:pt idx="7912">
                  <c:v>#N/A</c:v>
                </c:pt>
                <c:pt idx="7913">
                  <c:v>#N/A</c:v>
                </c:pt>
                <c:pt idx="7914">
                  <c:v>#N/A</c:v>
                </c:pt>
                <c:pt idx="7915">
                  <c:v>#N/A</c:v>
                </c:pt>
                <c:pt idx="7916">
                  <c:v>#N/A</c:v>
                </c:pt>
                <c:pt idx="7917">
                  <c:v>#N/A</c:v>
                </c:pt>
                <c:pt idx="7918">
                  <c:v>#N/A</c:v>
                </c:pt>
                <c:pt idx="7919">
                  <c:v>#N/A</c:v>
                </c:pt>
                <c:pt idx="7920">
                  <c:v>#N/A</c:v>
                </c:pt>
                <c:pt idx="7921">
                  <c:v>#N/A</c:v>
                </c:pt>
                <c:pt idx="7922">
                  <c:v>#N/A</c:v>
                </c:pt>
                <c:pt idx="7923">
                  <c:v>#N/A</c:v>
                </c:pt>
                <c:pt idx="7924">
                  <c:v>#N/A</c:v>
                </c:pt>
                <c:pt idx="7925">
                  <c:v>#N/A</c:v>
                </c:pt>
                <c:pt idx="7926">
                  <c:v>#N/A</c:v>
                </c:pt>
                <c:pt idx="7927">
                  <c:v>#N/A</c:v>
                </c:pt>
                <c:pt idx="7928">
                  <c:v>#N/A</c:v>
                </c:pt>
                <c:pt idx="7929">
                  <c:v>#N/A</c:v>
                </c:pt>
                <c:pt idx="7930">
                  <c:v>#N/A</c:v>
                </c:pt>
                <c:pt idx="7931">
                  <c:v>#N/A</c:v>
                </c:pt>
                <c:pt idx="7932">
                  <c:v>#N/A</c:v>
                </c:pt>
                <c:pt idx="7933">
                  <c:v>#N/A</c:v>
                </c:pt>
                <c:pt idx="7934">
                  <c:v>#N/A</c:v>
                </c:pt>
                <c:pt idx="7935">
                  <c:v>#N/A</c:v>
                </c:pt>
                <c:pt idx="7936">
                  <c:v>#N/A</c:v>
                </c:pt>
                <c:pt idx="7937">
                  <c:v>#N/A</c:v>
                </c:pt>
                <c:pt idx="7938">
                  <c:v>#N/A</c:v>
                </c:pt>
                <c:pt idx="7939">
                  <c:v>#N/A</c:v>
                </c:pt>
                <c:pt idx="7940">
                  <c:v>#N/A</c:v>
                </c:pt>
                <c:pt idx="7941">
                  <c:v>#N/A</c:v>
                </c:pt>
                <c:pt idx="7942">
                  <c:v>#N/A</c:v>
                </c:pt>
                <c:pt idx="7943">
                  <c:v>#N/A</c:v>
                </c:pt>
                <c:pt idx="7944">
                  <c:v>#N/A</c:v>
                </c:pt>
                <c:pt idx="7945">
                  <c:v>#N/A</c:v>
                </c:pt>
                <c:pt idx="7946">
                  <c:v>#N/A</c:v>
                </c:pt>
                <c:pt idx="7947">
                  <c:v>#N/A</c:v>
                </c:pt>
                <c:pt idx="7948">
                  <c:v>#N/A</c:v>
                </c:pt>
                <c:pt idx="7949">
                  <c:v>#N/A</c:v>
                </c:pt>
                <c:pt idx="7950">
                  <c:v>#N/A</c:v>
                </c:pt>
                <c:pt idx="7951">
                  <c:v>#N/A</c:v>
                </c:pt>
                <c:pt idx="7952">
                  <c:v>#N/A</c:v>
                </c:pt>
                <c:pt idx="7953">
                  <c:v>#N/A</c:v>
                </c:pt>
                <c:pt idx="7954">
                  <c:v>#N/A</c:v>
                </c:pt>
                <c:pt idx="7955">
                  <c:v>#N/A</c:v>
                </c:pt>
                <c:pt idx="7956">
                  <c:v>#N/A</c:v>
                </c:pt>
                <c:pt idx="7957">
                  <c:v>#N/A</c:v>
                </c:pt>
                <c:pt idx="7958">
                  <c:v>#N/A</c:v>
                </c:pt>
                <c:pt idx="7959">
                  <c:v>#N/A</c:v>
                </c:pt>
                <c:pt idx="7960">
                  <c:v>#N/A</c:v>
                </c:pt>
                <c:pt idx="7961">
                  <c:v>#N/A</c:v>
                </c:pt>
                <c:pt idx="7962">
                  <c:v>#N/A</c:v>
                </c:pt>
                <c:pt idx="7963">
                  <c:v>#N/A</c:v>
                </c:pt>
                <c:pt idx="7964">
                  <c:v>#N/A</c:v>
                </c:pt>
                <c:pt idx="7965">
                  <c:v>#N/A</c:v>
                </c:pt>
                <c:pt idx="7966">
                  <c:v>#N/A</c:v>
                </c:pt>
                <c:pt idx="7967">
                  <c:v>#N/A</c:v>
                </c:pt>
                <c:pt idx="7968">
                  <c:v>#N/A</c:v>
                </c:pt>
                <c:pt idx="7969">
                  <c:v>#N/A</c:v>
                </c:pt>
                <c:pt idx="7970">
                  <c:v>#N/A</c:v>
                </c:pt>
                <c:pt idx="7971">
                  <c:v>#N/A</c:v>
                </c:pt>
                <c:pt idx="7972">
                  <c:v>#N/A</c:v>
                </c:pt>
                <c:pt idx="7973">
                  <c:v>#N/A</c:v>
                </c:pt>
                <c:pt idx="7974">
                  <c:v>#N/A</c:v>
                </c:pt>
                <c:pt idx="7975">
                  <c:v>#N/A</c:v>
                </c:pt>
                <c:pt idx="7976">
                  <c:v>#N/A</c:v>
                </c:pt>
                <c:pt idx="7977">
                  <c:v>#N/A</c:v>
                </c:pt>
                <c:pt idx="7978">
                  <c:v>#N/A</c:v>
                </c:pt>
                <c:pt idx="7979">
                  <c:v>#N/A</c:v>
                </c:pt>
                <c:pt idx="7980">
                  <c:v>#N/A</c:v>
                </c:pt>
                <c:pt idx="7981">
                  <c:v>#N/A</c:v>
                </c:pt>
                <c:pt idx="7982">
                  <c:v>#N/A</c:v>
                </c:pt>
                <c:pt idx="7983">
                  <c:v>#N/A</c:v>
                </c:pt>
                <c:pt idx="7984">
                  <c:v>#N/A</c:v>
                </c:pt>
                <c:pt idx="7985">
                  <c:v>#N/A</c:v>
                </c:pt>
                <c:pt idx="7986">
                  <c:v>#N/A</c:v>
                </c:pt>
                <c:pt idx="7987">
                  <c:v>#N/A</c:v>
                </c:pt>
                <c:pt idx="7988">
                  <c:v>#N/A</c:v>
                </c:pt>
                <c:pt idx="7989">
                  <c:v>#N/A</c:v>
                </c:pt>
                <c:pt idx="7990">
                  <c:v>#N/A</c:v>
                </c:pt>
                <c:pt idx="7991">
                  <c:v>#N/A</c:v>
                </c:pt>
                <c:pt idx="7992">
                  <c:v>#N/A</c:v>
                </c:pt>
                <c:pt idx="7993">
                  <c:v>#N/A</c:v>
                </c:pt>
                <c:pt idx="7994">
                  <c:v>#N/A</c:v>
                </c:pt>
                <c:pt idx="7995">
                  <c:v>#N/A</c:v>
                </c:pt>
                <c:pt idx="7996">
                  <c:v>#N/A</c:v>
                </c:pt>
                <c:pt idx="7997">
                  <c:v>#N/A</c:v>
                </c:pt>
                <c:pt idx="7998">
                  <c:v>#N/A</c:v>
                </c:pt>
                <c:pt idx="7999">
                  <c:v>#N/A</c:v>
                </c:pt>
                <c:pt idx="8000">
                  <c:v>#N/A</c:v>
                </c:pt>
                <c:pt idx="8001">
                  <c:v>#N/A</c:v>
                </c:pt>
                <c:pt idx="8002">
                  <c:v>#N/A</c:v>
                </c:pt>
                <c:pt idx="8003">
                  <c:v>#N/A</c:v>
                </c:pt>
                <c:pt idx="8004">
                  <c:v>#N/A</c:v>
                </c:pt>
                <c:pt idx="8005">
                  <c:v>#N/A</c:v>
                </c:pt>
                <c:pt idx="8006">
                  <c:v>#N/A</c:v>
                </c:pt>
                <c:pt idx="8007">
                  <c:v>#N/A</c:v>
                </c:pt>
                <c:pt idx="8008">
                  <c:v>#N/A</c:v>
                </c:pt>
                <c:pt idx="8009">
                  <c:v>#N/A</c:v>
                </c:pt>
                <c:pt idx="8010">
                  <c:v>#N/A</c:v>
                </c:pt>
                <c:pt idx="8011">
                  <c:v>#N/A</c:v>
                </c:pt>
                <c:pt idx="8012">
                  <c:v>#N/A</c:v>
                </c:pt>
                <c:pt idx="8013">
                  <c:v>#N/A</c:v>
                </c:pt>
                <c:pt idx="8014">
                  <c:v>#N/A</c:v>
                </c:pt>
                <c:pt idx="8015">
                  <c:v>#N/A</c:v>
                </c:pt>
                <c:pt idx="8016">
                  <c:v>#N/A</c:v>
                </c:pt>
                <c:pt idx="8017">
                  <c:v>#N/A</c:v>
                </c:pt>
                <c:pt idx="8018">
                  <c:v>#N/A</c:v>
                </c:pt>
                <c:pt idx="8019">
                  <c:v>#N/A</c:v>
                </c:pt>
                <c:pt idx="8020">
                  <c:v>#N/A</c:v>
                </c:pt>
                <c:pt idx="8021">
                  <c:v>#N/A</c:v>
                </c:pt>
                <c:pt idx="8022">
                  <c:v>#N/A</c:v>
                </c:pt>
                <c:pt idx="8023">
                  <c:v>#N/A</c:v>
                </c:pt>
                <c:pt idx="8024">
                  <c:v>#N/A</c:v>
                </c:pt>
                <c:pt idx="8025">
                  <c:v>#N/A</c:v>
                </c:pt>
                <c:pt idx="8026">
                  <c:v>#N/A</c:v>
                </c:pt>
                <c:pt idx="8027">
                  <c:v>#N/A</c:v>
                </c:pt>
                <c:pt idx="8028">
                  <c:v>#N/A</c:v>
                </c:pt>
                <c:pt idx="8029">
                  <c:v>#N/A</c:v>
                </c:pt>
                <c:pt idx="8030">
                  <c:v>#N/A</c:v>
                </c:pt>
                <c:pt idx="8031">
                  <c:v>#N/A</c:v>
                </c:pt>
                <c:pt idx="8032">
                  <c:v>#N/A</c:v>
                </c:pt>
                <c:pt idx="8033">
                  <c:v>#N/A</c:v>
                </c:pt>
                <c:pt idx="8034">
                  <c:v>#N/A</c:v>
                </c:pt>
                <c:pt idx="8035">
                  <c:v>#N/A</c:v>
                </c:pt>
                <c:pt idx="8036">
                  <c:v>#N/A</c:v>
                </c:pt>
                <c:pt idx="8037">
                  <c:v>#N/A</c:v>
                </c:pt>
                <c:pt idx="8038">
                  <c:v>#N/A</c:v>
                </c:pt>
                <c:pt idx="8039">
                  <c:v>#N/A</c:v>
                </c:pt>
                <c:pt idx="8040">
                  <c:v>#N/A</c:v>
                </c:pt>
                <c:pt idx="8041">
                  <c:v>#N/A</c:v>
                </c:pt>
                <c:pt idx="8042">
                  <c:v>#N/A</c:v>
                </c:pt>
                <c:pt idx="8043">
                  <c:v>#N/A</c:v>
                </c:pt>
                <c:pt idx="8044">
                  <c:v>#N/A</c:v>
                </c:pt>
                <c:pt idx="8045">
                  <c:v>#N/A</c:v>
                </c:pt>
                <c:pt idx="8046">
                  <c:v>#N/A</c:v>
                </c:pt>
                <c:pt idx="8047">
                  <c:v>#N/A</c:v>
                </c:pt>
                <c:pt idx="8048">
                  <c:v>#N/A</c:v>
                </c:pt>
                <c:pt idx="8049">
                  <c:v>#N/A</c:v>
                </c:pt>
                <c:pt idx="8050">
                  <c:v>#N/A</c:v>
                </c:pt>
                <c:pt idx="8051">
                  <c:v>#N/A</c:v>
                </c:pt>
                <c:pt idx="8052">
                  <c:v>#N/A</c:v>
                </c:pt>
                <c:pt idx="8053">
                  <c:v>#N/A</c:v>
                </c:pt>
                <c:pt idx="8054">
                  <c:v>#N/A</c:v>
                </c:pt>
                <c:pt idx="8055">
                  <c:v>#N/A</c:v>
                </c:pt>
                <c:pt idx="8056">
                  <c:v>#N/A</c:v>
                </c:pt>
                <c:pt idx="8057">
                  <c:v>#N/A</c:v>
                </c:pt>
                <c:pt idx="8058">
                  <c:v>#N/A</c:v>
                </c:pt>
                <c:pt idx="8059">
                  <c:v>#N/A</c:v>
                </c:pt>
                <c:pt idx="8060">
                  <c:v>#N/A</c:v>
                </c:pt>
                <c:pt idx="8061">
                  <c:v>#N/A</c:v>
                </c:pt>
                <c:pt idx="8062">
                  <c:v>#N/A</c:v>
                </c:pt>
                <c:pt idx="8063">
                  <c:v>#N/A</c:v>
                </c:pt>
                <c:pt idx="8064">
                  <c:v>#N/A</c:v>
                </c:pt>
                <c:pt idx="8065">
                  <c:v>#N/A</c:v>
                </c:pt>
                <c:pt idx="8066">
                  <c:v>#N/A</c:v>
                </c:pt>
                <c:pt idx="8067">
                  <c:v>#N/A</c:v>
                </c:pt>
                <c:pt idx="8068">
                  <c:v>#N/A</c:v>
                </c:pt>
                <c:pt idx="8069">
                  <c:v>#N/A</c:v>
                </c:pt>
                <c:pt idx="8070">
                  <c:v>#N/A</c:v>
                </c:pt>
                <c:pt idx="8071">
                  <c:v>#N/A</c:v>
                </c:pt>
                <c:pt idx="8072">
                  <c:v>#N/A</c:v>
                </c:pt>
                <c:pt idx="8073">
                  <c:v>#N/A</c:v>
                </c:pt>
                <c:pt idx="8074">
                  <c:v>#N/A</c:v>
                </c:pt>
                <c:pt idx="8075">
                  <c:v>#N/A</c:v>
                </c:pt>
                <c:pt idx="8076">
                  <c:v>#N/A</c:v>
                </c:pt>
                <c:pt idx="8077">
                  <c:v>#N/A</c:v>
                </c:pt>
                <c:pt idx="8078">
                  <c:v>#N/A</c:v>
                </c:pt>
                <c:pt idx="8079">
                  <c:v>#N/A</c:v>
                </c:pt>
                <c:pt idx="8080">
                  <c:v>#N/A</c:v>
                </c:pt>
                <c:pt idx="8081">
                  <c:v>#N/A</c:v>
                </c:pt>
                <c:pt idx="8082">
                  <c:v>#N/A</c:v>
                </c:pt>
                <c:pt idx="8083">
                  <c:v>#N/A</c:v>
                </c:pt>
                <c:pt idx="8084">
                  <c:v>#N/A</c:v>
                </c:pt>
                <c:pt idx="8085">
                  <c:v>#N/A</c:v>
                </c:pt>
                <c:pt idx="8086">
                  <c:v>#N/A</c:v>
                </c:pt>
                <c:pt idx="8087">
                  <c:v>#N/A</c:v>
                </c:pt>
                <c:pt idx="8088">
                  <c:v>#N/A</c:v>
                </c:pt>
                <c:pt idx="8089">
                  <c:v>#N/A</c:v>
                </c:pt>
                <c:pt idx="8090">
                  <c:v>#N/A</c:v>
                </c:pt>
                <c:pt idx="8091">
                  <c:v>#N/A</c:v>
                </c:pt>
                <c:pt idx="8092">
                  <c:v>#N/A</c:v>
                </c:pt>
                <c:pt idx="8093">
                  <c:v>#N/A</c:v>
                </c:pt>
                <c:pt idx="8094">
                  <c:v>#N/A</c:v>
                </c:pt>
                <c:pt idx="8095">
                  <c:v>#N/A</c:v>
                </c:pt>
                <c:pt idx="8096">
                  <c:v>#N/A</c:v>
                </c:pt>
                <c:pt idx="8097">
                  <c:v>#N/A</c:v>
                </c:pt>
                <c:pt idx="8098">
                  <c:v>#N/A</c:v>
                </c:pt>
                <c:pt idx="8099">
                  <c:v>#N/A</c:v>
                </c:pt>
                <c:pt idx="8100">
                  <c:v>#N/A</c:v>
                </c:pt>
                <c:pt idx="8101">
                  <c:v>#N/A</c:v>
                </c:pt>
                <c:pt idx="8102">
                  <c:v>#N/A</c:v>
                </c:pt>
                <c:pt idx="8103">
                  <c:v>#N/A</c:v>
                </c:pt>
                <c:pt idx="8104">
                  <c:v>#N/A</c:v>
                </c:pt>
                <c:pt idx="8105">
                  <c:v>#N/A</c:v>
                </c:pt>
                <c:pt idx="8106">
                  <c:v>#N/A</c:v>
                </c:pt>
                <c:pt idx="8107">
                  <c:v>#N/A</c:v>
                </c:pt>
                <c:pt idx="8108">
                  <c:v>#N/A</c:v>
                </c:pt>
                <c:pt idx="8109">
                  <c:v>#N/A</c:v>
                </c:pt>
                <c:pt idx="8110">
                  <c:v>#N/A</c:v>
                </c:pt>
                <c:pt idx="8111">
                  <c:v>#N/A</c:v>
                </c:pt>
                <c:pt idx="8112">
                  <c:v>#N/A</c:v>
                </c:pt>
                <c:pt idx="8113">
                  <c:v>#N/A</c:v>
                </c:pt>
                <c:pt idx="8114">
                  <c:v>#N/A</c:v>
                </c:pt>
                <c:pt idx="8115">
                  <c:v>#N/A</c:v>
                </c:pt>
                <c:pt idx="8116">
                  <c:v>#N/A</c:v>
                </c:pt>
                <c:pt idx="8117">
                  <c:v>#N/A</c:v>
                </c:pt>
                <c:pt idx="8118">
                  <c:v>#N/A</c:v>
                </c:pt>
                <c:pt idx="8119">
                  <c:v>#N/A</c:v>
                </c:pt>
                <c:pt idx="8120">
                  <c:v>#N/A</c:v>
                </c:pt>
                <c:pt idx="8121">
                  <c:v>#N/A</c:v>
                </c:pt>
                <c:pt idx="8122">
                  <c:v>#N/A</c:v>
                </c:pt>
                <c:pt idx="8123">
                  <c:v>#N/A</c:v>
                </c:pt>
                <c:pt idx="8124">
                  <c:v>#N/A</c:v>
                </c:pt>
                <c:pt idx="8125">
                  <c:v>#N/A</c:v>
                </c:pt>
                <c:pt idx="8126">
                  <c:v>#N/A</c:v>
                </c:pt>
                <c:pt idx="8127">
                  <c:v>#N/A</c:v>
                </c:pt>
                <c:pt idx="8128">
                  <c:v>#N/A</c:v>
                </c:pt>
                <c:pt idx="8129">
                  <c:v>#N/A</c:v>
                </c:pt>
                <c:pt idx="8130">
                  <c:v>#N/A</c:v>
                </c:pt>
                <c:pt idx="8131">
                  <c:v>#N/A</c:v>
                </c:pt>
                <c:pt idx="8132">
                  <c:v>#N/A</c:v>
                </c:pt>
                <c:pt idx="8133">
                  <c:v>#N/A</c:v>
                </c:pt>
                <c:pt idx="8134">
                  <c:v>#N/A</c:v>
                </c:pt>
                <c:pt idx="8135">
                  <c:v>#N/A</c:v>
                </c:pt>
                <c:pt idx="8136">
                  <c:v>#N/A</c:v>
                </c:pt>
                <c:pt idx="8137">
                  <c:v>#N/A</c:v>
                </c:pt>
                <c:pt idx="8138">
                  <c:v>#N/A</c:v>
                </c:pt>
                <c:pt idx="8139">
                  <c:v>#N/A</c:v>
                </c:pt>
                <c:pt idx="8140">
                  <c:v>#N/A</c:v>
                </c:pt>
                <c:pt idx="8141">
                  <c:v>#N/A</c:v>
                </c:pt>
                <c:pt idx="8142">
                  <c:v>#N/A</c:v>
                </c:pt>
                <c:pt idx="8143">
                  <c:v>#N/A</c:v>
                </c:pt>
                <c:pt idx="8144">
                  <c:v>#N/A</c:v>
                </c:pt>
                <c:pt idx="8145">
                  <c:v>#N/A</c:v>
                </c:pt>
                <c:pt idx="8146">
                  <c:v>#N/A</c:v>
                </c:pt>
                <c:pt idx="8147">
                  <c:v>#N/A</c:v>
                </c:pt>
                <c:pt idx="8148">
                  <c:v>#N/A</c:v>
                </c:pt>
                <c:pt idx="8149">
                  <c:v>#N/A</c:v>
                </c:pt>
                <c:pt idx="8150">
                  <c:v>#N/A</c:v>
                </c:pt>
                <c:pt idx="8151">
                  <c:v>#N/A</c:v>
                </c:pt>
                <c:pt idx="8152">
                  <c:v>#N/A</c:v>
                </c:pt>
                <c:pt idx="8153">
                  <c:v>#N/A</c:v>
                </c:pt>
                <c:pt idx="8154">
                  <c:v>#N/A</c:v>
                </c:pt>
                <c:pt idx="8155">
                  <c:v>#N/A</c:v>
                </c:pt>
                <c:pt idx="8156">
                  <c:v>#N/A</c:v>
                </c:pt>
                <c:pt idx="8157">
                  <c:v>#N/A</c:v>
                </c:pt>
                <c:pt idx="8158">
                  <c:v>#N/A</c:v>
                </c:pt>
                <c:pt idx="8159">
                  <c:v>#N/A</c:v>
                </c:pt>
                <c:pt idx="8160">
                  <c:v>#N/A</c:v>
                </c:pt>
                <c:pt idx="8161">
                  <c:v>#N/A</c:v>
                </c:pt>
                <c:pt idx="8162">
                  <c:v>#N/A</c:v>
                </c:pt>
                <c:pt idx="8163">
                  <c:v>#N/A</c:v>
                </c:pt>
                <c:pt idx="8164">
                  <c:v>#N/A</c:v>
                </c:pt>
                <c:pt idx="8165">
                  <c:v>#N/A</c:v>
                </c:pt>
                <c:pt idx="8166">
                  <c:v>#N/A</c:v>
                </c:pt>
                <c:pt idx="8167">
                  <c:v>#N/A</c:v>
                </c:pt>
                <c:pt idx="8168">
                  <c:v>#N/A</c:v>
                </c:pt>
                <c:pt idx="8169">
                  <c:v>#N/A</c:v>
                </c:pt>
                <c:pt idx="8170">
                  <c:v>#N/A</c:v>
                </c:pt>
                <c:pt idx="8171">
                  <c:v>#N/A</c:v>
                </c:pt>
                <c:pt idx="8172">
                  <c:v>#N/A</c:v>
                </c:pt>
                <c:pt idx="8173">
                  <c:v>#N/A</c:v>
                </c:pt>
                <c:pt idx="8174">
                  <c:v>#N/A</c:v>
                </c:pt>
                <c:pt idx="8175">
                  <c:v>#N/A</c:v>
                </c:pt>
                <c:pt idx="8176">
                  <c:v>#N/A</c:v>
                </c:pt>
                <c:pt idx="8177">
                  <c:v>#N/A</c:v>
                </c:pt>
                <c:pt idx="8178">
                  <c:v>#N/A</c:v>
                </c:pt>
                <c:pt idx="8179">
                  <c:v>#N/A</c:v>
                </c:pt>
                <c:pt idx="8180">
                  <c:v>#N/A</c:v>
                </c:pt>
                <c:pt idx="8181">
                  <c:v>#N/A</c:v>
                </c:pt>
                <c:pt idx="8182">
                  <c:v>#N/A</c:v>
                </c:pt>
                <c:pt idx="8183">
                  <c:v>#N/A</c:v>
                </c:pt>
                <c:pt idx="8184">
                  <c:v>#N/A</c:v>
                </c:pt>
                <c:pt idx="8185">
                  <c:v>#N/A</c:v>
                </c:pt>
                <c:pt idx="8186">
                  <c:v>#N/A</c:v>
                </c:pt>
                <c:pt idx="8187">
                  <c:v>#N/A</c:v>
                </c:pt>
                <c:pt idx="8188">
                  <c:v>#N/A</c:v>
                </c:pt>
                <c:pt idx="8189">
                  <c:v>#N/A</c:v>
                </c:pt>
                <c:pt idx="8190">
                  <c:v>#N/A</c:v>
                </c:pt>
                <c:pt idx="8191">
                  <c:v>#N/A</c:v>
                </c:pt>
                <c:pt idx="8192">
                  <c:v>#N/A</c:v>
                </c:pt>
                <c:pt idx="8193">
                  <c:v>#N/A</c:v>
                </c:pt>
                <c:pt idx="8194">
                  <c:v>#N/A</c:v>
                </c:pt>
                <c:pt idx="8195">
                  <c:v>#N/A</c:v>
                </c:pt>
                <c:pt idx="8196">
                  <c:v>#N/A</c:v>
                </c:pt>
                <c:pt idx="8197">
                  <c:v>#N/A</c:v>
                </c:pt>
                <c:pt idx="8198">
                  <c:v>#N/A</c:v>
                </c:pt>
                <c:pt idx="8199">
                  <c:v>#N/A</c:v>
                </c:pt>
                <c:pt idx="8200">
                  <c:v>#N/A</c:v>
                </c:pt>
                <c:pt idx="8201">
                  <c:v>#N/A</c:v>
                </c:pt>
                <c:pt idx="8202">
                  <c:v>#N/A</c:v>
                </c:pt>
                <c:pt idx="8203">
                  <c:v>#N/A</c:v>
                </c:pt>
                <c:pt idx="8204">
                  <c:v>#N/A</c:v>
                </c:pt>
                <c:pt idx="8205">
                  <c:v>#N/A</c:v>
                </c:pt>
                <c:pt idx="8206">
                  <c:v>#N/A</c:v>
                </c:pt>
                <c:pt idx="8207">
                  <c:v>#N/A</c:v>
                </c:pt>
                <c:pt idx="8208">
                  <c:v>#N/A</c:v>
                </c:pt>
                <c:pt idx="8209">
                  <c:v>#N/A</c:v>
                </c:pt>
                <c:pt idx="8210">
                  <c:v>#N/A</c:v>
                </c:pt>
                <c:pt idx="8211">
                  <c:v>#N/A</c:v>
                </c:pt>
                <c:pt idx="8212">
                  <c:v>#N/A</c:v>
                </c:pt>
                <c:pt idx="8213">
                  <c:v>#N/A</c:v>
                </c:pt>
                <c:pt idx="8214">
                  <c:v>#N/A</c:v>
                </c:pt>
                <c:pt idx="8215">
                  <c:v>#N/A</c:v>
                </c:pt>
                <c:pt idx="8216">
                  <c:v>#N/A</c:v>
                </c:pt>
                <c:pt idx="8217">
                  <c:v>#N/A</c:v>
                </c:pt>
                <c:pt idx="8218">
                  <c:v>#N/A</c:v>
                </c:pt>
                <c:pt idx="8219">
                  <c:v>#N/A</c:v>
                </c:pt>
                <c:pt idx="8220">
                  <c:v>#N/A</c:v>
                </c:pt>
                <c:pt idx="8221">
                  <c:v>#N/A</c:v>
                </c:pt>
                <c:pt idx="8222">
                  <c:v>#N/A</c:v>
                </c:pt>
                <c:pt idx="8223">
                  <c:v>#N/A</c:v>
                </c:pt>
                <c:pt idx="8224">
                  <c:v>#N/A</c:v>
                </c:pt>
                <c:pt idx="8225">
                  <c:v>#N/A</c:v>
                </c:pt>
                <c:pt idx="8226">
                  <c:v>#N/A</c:v>
                </c:pt>
                <c:pt idx="8227">
                  <c:v>#N/A</c:v>
                </c:pt>
                <c:pt idx="8228">
                  <c:v>#N/A</c:v>
                </c:pt>
                <c:pt idx="8229">
                  <c:v>#N/A</c:v>
                </c:pt>
                <c:pt idx="8230">
                  <c:v>#N/A</c:v>
                </c:pt>
                <c:pt idx="8231">
                  <c:v>#N/A</c:v>
                </c:pt>
                <c:pt idx="8232">
                  <c:v>#N/A</c:v>
                </c:pt>
                <c:pt idx="8233">
                  <c:v>#N/A</c:v>
                </c:pt>
                <c:pt idx="8234">
                  <c:v>#N/A</c:v>
                </c:pt>
                <c:pt idx="8235">
                  <c:v>#N/A</c:v>
                </c:pt>
                <c:pt idx="8236">
                  <c:v>#N/A</c:v>
                </c:pt>
                <c:pt idx="8237">
                  <c:v>#N/A</c:v>
                </c:pt>
                <c:pt idx="8238">
                  <c:v>#N/A</c:v>
                </c:pt>
                <c:pt idx="8239">
                  <c:v>#N/A</c:v>
                </c:pt>
                <c:pt idx="8240">
                  <c:v>#N/A</c:v>
                </c:pt>
                <c:pt idx="8241">
                  <c:v>#N/A</c:v>
                </c:pt>
                <c:pt idx="8242">
                  <c:v>#N/A</c:v>
                </c:pt>
                <c:pt idx="8243">
                  <c:v>#N/A</c:v>
                </c:pt>
                <c:pt idx="8244">
                  <c:v>#N/A</c:v>
                </c:pt>
                <c:pt idx="8245">
                  <c:v>#N/A</c:v>
                </c:pt>
                <c:pt idx="8246">
                  <c:v>#N/A</c:v>
                </c:pt>
                <c:pt idx="8247">
                  <c:v>#N/A</c:v>
                </c:pt>
                <c:pt idx="8248">
                  <c:v>#N/A</c:v>
                </c:pt>
                <c:pt idx="8249">
                  <c:v>#N/A</c:v>
                </c:pt>
                <c:pt idx="8250">
                  <c:v>#N/A</c:v>
                </c:pt>
                <c:pt idx="8251">
                  <c:v>#N/A</c:v>
                </c:pt>
                <c:pt idx="8252">
                  <c:v>#N/A</c:v>
                </c:pt>
                <c:pt idx="8253">
                  <c:v>#N/A</c:v>
                </c:pt>
                <c:pt idx="8254">
                  <c:v>#N/A</c:v>
                </c:pt>
                <c:pt idx="8255">
                  <c:v>#N/A</c:v>
                </c:pt>
                <c:pt idx="8256">
                  <c:v>#N/A</c:v>
                </c:pt>
                <c:pt idx="8257">
                  <c:v>#N/A</c:v>
                </c:pt>
                <c:pt idx="8258">
                  <c:v>#N/A</c:v>
                </c:pt>
                <c:pt idx="8259">
                  <c:v>#N/A</c:v>
                </c:pt>
                <c:pt idx="8260">
                  <c:v>#N/A</c:v>
                </c:pt>
                <c:pt idx="8261">
                  <c:v>#N/A</c:v>
                </c:pt>
                <c:pt idx="8262">
                  <c:v>#N/A</c:v>
                </c:pt>
                <c:pt idx="8263">
                  <c:v>#N/A</c:v>
                </c:pt>
                <c:pt idx="8264">
                  <c:v>#N/A</c:v>
                </c:pt>
                <c:pt idx="8265">
                  <c:v>#N/A</c:v>
                </c:pt>
                <c:pt idx="8266">
                  <c:v>#N/A</c:v>
                </c:pt>
                <c:pt idx="8267">
                  <c:v>#N/A</c:v>
                </c:pt>
                <c:pt idx="8268">
                  <c:v>#N/A</c:v>
                </c:pt>
                <c:pt idx="8269">
                  <c:v>#N/A</c:v>
                </c:pt>
                <c:pt idx="8270">
                  <c:v>#N/A</c:v>
                </c:pt>
                <c:pt idx="8271">
                  <c:v>#N/A</c:v>
                </c:pt>
                <c:pt idx="8272">
                  <c:v>#N/A</c:v>
                </c:pt>
                <c:pt idx="8273">
                  <c:v>#N/A</c:v>
                </c:pt>
                <c:pt idx="8274">
                  <c:v>#N/A</c:v>
                </c:pt>
                <c:pt idx="8275">
                  <c:v>#N/A</c:v>
                </c:pt>
                <c:pt idx="8276">
                  <c:v>#N/A</c:v>
                </c:pt>
                <c:pt idx="8277">
                  <c:v>#N/A</c:v>
                </c:pt>
                <c:pt idx="8278">
                  <c:v>#N/A</c:v>
                </c:pt>
                <c:pt idx="8279">
                  <c:v>#N/A</c:v>
                </c:pt>
                <c:pt idx="8280">
                  <c:v>#N/A</c:v>
                </c:pt>
                <c:pt idx="8281">
                  <c:v>#N/A</c:v>
                </c:pt>
                <c:pt idx="8282">
                  <c:v>#N/A</c:v>
                </c:pt>
                <c:pt idx="8283">
                  <c:v>#N/A</c:v>
                </c:pt>
                <c:pt idx="8284">
                  <c:v>#N/A</c:v>
                </c:pt>
                <c:pt idx="8285">
                  <c:v>#N/A</c:v>
                </c:pt>
                <c:pt idx="8286">
                  <c:v>#N/A</c:v>
                </c:pt>
                <c:pt idx="8287">
                  <c:v>#N/A</c:v>
                </c:pt>
                <c:pt idx="8288">
                  <c:v>#N/A</c:v>
                </c:pt>
                <c:pt idx="8289">
                  <c:v>#N/A</c:v>
                </c:pt>
                <c:pt idx="8290">
                  <c:v>#N/A</c:v>
                </c:pt>
                <c:pt idx="8291">
                  <c:v>#N/A</c:v>
                </c:pt>
                <c:pt idx="8292">
                  <c:v>#N/A</c:v>
                </c:pt>
                <c:pt idx="8293">
                  <c:v>#N/A</c:v>
                </c:pt>
                <c:pt idx="8294">
                  <c:v>#N/A</c:v>
                </c:pt>
                <c:pt idx="8295">
                  <c:v>#N/A</c:v>
                </c:pt>
                <c:pt idx="8296">
                  <c:v>#N/A</c:v>
                </c:pt>
                <c:pt idx="8297">
                  <c:v>#N/A</c:v>
                </c:pt>
                <c:pt idx="8298">
                  <c:v>#N/A</c:v>
                </c:pt>
                <c:pt idx="8299">
                  <c:v>#N/A</c:v>
                </c:pt>
                <c:pt idx="8300">
                  <c:v>#N/A</c:v>
                </c:pt>
                <c:pt idx="8301">
                  <c:v>#N/A</c:v>
                </c:pt>
                <c:pt idx="8302">
                  <c:v>#N/A</c:v>
                </c:pt>
                <c:pt idx="8303">
                  <c:v>#N/A</c:v>
                </c:pt>
                <c:pt idx="8304">
                  <c:v>#N/A</c:v>
                </c:pt>
                <c:pt idx="8305">
                  <c:v>#N/A</c:v>
                </c:pt>
                <c:pt idx="8306">
                  <c:v>#N/A</c:v>
                </c:pt>
                <c:pt idx="8307">
                  <c:v>#N/A</c:v>
                </c:pt>
                <c:pt idx="8308">
                  <c:v>#N/A</c:v>
                </c:pt>
                <c:pt idx="8309">
                  <c:v>#N/A</c:v>
                </c:pt>
                <c:pt idx="8310">
                  <c:v>#N/A</c:v>
                </c:pt>
                <c:pt idx="8311">
                  <c:v>#N/A</c:v>
                </c:pt>
                <c:pt idx="8312">
                  <c:v>#N/A</c:v>
                </c:pt>
                <c:pt idx="8313">
                  <c:v>#N/A</c:v>
                </c:pt>
                <c:pt idx="8314">
                  <c:v>#N/A</c:v>
                </c:pt>
                <c:pt idx="8315">
                  <c:v>#N/A</c:v>
                </c:pt>
                <c:pt idx="8316">
                  <c:v>#N/A</c:v>
                </c:pt>
                <c:pt idx="8317">
                  <c:v>#N/A</c:v>
                </c:pt>
                <c:pt idx="8318">
                  <c:v>#N/A</c:v>
                </c:pt>
                <c:pt idx="8319">
                  <c:v>#N/A</c:v>
                </c:pt>
                <c:pt idx="8320">
                  <c:v>#N/A</c:v>
                </c:pt>
                <c:pt idx="8321">
                  <c:v>#N/A</c:v>
                </c:pt>
                <c:pt idx="8322">
                  <c:v>#N/A</c:v>
                </c:pt>
                <c:pt idx="8323">
                  <c:v>#N/A</c:v>
                </c:pt>
                <c:pt idx="8324">
                  <c:v>#N/A</c:v>
                </c:pt>
                <c:pt idx="8325">
                  <c:v>#N/A</c:v>
                </c:pt>
                <c:pt idx="8326">
                  <c:v>#N/A</c:v>
                </c:pt>
                <c:pt idx="8327">
                  <c:v>#N/A</c:v>
                </c:pt>
                <c:pt idx="8328">
                  <c:v>#N/A</c:v>
                </c:pt>
                <c:pt idx="8329">
                  <c:v>#N/A</c:v>
                </c:pt>
                <c:pt idx="8330">
                  <c:v>#N/A</c:v>
                </c:pt>
                <c:pt idx="8331">
                  <c:v>#N/A</c:v>
                </c:pt>
                <c:pt idx="8332">
                  <c:v>#N/A</c:v>
                </c:pt>
                <c:pt idx="8333">
                  <c:v>#N/A</c:v>
                </c:pt>
                <c:pt idx="8334">
                  <c:v>#N/A</c:v>
                </c:pt>
                <c:pt idx="8335">
                  <c:v>#N/A</c:v>
                </c:pt>
                <c:pt idx="8336">
                  <c:v>#N/A</c:v>
                </c:pt>
                <c:pt idx="8337">
                  <c:v>#N/A</c:v>
                </c:pt>
                <c:pt idx="8338">
                  <c:v>#N/A</c:v>
                </c:pt>
                <c:pt idx="8339">
                  <c:v>#N/A</c:v>
                </c:pt>
                <c:pt idx="8340">
                  <c:v>#N/A</c:v>
                </c:pt>
                <c:pt idx="8341">
                  <c:v>#N/A</c:v>
                </c:pt>
                <c:pt idx="8342">
                  <c:v>#N/A</c:v>
                </c:pt>
                <c:pt idx="8343">
                  <c:v>#N/A</c:v>
                </c:pt>
                <c:pt idx="8344">
                  <c:v>#N/A</c:v>
                </c:pt>
                <c:pt idx="8345">
                  <c:v>#N/A</c:v>
                </c:pt>
                <c:pt idx="8346">
                  <c:v>#N/A</c:v>
                </c:pt>
                <c:pt idx="8347">
                  <c:v>#N/A</c:v>
                </c:pt>
                <c:pt idx="8348">
                  <c:v>#N/A</c:v>
                </c:pt>
                <c:pt idx="8349">
                  <c:v>#N/A</c:v>
                </c:pt>
                <c:pt idx="8350">
                  <c:v>#N/A</c:v>
                </c:pt>
                <c:pt idx="8351">
                  <c:v>#N/A</c:v>
                </c:pt>
                <c:pt idx="8352">
                  <c:v>#N/A</c:v>
                </c:pt>
                <c:pt idx="8353">
                  <c:v>#N/A</c:v>
                </c:pt>
                <c:pt idx="8354">
                  <c:v>#N/A</c:v>
                </c:pt>
                <c:pt idx="8355">
                  <c:v>#N/A</c:v>
                </c:pt>
                <c:pt idx="8356">
                  <c:v>#N/A</c:v>
                </c:pt>
                <c:pt idx="8357">
                  <c:v>#N/A</c:v>
                </c:pt>
                <c:pt idx="8358">
                  <c:v>#N/A</c:v>
                </c:pt>
                <c:pt idx="8359">
                  <c:v>#N/A</c:v>
                </c:pt>
                <c:pt idx="8360">
                  <c:v>#N/A</c:v>
                </c:pt>
                <c:pt idx="8361">
                  <c:v>#N/A</c:v>
                </c:pt>
                <c:pt idx="8362">
                  <c:v>#N/A</c:v>
                </c:pt>
                <c:pt idx="8363">
                  <c:v>#N/A</c:v>
                </c:pt>
                <c:pt idx="8364">
                  <c:v>#N/A</c:v>
                </c:pt>
                <c:pt idx="8365">
                  <c:v>#N/A</c:v>
                </c:pt>
                <c:pt idx="8366">
                  <c:v>#N/A</c:v>
                </c:pt>
                <c:pt idx="8367">
                  <c:v>#N/A</c:v>
                </c:pt>
                <c:pt idx="8368">
                  <c:v>#N/A</c:v>
                </c:pt>
                <c:pt idx="8369">
                  <c:v>#N/A</c:v>
                </c:pt>
                <c:pt idx="8370">
                  <c:v>#N/A</c:v>
                </c:pt>
                <c:pt idx="8371">
                  <c:v>#N/A</c:v>
                </c:pt>
                <c:pt idx="8372">
                  <c:v>#N/A</c:v>
                </c:pt>
                <c:pt idx="8373">
                  <c:v>#N/A</c:v>
                </c:pt>
                <c:pt idx="8374">
                  <c:v>#N/A</c:v>
                </c:pt>
                <c:pt idx="8375">
                  <c:v>#N/A</c:v>
                </c:pt>
                <c:pt idx="8376">
                  <c:v>#N/A</c:v>
                </c:pt>
                <c:pt idx="8377">
                  <c:v>#N/A</c:v>
                </c:pt>
                <c:pt idx="8378">
                  <c:v>#N/A</c:v>
                </c:pt>
                <c:pt idx="8379">
                  <c:v>#N/A</c:v>
                </c:pt>
                <c:pt idx="8380">
                  <c:v>#N/A</c:v>
                </c:pt>
                <c:pt idx="8381">
                  <c:v>#N/A</c:v>
                </c:pt>
                <c:pt idx="8382">
                  <c:v>#N/A</c:v>
                </c:pt>
                <c:pt idx="8383">
                  <c:v>#N/A</c:v>
                </c:pt>
                <c:pt idx="8384">
                  <c:v>#N/A</c:v>
                </c:pt>
                <c:pt idx="8385">
                  <c:v>#N/A</c:v>
                </c:pt>
                <c:pt idx="8386">
                  <c:v>#N/A</c:v>
                </c:pt>
                <c:pt idx="8387">
                  <c:v>#N/A</c:v>
                </c:pt>
                <c:pt idx="8388">
                  <c:v>#N/A</c:v>
                </c:pt>
                <c:pt idx="8389">
                  <c:v>#N/A</c:v>
                </c:pt>
                <c:pt idx="8390">
                  <c:v>#N/A</c:v>
                </c:pt>
                <c:pt idx="8391">
                  <c:v>#N/A</c:v>
                </c:pt>
                <c:pt idx="8392">
                  <c:v>#N/A</c:v>
                </c:pt>
                <c:pt idx="8393">
                  <c:v>#N/A</c:v>
                </c:pt>
                <c:pt idx="8394">
                  <c:v>#N/A</c:v>
                </c:pt>
                <c:pt idx="8395">
                  <c:v>#N/A</c:v>
                </c:pt>
                <c:pt idx="8396">
                  <c:v>#N/A</c:v>
                </c:pt>
                <c:pt idx="8397">
                  <c:v>#N/A</c:v>
                </c:pt>
                <c:pt idx="8398">
                  <c:v>#N/A</c:v>
                </c:pt>
                <c:pt idx="8399">
                  <c:v>#N/A</c:v>
                </c:pt>
                <c:pt idx="8400">
                  <c:v>#N/A</c:v>
                </c:pt>
                <c:pt idx="8401">
                  <c:v>#N/A</c:v>
                </c:pt>
                <c:pt idx="8402">
                  <c:v>#N/A</c:v>
                </c:pt>
                <c:pt idx="8403">
                  <c:v>#N/A</c:v>
                </c:pt>
                <c:pt idx="8404">
                  <c:v>#N/A</c:v>
                </c:pt>
                <c:pt idx="8405">
                  <c:v>#N/A</c:v>
                </c:pt>
                <c:pt idx="8406">
                  <c:v>#N/A</c:v>
                </c:pt>
                <c:pt idx="8407">
                  <c:v>#N/A</c:v>
                </c:pt>
                <c:pt idx="8408">
                  <c:v>#N/A</c:v>
                </c:pt>
                <c:pt idx="8409">
                  <c:v>#N/A</c:v>
                </c:pt>
                <c:pt idx="8410">
                  <c:v>#N/A</c:v>
                </c:pt>
                <c:pt idx="8411">
                  <c:v>#N/A</c:v>
                </c:pt>
                <c:pt idx="8412">
                  <c:v>#N/A</c:v>
                </c:pt>
                <c:pt idx="8413">
                  <c:v>#N/A</c:v>
                </c:pt>
                <c:pt idx="8414">
                  <c:v>#N/A</c:v>
                </c:pt>
                <c:pt idx="8415">
                  <c:v>#N/A</c:v>
                </c:pt>
                <c:pt idx="8416">
                  <c:v>#N/A</c:v>
                </c:pt>
                <c:pt idx="8417">
                  <c:v>#N/A</c:v>
                </c:pt>
                <c:pt idx="8418">
                  <c:v>#N/A</c:v>
                </c:pt>
                <c:pt idx="8419">
                  <c:v>#N/A</c:v>
                </c:pt>
                <c:pt idx="8420">
                  <c:v>#N/A</c:v>
                </c:pt>
                <c:pt idx="8421">
                  <c:v>#N/A</c:v>
                </c:pt>
                <c:pt idx="8422">
                  <c:v>#N/A</c:v>
                </c:pt>
                <c:pt idx="8423">
                  <c:v>#N/A</c:v>
                </c:pt>
                <c:pt idx="8424">
                  <c:v>#N/A</c:v>
                </c:pt>
                <c:pt idx="8425">
                  <c:v>#N/A</c:v>
                </c:pt>
                <c:pt idx="8426">
                  <c:v>#N/A</c:v>
                </c:pt>
                <c:pt idx="8427">
                  <c:v>#N/A</c:v>
                </c:pt>
                <c:pt idx="8428">
                  <c:v>#N/A</c:v>
                </c:pt>
                <c:pt idx="8429">
                  <c:v>#N/A</c:v>
                </c:pt>
                <c:pt idx="8430">
                  <c:v>#N/A</c:v>
                </c:pt>
                <c:pt idx="8431">
                  <c:v>#N/A</c:v>
                </c:pt>
                <c:pt idx="8432">
                  <c:v>#N/A</c:v>
                </c:pt>
                <c:pt idx="8433">
                  <c:v>#N/A</c:v>
                </c:pt>
                <c:pt idx="8434">
                  <c:v>#N/A</c:v>
                </c:pt>
                <c:pt idx="8435">
                  <c:v>#N/A</c:v>
                </c:pt>
                <c:pt idx="8436">
                  <c:v>#N/A</c:v>
                </c:pt>
                <c:pt idx="8437">
                  <c:v>#N/A</c:v>
                </c:pt>
                <c:pt idx="8438">
                  <c:v>#N/A</c:v>
                </c:pt>
                <c:pt idx="8439">
                  <c:v>#N/A</c:v>
                </c:pt>
                <c:pt idx="8440">
                  <c:v>#N/A</c:v>
                </c:pt>
                <c:pt idx="8441">
                  <c:v>#N/A</c:v>
                </c:pt>
                <c:pt idx="8442">
                  <c:v>#N/A</c:v>
                </c:pt>
                <c:pt idx="8443">
                  <c:v>#N/A</c:v>
                </c:pt>
                <c:pt idx="8444">
                  <c:v>#N/A</c:v>
                </c:pt>
                <c:pt idx="8445">
                  <c:v>#N/A</c:v>
                </c:pt>
                <c:pt idx="8446">
                  <c:v>#N/A</c:v>
                </c:pt>
                <c:pt idx="8447">
                  <c:v>#N/A</c:v>
                </c:pt>
                <c:pt idx="8448">
                  <c:v>#N/A</c:v>
                </c:pt>
                <c:pt idx="8449">
                  <c:v>#N/A</c:v>
                </c:pt>
                <c:pt idx="8450">
                  <c:v>#N/A</c:v>
                </c:pt>
                <c:pt idx="8451">
                  <c:v>#N/A</c:v>
                </c:pt>
                <c:pt idx="8452">
                  <c:v>#N/A</c:v>
                </c:pt>
                <c:pt idx="8453">
                  <c:v>#N/A</c:v>
                </c:pt>
                <c:pt idx="8454">
                  <c:v>#N/A</c:v>
                </c:pt>
                <c:pt idx="8455">
                  <c:v>#N/A</c:v>
                </c:pt>
                <c:pt idx="8456">
                  <c:v>#N/A</c:v>
                </c:pt>
                <c:pt idx="8457">
                  <c:v>#N/A</c:v>
                </c:pt>
                <c:pt idx="8458">
                  <c:v>#N/A</c:v>
                </c:pt>
                <c:pt idx="8459">
                  <c:v>#N/A</c:v>
                </c:pt>
                <c:pt idx="8460">
                  <c:v>#N/A</c:v>
                </c:pt>
                <c:pt idx="8461">
                  <c:v>#N/A</c:v>
                </c:pt>
                <c:pt idx="8462">
                  <c:v>#N/A</c:v>
                </c:pt>
                <c:pt idx="8463">
                  <c:v>#N/A</c:v>
                </c:pt>
                <c:pt idx="8464">
                  <c:v>#N/A</c:v>
                </c:pt>
                <c:pt idx="8465">
                  <c:v>#N/A</c:v>
                </c:pt>
                <c:pt idx="8466">
                  <c:v>#N/A</c:v>
                </c:pt>
                <c:pt idx="8467">
                  <c:v>#N/A</c:v>
                </c:pt>
                <c:pt idx="8468">
                  <c:v>#N/A</c:v>
                </c:pt>
                <c:pt idx="8469">
                  <c:v>#N/A</c:v>
                </c:pt>
                <c:pt idx="8470">
                  <c:v>#N/A</c:v>
                </c:pt>
                <c:pt idx="8471">
                  <c:v>#N/A</c:v>
                </c:pt>
                <c:pt idx="8472">
                  <c:v>#N/A</c:v>
                </c:pt>
                <c:pt idx="8473">
                  <c:v>#N/A</c:v>
                </c:pt>
                <c:pt idx="8474">
                  <c:v>#N/A</c:v>
                </c:pt>
                <c:pt idx="8475">
                  <c:v>#N/A</c:v>
                </c:pt>
                <c:pt idx="8476">
                  <c:v>#N/A</c:v>
                </c:pt>
                <c:pt idx="8477">
                  <c:v>#N/A</c:v>
                </c:pt>
                <c:pt idx="8478">
                  <c:v>#N/A</c:v>
                </c:pt>
                <c:pt idx="8479">
                  <c:v>#N/A</c:v>
                </c:pt>
                <c:pt idx="8480">
                  <c:v>#N/A</c:v>
                </c:pt>
                <c:pt idx="8481">
                  <c:v>#N/A</c:v>
                </c:pt>
                <c:pt idx="8482">
                  <c:v>#N/A</c:v>
                </c:pt>
                <c:pt idx="8483">
                  <c:v>#N/A</c:v>
                </c:pt>
                <c:pt idx="8484">
                  <c:v>#N/A</c:v>
                </c:pt>
                <c:pt idx="8485">
                  <c:v>#N/A</c:v>
                </c:pt>
                <c:pt idx="8486">
                  <c:v>#N/A</c:v>
                </c:pt>
                <c:pt idx="8487">
                  <c:v>#N/A</c:v>
                </c:pt>
                <c:pt idx="8488">
                  <c:v>#N/A</c:v>
                </c:pt>
                <c:pt idx="8489">
                  <c:v>#N/A</c:v>
                </c:pt>
                <c:pt idx="8490">
                  <c:v>#N/A</c:v>
                </c:pt>
                <c:pt idx="8491">
                  <c:v>#N/A</c:v>
                </c:pt>
                <c:pt idx="8492">
                  <c:v>#N/A</c:v>
                </c:pt>
                <c:pt idx="8493">
                  <c:v>#N/A</c:v>
                </c:pt>
                <c:pt idx="8494">
                  <c:v>#N/A</c:v>
                </c:pt>
                <c:pt idx="8495">
                  <c:v>#N/A</c:v>
                </c:pt>
                <c:pt idx="8496">
                  <c:v>#N/A</c:v>
                </c:pt>
                <c:pt idx="8497">
                  <c:v>#N/A</c:v>
                </c:pt>
                <c:pt idx="8498">
                  <c:v>#N/A</c:v>
                </c:pt>
                <c:pt idx="8499">
                  <c:v>#N/A</c:v>
                </c:pt>
                <c:pt idx="8500">
                  <c:v>#N/A</c:v>
                </c:pt>
                <c:pt idx="8501">
                  <c:v>#N/A</c:v>
                </c:pt>
                <c:pt idx="8502">
                  <c:v>#N/A</c:v>
                </c:pt>
                <c:pt idx="8503">
                  <c:v>#N/A</c:v>
                </c:pt>
                <c:pt idx="8504">
                  <c:v>#N/A</c:v>
                </c:pt>
                <c:pt idx="8505">
                  <c:v>#N/A</c:v>
                </c:pt>
                <c:pt idx="8506">
                  <c:v>#N/A</c:v>
                </c:pt>
                <c:pt idx="8507">
                  <c:v>#N/A</c:v>
                </c:pt>
                <c:pt idx="8508">
                  <c:v>#N/A</c:v>
                </c:pt>
                <c:pt idx="8509">
                  <c:v>#N/A</c:v>
                </c:pt>
                <c:pt idx="8510">
                  <c:v>#N/A</c:v>
                </c:pt>
                <c:pt idx="8511">
                  <c:v>#N/A</c:v>
                </c:pt>
                <c:pt idx="8512">
                  <c:v>#N/A</c:v>
                </c:pt>
                <c:pt idx="8513">
                  <c:v>#N/A</c:v>
                </c:pt>
                <c:pt idx="8514">
                  <c:v>#N/A</c:v>
                </c:pt>
                <c:pt idx="8515">
                  <c:v>#N/A</c:v>
                </c:pt>
                <c:pt idx="8516">
                  <c:v>#N/A</c:v>
                </c:pt>
                <c:pt idx="8517">
                  <c:v>#N/A</c:v>
                </c:pt>
                <c:pt idx="8518">
                  <c:v>#N/A</c:v>
                </c:pt>
                <c:pt idx="8519">
                  <c:v>#N/A</c:v>
                </c:pt>
                <c:pt idx="8520">
                  <c:v>#N/A</c:v>
                </c:pt>
                <c:pt idx="8521">
                  <c:v>#N/A</c:v>
                </c:pt>
                <c:pt idx="8522">
                  <c:v>#N/A</c:v>
                </c:pt>
                <c:pt idx="8523">
                  <c:v>#N/A</c:v>
                </c:pt>
                <c:pt idx="8524">
                  <c:v>#N/A</c:v>
                </c:pt>
                <c:pt idx="8525">
                  <c:v>#N/A</c:v>
                </c:pt>
                <c:pt idx="8526">
                  <c:v>#N/A</c:v>
                </c:pt>
                <c:pt idx="8527">
                  <c:v>#N/A</c:v>
                </c:pt>
                <c:pt idx="8528">
                  <c:v>#N/A</c:v>
                </c:pt>
                <c:pt idx="8529">
                  <c:v>#N/A</c:v>
                </c:pt>
                <c:pt idx="8530">
                  <c:v>#N/A</c:v>
                </c:pt>
                <c:pt idx="8531">
                  <c:v>#N/A</c:v>
                </c:pt>
                <c:pt idx="8532">
                  <c:v>#N/A</c:v>
                </c:pt>
                <c:pt idx="8533">
                  <c:v>#N/A</c:v>
                </c:pt>
                <c:pt idx="8534">
                  <c:v>#N/A</c:v>
                </c:pt>
                <c:pt idx="8535">
                  <c:v>#N/A</c:v>
                </c:pt>
                <c:pt idx="8536">
                  <c:v>#N/A</c:v>
                </c:pt>
                <c:pt idx="8537">
                  <c:v>#N/A</c:v>
                </c:pt>
                <c:pt idx="8538">
                  <c:v>#N/A</c:v>
                </c:pt>
                <c:pt idx="8539">
                  <c:v>#N/A</c:v>
                </c:pt>
                <c:pt idx="8540">
                  <c:v>#N/A</c:v>
                </c:pt>
                <c:pt idx="8541">
                  <c:v>#N/A</c:v>
                </c:pt>
                <c:pt idx="8542">
                  <c:v>#N/A</c:v>
                </c:pt>
                <c:pt idx="8543">
                  <c:v>#N/A</c:v>
                </c:pt>
                <c:pt idx="8544">
                  <c:v>#N/A</c:v>
                </c:pt>
                <c:pt idx="8545">
                  <c:v>#N/A</c:v>
                </c:pt>
                <c:pt idx="8546">
                  <c:v>#N/A</c:v>
                </c:pt>
                <c:pt idx="8547">
                  <c:v>#N/A</c:v>
                </c:pt>
                <c:pt idx="8548">
                  <c:v>#N/A</c:v>
                </c:pt>
                <c:pt idx="8549">
                  <c:v>#N/A</c:v>
                </c:pt>
                <c:pt idx="8550">
                  <c:v>#N/A</c:v>
                </c:pt>
                <c:pt idx="8551">
                  <c:v>#N/A</c:v>
                </c:pt>
                <c:pt idx="8552">
                  <c:v>#N/A</c:v>
                </c:pt>
                <c:pt idx="8553">
                  <c:v>#N/A</c:v>
                </c:pt>
                <c:pt idx="8554">
                  <c:v>#N/A</c:v>
                </c:pt>
                <c:pt idx="8555">
                  <c:v>#N/A</c:v>
                </c:pt>
                <c:pt idx="8556">
                  <c:v>#N/A</c:v>
                </c:pt>
                <c:pt idx="8557">
                  <c:v>#N/A</c:v>
                </c:pt>
                <c:pt idx="8558">
                  <c:v>#N/A</c:v>
                </c:pt>
                <c:pt idx="8559">
                  <c:v>#N/A</c:v>
                </c:pt>
                <c:pt idx="8560">
                  <c:v>#N/A</c:v>
                </c:pt>
                <c:pt idx="8561">
                  <c:v>#N/A</c:v>
                </c:pt>
                <c:pt idx="8562">
                  <c:v>#N/A</c:v>
                </c:pt>
                <c:pt idx="8563">
                  <c:v>#N/A</c:v>
                </c:pt>
                <c:pt idx="8564">
                  <c:v>#N/A</c:v>
                </c:pt>
                <c:pt idx="8565">
                  <c:v>#N/A</c:v>
                </c:pt>
                <c:pt idx="8566">
                  <c:v>#N/A</c:v>
                </c:pt>
                <c:pt idx="8567">
                  <c:v>#N/A</c:v>
                </c:pt>
                <c:pt idx="8568">
                  <c:v>#N/A</c:v>
                </c:pt>
                <c:pt idx="8569">
                  <c:v>#N/A</c:v>
                </c:pt>
                <c:pt idx="8570">
                  <c:v>#N/A</c:v>
                </c:pt>
                <c:pt idx="8571">
                  <c:v>#N/A</c:v>
                </c:pt>
                <c:pt idx="8572">
                  <c:v>#N/A</c:v>
                </c:pt>
                <c:pt idx="8573">
                  <c:v>#N/A</c:v>
                </c:pt>
                <c:pt idx="8574">
                  <c:v>#N/A</c:v>
                </c:pt>
                <c:pt idx="8575">
                  <c:v>#N/A</c:v>
                </c:pt>
                <c:pt idx="8576">
                  <c:v>#N/A</c:v>
                </c:pt>
                <c:pt idx="8577">
                  <c:v>#N/A</c:v>
                </c:pt>
                <c:pt idx="8578">
                  <c:v>#N/A</c:v>
                </c:pt>
                <c:pt idx="8579">
                  <c:v>#N/A</c:v>
                </c:pt>
                <c:pt idx="8580">
                  <c:v>#N/A</c:v>
                </c:pt>
                <c:pt idx="8581">
                  <c:v>#N/A</c:v>
                </c:pt>
                <c:pt idx="8582">
                  <c:v>#N/A</c:v>
                </c:pt>
                <c:pt idx="8583">
                  <c:v>#N/A</c:v>
                </c:pt>
                <c:pt idx="8584">
                  <c:v>#N/A</c:v>
                </c:pt>
                <c:pt idx="8585">
                  <c:v>#N/A</c:v>
                </c:pt>
                <c:pt idx="8586">
                  <c:v>#N/A</c:v>
                </c:pt>
                <c:pt idx="8587">
                  <c:v>#N/A</c:v>
                </c:pt>
                <c:pt idx="8588">
                  <c:v>#N/A</c:v>
                </c:pt>
                <c:pt idx="8589">
                  <c:v>#N/A</c:v>
                </c:pt>
                <c:pt idx="8590">
                  <c:v>#N/A</c:v>
                </c:pt>
                <c:pt idx="8591">
                  <c:v>#N/A</c:v>
                </c:pt>
                <c:pt idx="8592">
                  <c:v>#N/A</c:v>
                </c:pt>
                <c:pt idx="8593">
                  <c:v>#N/A</c:v>
                </c:pt>
                <c:pt idx="8594">
                  <c:v>#N/A</c:v>
                </c:pt>
                <c:pt idx="8595">
                  <c:v>#N/A</c:v>
                </c:pt>
                <c:pt idx="8596">
                  <c:v>#N/A</c:v>
                </c:pt>
                <c:pt idx="8597">
                  <c:v>#N/A</c:v>
                </c:pt>
                <c:pt idx="8598">
                  <c:v>#N/A</c:v>
                </c:pt>
                <c:pt idx="8599">
                  <c:v>#N/A</c:v>
                </c:pt>
                <c:pt idx="8600">
                  <c:v>#N/A</c:v>
                </c:pt>
                <c:pt idx="8601">
                  <c:v>#N/A</c:v>
                </c:pt>
                <c:pt idx="8602">
                  <c:v>#N/A</c:v>
                </c:pt>
                <c:pt idx="8603">
                  <c:v>#N/A</c:v>
                </c:pt>
                <c:pt idx="8604">
                  <c:v>#N/A</c:v>
                </c:pt>
                <c:pt idx="8605">
                  <c:v>#N/A</c:v>
                </c:pt>
                <c:pt idx="8606">
                  <c:v>#N/A</c:v>
                </c:pt>
                <c:pt idx="8607">
                  <c:v>#N/A</c:v>
                </c:pt>
                <c:pt idx="8608">
                  <c:v>#N/A</c:v>
                </c:pt>
                <c:pt idx="8609">
                  <c:v>#N/A</c:v>
                </c:pt>
                <c:pt idx="8610">
                  <c:v>#N/A</c:v>
                </c:pt>
                <c:pt idx="8611">
                  <c:v>#N/A</c:v>
                </c:pt>
                <c:pt idx="8612">
                  <c:v>#N/A</c:v>
                </c:pt>
                <c:pt idx="8613">
                  <c:v>#N/A</c:v>
                </c:pt>
                <c:pt idx="8614">
                  <c:v>#N/A</c:v>
                </c:pt>
                <c:pt idx="8615">
                  <c:v>#N/A</c:v>
                </c:pt>
                <c:pt idx="8616">
                  <c:v>#N/A</c:v>
                </c:pt>
                <c:pt idx="8617">
                  <c:v>#N/A</c:v>
                </c:pt>
                <c:pt idx="8618">
                  <c:v>#N/A</c:v>
                </c:pt>
                <c:pt idx="8619">
                  <c:v>#N/A</c:v>
                </c:pt>
                <c:pt idx="8620">
                  <c:v>#N/A</c:v>
                </c:pt>
                <c:pt idx="8621">
                  <c:v>#N/A</c:v>
                </c:pt>
                <c:pt idx="8622">
                  <c:v>#N/A</c:v>
                </c:pt>
                <c:pt idx="8623">
                  <c:v>#N/A</c:v>
                </c:pt>
                <c:pt idx="8624">
                  <c:v>#N/A</c:v>
                </c:pt>
                <c:pt idx="8625">
                  <c:v>#N/A</c:v>
                </c:pt>
                <c:pt idx="8626">
                  <c:v>#N/A</c:v>
                </c:pt>
                <c:pt idx="8627">
                  <c:v>#N/A</c:v>
                </c:pt>
                <c:pt idx="8628">
                  <c:v>#N/A</c:v>
                </c:pt>
                <c:pt idx="8629">
                  <c:v>#N/A</c:v>
                </c:pt>
                <c:pt idx="8630">
                  <c:v>#N/A</c:v>
                </c:pt>
                <c:pt idx="8631">
                  <c:v>#N/A</c:v>
                </c:pt>
                <c:pt idx="8632">
                  <c:v>#N/A</c:v>
                </c:pt>
                <c:pt idx="8633">
                  <c:v>#N/A</c:v>
                </c:pt>
                <c:pt idx="8634">
                  <c:v>#N/A</c:v>
                </c:pt>
                <c:pt idx="8635">
                  <c:v>#N/A</c:v>
                </c:pt>
                <c:pt idx="8636">
                  <c:v>#N/A</c:v>
                </c:pt>
                <c:pt idx="8637">
                  <c:v>#N/A</c:v>
                </c:pt>
                <c:pt idx="8638">
                  <c:v>#N/A</c:v>
                </c:pt>
                <c:pt idx="8639">
                  <c:v>#N/A</c:v>
                </c:pt>
                <c:pt idx="8640">
                  <c:v>#N/A</c:v>
                </c:pt>
                <c:pt idx="8641">
                  <c:v>#N/A</c:v>
                </c:pt>
                <c:pt idx="8642">
                  <c:v>#N/A</c:v>
                </c:pt>
                <c:pt idx="8643">
                  <c:v>#N/A</c:v>
                </c:pt>
                <c:pt idx="8644">
                  <c:v>#N/A</c:v>
                </c:pt>
                <c:pt idx="8645">
                  <c:v>#N/A</c:v>
                </c:pt>
                <c:pt idx="8646">
                  <c:v>#N/A</c:v>
                </c:pt>
                <c:pt idx="8647">
                  <c:v>#N/A</c:v>
                </c:pt>
                <c:pt idx="8648">
                  <c:v>#N/A</c:v>
                </c:pt>
                <c:pt idx="8649">
                  <c:v>#N/A</c:v>
                </c:pt>
                <c:pt idx="8650">
                  <c:v>#N/A</c:v>
                </c:pt>
                <c:pt idx="8651">
                  <c:v>#N/A</c:v>
                </c:pt>
                <c:pt idx="8652">
                  <c:v>#N/A</c:v>
                </c:pt>
                <c:pt idx="8653">
                  <c:v>#N/A</c:v>
                </c:pt>
                <c:pt idx="8654">
                  <c:v>#N/A</c:v>
                </c:pt>
                <c:pt idx="8655">
                  <c:v>#N/A</c:v>
                </c:pt>
                <c:pt idx="8656">
                  <c:v>#N/A</c:v>
                </c:pt>
                <c:pt idx="8657">
                  <c:v>#N/A</c:v>
                </c:pt>
                <c:pt idx="8658">
                  <c:v>#N/A</c:v>
                </c:pt>
                <c:pt idx="8659">
                  <c:v>#N/A</c:v>
                </c:pt>
                <c:pt idx="8660">
                  <c:v>#N/A</c:v>
                </c:pt>
                <c:pt idx="8661">
                  <c:v>#N/A</c:v>
                </c:pt>
                <c:pt idx="8662">
                  <c:v>#N/A</c:v>
                </c:pt>
                <c:pt idx="8663">
                  <c:v>#N/A</c:v>
                </c:pt>
                <c:pt idx="8664">
                  <c:v>#N/A</c:v>
                </c:pt>
                <c:pt idx="8665">
                  <c:v>#N/A</c:v>
                </c:pt>
                <c:pt idx="8666">
                  <c:v>#N/A</c:v>
                </c:pt>
                <c:pt idx="8667">
                  <c:v>#N/A</c:v>
                </c:pt>
                <c:pt idx="8668">
                  <c:v>#N/A</c:v>
                </c:pt>
                <c:pt idx="8669">
                  <c:v>#N/A</c:v>
                </c:pt>
                <c:pt idx="8670">
                  <c:v>#N/A</c:v>
                </c:pt>
                <c:pt idx="8671">
                  <c:v>#N/A</c:v>
                </c:pt>
                <c:pt idx="8672">
                  <c:v>#N/A</c:v>
                </c:pt>
                <c:pt idx="8673">
                  <c:v>#N/A</c:v>
                </c:pt>
                <c:pt idx="8674">
                  <c:v>#N/A</c:v>
                </c:pt>
                <c:pt idx="8675">
                  <c:v>#N/A</c:v>
                </c:pt>
                <c:pt idx="8676">
                  <c:v>#N/A</c:v>
                </c:pt>
                <c:pt idx="8677">
                  <c:v>#N/A</c:v>
                </c:pt>
                <c:pt idx="8678">
                  <c:v>#N/A</c:v>
                </c:pt>
                <c:pt idx="8679">
                  <c:v>#N/A</c:v>
                </c:pt>
                <c:pt idx="8680">
                  <c:v>#N/A</c:v>
                </c:pt>
                <c:pt idx="8681">
                  <c:v>#N/A</c:v>
                </c:pt>
                <c:pt idx="8682">
                  <c:v>#N/A</c:v>
                </c:pt>
                <c:pt idx="8683">
                  <c:v>#N/A</c:v>
                </c:pt>
                <c:pt idx="8684">
                  <c:v>#N/A</c:v>
                </c:pt>
                <c:pt idx="8685">
                  <c:v>#N/A</c:v>
                </c:pt>
                <c:pt idx="8686">
                  <c:v>#N/A</c:v>
                </c:pt>
                <c:pt idx="8687">
                  <c:v>#N/A</c:v>
                </c:pt>
                <c:pt idx="8688">
                  <c:v>#N/A</c:v>
                </c:pt>
                <c:pt idx="8689">
                  <c:v>#N/A</c:v>
                </c:pt>
                <c:pt idx="8690">
                  <c:v>#N/A</c:v>
                </c:pt>
                <c:pt idx="8691">
                  <c:v>#N/A</c:v>
                </c:pt>
                <c:pt idx="8692">
                  <c:v>#N/A</c:v>
                </c:pt>
                <c:pt idx="8693">
                  <c:v>#N/A</c:v>
                </c:pt>
                <c:pt idx="8694">
                  <c:v>#N/A</c:v>
                </c:pt>
                <c:pt idx="8695">
                  <c:v>#N/A</c:v>
                </c:pt>
                <c:pt idx="8696">
                  <c:v>#N/A</c:v>
                </c:pt>
                <c:pt idx="8697">
                  <c:v>#N/A</c:v>
                </c:pt>
                <c:pt idx="8698">
                  <c:v>#N/A</c:v>
                </c:pt>
                <c:pt idx="8699">
                  <c:v>#N/A</c:v>
                </c:pt>
                <c:pt idx="8700">
                  <c:v>#N/A</c:v>
                </c:pt>
                <c:pt idx="8701">
                  <c:v>#N/A</c:v>
                </c:pt>
                <c:pt idx="8702">
                  <c:v>#N/A</c:v>
                </c:pt>
                <c:pt idx="8703">
                  <c:v>#N/A</c:v>
                </c:pt>
                <c:pt idx="8704">
                  <c:v>#N/A</c:v>
                </c:pt>
                <c:pt idx="8705">
                  <c:v>#N/A</c:v>
                </c:pt>
                <c:pt idx="8706">
                  <c:v>#N/A</c:v>
                </c:pt>
                <c:pt idx="8707">
                  <c:v>#N/A</c:v>
                </c:pt>
                <c:pt idx="8708">
                  <c:v>#N/A</c:v>
                </c:pt>
                <c:pt idx="8709">
                  <c:v>#N/A</c:v>
                </c:pt>
                <c:pt idx="8710">
                  <c:v>#N/A</c:v>
                </c:pt>
                <c:pt idx="8711">
                  <c:v>#N/A</c:v>
                </c:pt>
                <c:pt idx="8712">
                  <c:v>#N/A</c:v>
                </c:pt>
                <c:pt idx="8713">
                  <c:v>#N/A</c:v>
                </c:pt>
                <c:pt idx="8714">
                  <c:v>#N/A</c:v>
                </c:pt>
                <c:pt idx="8715">
                  <c:v>#N/A</c:v>
                </c:pt>
                <c:pt idx="8716">
                  <c:v>#N/A</c:v>
                </c:pt>
                <c:pt idx="8717">
                  <c:v>#N/A</c:v>
                </c:pt>
                <c:pt idx="8718">
                  <c:v>#N/A</c:v>
                </c:pt>
                <c:pt idx="8719">
                  <c:v>#N/A</c:v>
                </c:pt>
                <c:pt idx="8720">
                  <c:v>#N/A</c:v>
                </c:pt>
                <c:pt idx="8721">
                  <c:v>#N/A</c:v>
                </c:pt>
                <c:pt idx="8722">
                  <c:v>#N/A</c:v>
                </c:pt>
                <c:pt idx="8723">
                  <c:v>#N/A</c:v>
                </c:pt>
                <c:pt idx="8724">
                  <c:v>#N/A</c:v>
                </c:pt>
                <c:pt idx="8725">
                  <c:v>#N/A</c:v>
                </c:pt>
                <c:pt idx="8726">
                  <c:v>#N/A</c:v>
                </c:pt>
                <c:pt idx="8727">
                  <c:v>#N/A</c:v>
                </c:pt>
                <c:pt idx="8728">
                  <c:v>#N/A</c:v>
                </c:pt>
                <c:pt idx="8729">
                  <c:v>#N/A</c:v>
                </c:pt>
                <c:pt idx="8730">
                  <c:v>#N/A</c:v>
                </c:pt>
                <c:pt idx="8731">
                  <c:v>#N/A</c:v>
                </c:pt>
                <c:pt idx="8732">
                  <c:v>#N/A</c:v>
                </c:pt>
                <c:pt idx="8733">
                  <c:v>#N/A</c:v>
                </c:pt>
                <c:pt idx="8734">
                  <c:v>#N/A</c:v>
                </c:pt>
                <c:pt idx="8735">
                  <c:v>#N/A</c:v>
                </c:pt>
                <c:pt idx="8736">
                  <c:v>#N/A</c:v>
                </c:pt>
                <c:pt idx="8737">
                  <c:v>#N/A</c:v>
                </c:pt>
                <c:pt idx="8738">
                  <c:v>#N/A</c:v>
                </c:pt>
                <c:pt idx="8739">
                  <c:v>#N/A</c:v>
                </c:pt>
                <c:pt idx="8740">
                  <c:v>#N/A</c:v>
                </c:pt>
                <c:pt idx="8741">
                  <c:v>#N/A</c:v>
                </c:pt>
                <c:pt idx="8742">
                  <c:v>#N/A</c:v>
                </c:pt>
                <c:pt idx="8743">
                  <c:v>#N/A</c:v>
                </c:pt>
                <c:pt idx="8744">
                  <c:v>#N/A</c:v>
                </c:pt>
                <c:pt idx="8745">
                  <c:v>#N/A</c:v>
                </c:pt>
                <c:pt idx="8746">
                  <c:v>#N/A</c:v>
                </c:pt>
                <c:pt idx="8747">
                  <c:v>#N/A</c:v>
                </c:pt>
                <c:pt idx="8748">
                  <c:v>#N/A</c:v>
                </c:pt>
                <c:pt idx="8749">
                  <c:v>#N/A</c:v>
                </c:pt>
                <c:pt idx="8750">
                  <c:v>#N/A</c:v>
                </c:pt>
                <c:pt idx="8751">
                  <c:v>#N/A</c:v>
                </c:pt>
                <c:pt idx="8752">
                  <c:v>#N/A</c:v>
                </c:pt>
                <c:pt idx="8753">
                  <c:v>#N/A</c:v>
                </c:pt>
                <c:pt idx="8754">
                  <c:v>#N/A</c:v>
                </c:pt>
                <c:pt idx="8755">
                  <c:v>#N/A</c:v>
                </c:pt>
                <c:pt idx="8756">
                  <c:v>#N/A</c:v>
                </c:pt>
                <c:pt idx="8757">
                  <c:v>#N/A</c:v>
                </c:pt>
                <c:pt idx="8758">
                  <c:v>#N/A</c:v>
                </c:pt>
                <c:pt idx="8759">
                  <c:v>#N/A</c:v>
                </c:pt>
                <c:pt idx="8760">
                  <c:v>#N/A</c:v>
                </c:pt>
                <c:pt idx="8761">
                  <c:v>#N/A</c:v>
                </c:pt>
                <c:pt idx="8762">
                  <c:v>#N/A</c:v>
                </c:pt>
                <c:pt idx="8763">
                  <c:v>#N/A</c:v>
                </c:pt>
                <c:pt idx="8764">
                  <c:v>#N/A</c:v>
                </c:pt>
                <c:pt idx="8765">
                  <c:v>#N/A</c:v>
                </c:pt>
                <c:pt idx="8766">
                  <c:v>#N/A</c:v>
                </c:pt>
                <c:pt idx="8767">
                  <c:v>#N/A</c:v>
                </c:pt>
                <c:pt idx="8768">
                  <c:v>#N/A</c:v>
                </c:pt>
                <c:pt idx="8769">
                  <c:v>#N/A</c:v>
                </c:pt>
                <c:pt idx="8770">
                  <c:v>#N/A</c:v>
                </c:pt>
                <c:pt idx="8771">
                  <c:v>#N/A</c:v>
                </c:pt>
                <c:pt idx="8772">
                  <c:v>#N/A</c:v>
                </c:pt>
                <c:pt idx="8773">
                  <c:v>#N/A</c:v>
                </c:pt>
                <c:pt idx="8774">
                  <c:v>#N/A</c:v>
                </c:pt>
                <c:pt idx="8775">
                  <c:v>#N/A</c:v>
                </c:pt>
                <c:pt idx="8776">
                  <c:v>#N/A</c:v>
                </c:pt>
                <c:pt idx="8777">
                  <c:v>#N/A</c:v>
                </c:pt>
                <c:pt idx="8778">
                  <c:v>#N/A</c:v>
                </c:pt>
                <c:pt idx="8779">
                  <c:v>#N/A</c:v>
                </c:pt>
                <c:pt idx="8780">
                  <c:v>#N/A</c:v>
                </c:pt>
                <c:pt idx="8781">
                  <c:v>#N/A</c:v>
                </c:pt>
                <c:pt idx="8782">
                  <c:v>#N/A</c:v>
                </c:pt>
                <c:pt idx="8783">
                  <c:v>#N/A</c:v>
                </c:pt>
                <c:pt idx="8784">
                  <c:v>#N/A</c:v>
                </c:pt>
                <c:pt idx="8785">
                  <c:v>#N/A</c:v>
                </c:pt>
                <c:pt idx="8786">
                  <c:v>#N/A</c:v>
                </c:pt>
                <c:pt idx="8787">
                  <c:v>#N/A</c:v>
                </c:pt>
                <c:pt idx="8788">
                  <c:v>#N/A</c:v>
                </c:pt>
                <c:pt idx="8789">
                  <c:v>#N/A</c:v>
                </c:pt>
                <c:pt idx="8790">
                  <c:v>#N/A</c:v>
                </c:pt>
                <c:pt idx="8791">
                  <c:v>#N/A</c:v>
                </c:pt>
                <c:pt idx="8792">
                  <c:v>#N/A</c:v>
                </c:pt>
                <c:pt idx="8793">
                  <c:v>#N/A</c:v>
                </c:pt>
                <c:pt idx="8794">
                  <c:v>#N/A</c:v>
                </c:pt>
                <c:pt idx="8795">
                  <c:v>#N/A</c:v>
                </c:pt>
                <c:pt idx="8796">
                  <c:v>#N/A</c:v>
                </c:pt>
                <c:pt idx="8797">
                  <c:v>#N/A</c:v>
                </c:pt>
                <c:pt idx="8798">
                  <c:v>#N/A</c:v>
                </c:pt>
                <c:pt idx="8799">
                  <c:v>#N/A</c:v>
                </c:pt>
                <c:pt idx="8800">
                  <c:v>#N/A</c:v>
                </c:pt>
                <c:pt idx="8801">
                  <c:v>#N/A</c:v>
                </c:pt>
                <c:pt idx="8802">
                  <c:v>#N/A</c:v>
                </c:pt>
                <c:pt idx="8803">
                  <c:v>#N/A</c:v>
                </c:pt>
                <c:pt idx="8804">
                  <c:v>#N/A</c:v>
                </c:pt>
                <c:pt idx="8805">
                  <c:v>#N/A</c:v>
                </c:pt>
                <c:pt idx="8806">
                  <c:v>#N/A</c:v>
                </c:pt>
                <c:pt idx="8807">
                  <c:v>#N/A</c:v>
                </c:pt>
                <c:pt idx="8808">
                  <c:v>#N/A</c:v>
                </c:pt>
                <c:pt idx="8809">
                  <c:v>#N/A</c:v>
                </c:pt>
                <c:pt idx="8810">
                  <c:v>#N/A</c:v>
                </c:pt>
                <c:pt idx="8811">
                  <c:v>#N/A</c:v>
                </c:pt>
                <c:pt idx="8812">
                  <c:v>#N/A</c:v>
                </c:pt>
                <c:pt idx="8813">
                  <c:v>#N/A</c:v>
                </c:pt>
                <c:pt idx="8814">
                  <c:v>#N/A</c:v>
                </c:pt>
                <c:pt idx="8815">
                  <c:v>#N/A</c:v>
                </c:pt>
                <c:pt idx="8816">
                  <c:v>#N/A</c:v>
                </c:pt>
                <c:pt idx="8817">
                  <c:v>#N/A</c:v>
                </c:pt>
                <c:pt idx="8818">
                  <c:v>#N/A</c:v>
                </c:pt>
                <c:pt idx="8819">
                  <c:v>#N/A</c:v>
                </c:pt>
                <c:pt idx="8820">
                  <c:v>#N/A</c:v>
                </c:pt>
                <c:pt idx="8821">
                  <c:v>#N/A</c:v>
                </c:pt>
                <c:pt idx="8822">
                  <c:v>#N/A</c:v>
                </c:pt>
                <c:pt idx="8823">
                  <c:v>#N/A</c:v>
                </c:pt>
                <c:pt idx="8824">
                  <c:v>#N/A</c:v>
                </c:pt>
                <c:pt idx="8825">
                  <c:v>#N/A</c:v>
                </c:pt>
                <c:pt idx="8826">
                  <c:v>#N/A</c:v>
                </c:pt>
                <c:pt idx="8827">
                  <c:v>#N/A</c:v>
                </c:pt>
                <c:pt idx="8828">
                  <c:v>#N/A</c:v>
                </c:pt>
                <c:pt idx="8829">
                  <c:v>#N/A</c:v>
                </c:pt>
                <c:pt idx="8830">
                  <c:v>#N/A</c:v>
                </c:pt>
                <c:pt idx="8831">
                  <c:v>#N/A</c:v>
                </c:pt>
                <c:pt idx="8832">
                  <c:v>#N/A</c:v>
                </c:pt>
                <c:pt idx="8833">
                  <c:v>#N/A</c:v>
                </c:pt>
                <c:pt idx="8834">
                  <c:v>#N/A</c:v>
                </c:pt>
                <c:pt idx="8835">
                  <c:v>#N/A</c:v>
                </c:pt>
                <c:pt idx="8836">
                  <c:v>#N/A</c:v>
                </c:pt>
                <c:pt idx="8837">
                  <c:v>#N/A</c:v>
                </c:pt>
                <c:pt idx="8838">
                  <c:v>#N/A</c:v>
                </c:pt>
                <c:pt idx="8839">
                  <c:v>#N/A</c:v>
                </c:pt>
                <c:pt idx="8840">
                  <c:v>#N/A</c:v>
                </c:pt>
                <c:pt idx="8841">
                  <c:v>#N/A</c:v>
                </c:pt>
                <c:pt idx="8842">
                  <c:v>#N/A</c:v>
                </c:pt>
                <c:pt idx="8843">
                  <c:v>#N/A</c:v>
                </c:pt>
                <c:pt idx="8844">
                  <c:v>#N/A</c:v>
                </c:pt>
                <c:pt idx="8845">
                  <c:v>#N/A</c:v>
                </c:pt>
                <c:pt idx="8846">
                  <c:v>#N/A</c:v>
                </c:pt>
                <c:pt idx="8847">
                  <c:v>#N/A</c:v>
                </c:pt>
                <c:pt idx="8848">
                  <c:v>#N/A</c:v>
                </c:pt>
                <c:pt idx="8849">
                  <c:v>#N/A</c:v>
                </c:pt>
                <c:pt idx="8850">
                  <c:v>#N/A</c:v>
                </c:pt>
                <c:pt idx="8851">
                  <c:v>#N/A</c:v>
                </c:pt>
                <c:pt idx="8852">
                  <c:v>#N/A</c:v>
                </c:pt>
                <c:pt idx="8853">
                  <c:v>#N/A</c:v>
                </c:pt>
                <c:pt idx="8854">
                  <c:v>#N/A</c:v>
                </c:pt>
                <c:pt idx="8855">
                  <c:v>#N/A</c:v>
                </c:pt>
                <c:pt idx="8856">
                  <c:v>#N/A</c:v>
                </c:pt>
                <c:pt idx="8857">
                  <c:v>#N/A</c:v>
                </c:pt>
                <c:pt idx="8858">
                  <c:v>#N/A</c:v>
                </c:pt>
                <c:pt idx="8859">
                  <c:v>#N/A</c:v>
                </c:pt>
                <c:pt idx="8860">
                  <c:v>#N/A</c:v>
                </c:pt>
                <c:pt idx="8861">
                  <c:v>#N/A</c:v>
                </c:pt>
                <c:pt idx="8862">
                  <c:v>#N/A</c:v>
                </c:pt>
                <c:pt idx="8863">
                  <c:v>#N/A</c:v>
                </c:pt>
                <c:pt idx="8864">
                  <c:v>#N/A</c:v>
                </c:pt>
                <c:pt idx="8865">
                  <c:v>#N/A</c:v>
                </c:pt>
                <c:pt idx="8866">
                  <c:v>#N/A</c:v>
                </c:pt>
                <c:pt idx="8867">
                  <c:v>#N/A</c:v>
                </c:pt>
                <c:pt idx="8868">
                  <c:v>#N/A</c:v>
                </c:pt>
                <c:pt idx="8869">
                  <c:v>#N/A</c:v>
                </c:pt>
                <c:pt idx="8870">
                  <c:v>#N/A</c:v>
                </c:pt>
                <c:pt idx="8871">
                  <c:v>#N/A</c:v>
                </c:pt>
                <c:pt idx="8872">
                  <c:v>#N/A</c:v>
                </c:pt>
                <c:pt idx="8873">
                  <c:v>#N/A</c:v>
                </c:pt>
                <c:pt idx="8874">
                  <c:v>#N/A</c:v>
                </c:pt>
                <c:pt idx="8875">
                  <c:v>#N/A</c:v>
                </c:pt>
                <c:pt idx="8876">
                  <c:v>#N/A</c:v>
                </c:pt>
                <c:pt idx="8877">
                  <c:v>#N/A</c:v>
                </c:pt>
                <c:pt idx="8878">
                  <c:v>#N/A</c:v>
                </c:pt>
                <c:pt idx="8879">
                  <c:v>#N/A</c:v>
                </c:pt>
                <c:pt idx="8880">
                  <c:v>#N/A</c:v>
                </c:pt>
                <c:pt idx="8881">
                  <c:v>#N/A</c:v>
                </c:pt>
                <c:pt idx="8882">
                  <c:v>#N/A</c:v>
                </c:pt>
                <c:pt idx="8883">
                  <c:v>#N/A</c:v>
                </c:pt>
                <c:pt idx="8884">
                  <c:v>#N/A</c:v>
                </c:pt>
                <c:pt idx="8885">
                  <c:v>#N/A</c:v>
                </c:pt>
                <c:pt idx="8886">
                  <c:v>#N/A</c:v>
                </c:pt>
                <c:pt idx="8887">
                  <c:v>#N/A</c:v>
                </c:pt>
                <c:pt idx="8888">
                  <c:v>#N/A</c:v>
                </c:pt>
                <c:pt idx="8889">
                  <c:v>#N/A</c:v>
                </c:pt>
                <c:pt idx="8890">
                  <c:v>#N/A</c:v>
                </c:pt>
                <c:pt idx="8891">
                  <c:v>#N/A</c:v>
                </c:pt>
                <c:pt idx="8892">
                  <c:v>#N/A</c:v>
                </c:pt>
                <c:pt idx="8893">
                  <c:v>#N/A</c:v>
                </c:pt>
                <c:pt idx="8894">
                  <c:v>#N/A</c:v>
                </c:pt>
                <c:pt idx="8895">
                  <c:v>#N/A</c:v>
                </c:pt>
                <c:pt idx="8896">
                  <c:v>#N/A</c:v>
                </c:pt>
                <c:pt idx="8897">
                  <c:v>#N/A</c:v>
                </c:pt>
                <c:pt idx="8898">
                  <c:v>#N/A</c:v>
                </c:pt>
                <c:pt idx="8899">
                  <c:v>#N/A</c:v>
                </c:pt>
                <c:pt idx="8900">
                  <c:v>#N/A</c:v>
                </c:pt>
                <c:pt idx="8901">
                  <c:v>#N/A</c:v>
                </c:pt>
                <c:pt idx="8902">
                  <c:v>#N/A</c:v>
                </c:pt>
                <c:pt idx="8903">
                  <c:v>#N/A</c:v>
                </c:pt>
                <c:pt idx="8904">
                  <c:v>#N/A</c:v>
                </c:pt>
                <c:pt idx="8905">
                  <c:v>#N/A</c:v>
                </c:pt>
                <c:pt idx="8906">
                  <c:v>#N/A</c:v>
                </c:pt>
                <c:pt idx="8907">
                  <c:v>#N/A</c:v>
                </c:pt>
                <c:pt idx="8908">
                  <c:v>#N/A</c:v>
                </c:pt>
                <c:pt idx="8909">
                  <c:v>#N/A</c:v>
                </c:pt>
                <c:pt idx="8910">
                  <c:v>#N/A</c:v>
                </c:pt>
                <c:pt idx="8911">
                  <c:v>#N/A</c:v>
                </c:pt>
                <c:pt idx="8912">
                  <c:v>#N/A</c:v>
                </c:pt>
                <c:pt idx="8913">
                  <c:v>#N/A</c:v>
                </c:pt>
                <c:pt idx="8914">
                  <c:v>#N/A</c:v>
                </c:pt>
                <c:pt idx="8915">
                  <c:v>#N/A</c:v>
                </c:pt>
                <c:pt idx="8916">
                  <c:v>#N/A</c:v>
                </c:pt>
                <c:pt idx="8917">
                  <c:v>#N/A</c:v>
                </c:pt>
                <c:pt idx="8918">
                  <c:v>#N/A</c:v>
                </c:pt>
                <c:pt idx="8919">
                  <c:v>#N/A</c:v>
                </c:pt>
                <c:pt idx="8920">
                  <c:v>#N/A</c:v>
                </c:pt>
                <c:pt idx="8921">
                  <c:v>#N/A</c:v>
                </c:pt>
                <c:pt idx="8922">
                  <c:v>#N/A</c:v>
                </c:pt>
                <c:pt idx="8923">
                  <c:v>#N/A</c:v>
                </c:pt>
                <c:pt idx="8924">
                  <c:v>#N/A</c:v>
                </c:pt>
                <c:pt idx="8925">
                  <c:v>#N/A</c:v>
                </c:pt>
                <c:pt idx="8926">
                  <c:v>#N/A</c:v>
                </c:pt>
                <c:pt idx="8927">
                  <c:v>#N/A</c:v>
                </c:pt>
                <c:pt idx="8928">
                  <c:v>#N/A</c:v>
                </c:pt>
                <c:pt idx="8929">
                  <c:v>#N/A</c:v>
                </c:pt>
                <c:pt idx="8930">
                  <c:v>#N/A</c:v>
                </c:pt>
                <c:pt idx="8931">
                  <c:v>#N/A</c:v>
                </c:pt>
                <c:pt idx="8932">
                  <c:v>#N/A</c:v>
                </c:pt>
                <c:pt idx="8933">
                  <c:v>#N/A</c:v>
                </c:pt>
                <c:pt idx="8934">
                  <c:v>#N/A</c:v>
                </c:pt>
                <c:pt idx="8935">
                  <c:v>#N/A</c:v>
                </c:pt>
                <c:pt idx="8936">
                  <c:v>#N/A</c:v>
                </c:pt>
                <c:pt idx="8937">
                  <c:v>#N/A</c:v>
                </c:pt>
                <c:pt idx="8938">
                  <c:v>#N/A</c:v>
                </c:pt>
                <c:pt idx="8939">
                  <c:v>#N/A</c:v>
                </c:pt>
                <c:pt idx="8940">
                  <c:v>#N/A</c:v>
                </c:pt>
                <c:pt idx="8941">
                  <c:v>#N/A</c:v>
                </c:pt>
                <c:pt idx="8942">
                  <c:v>#N/A</c:v>
                </c:pt>
                <c:pt idx="8943">
                  <c:v>#N/A</c:v>
                </c:pt>
                <c:pt idx="8944">
                  <c:v>#N/A</c:v>
                </c:pt>
                <c:pt idx="8945">
                  <c:v>#N/A</c:v>
                </c:pt>
                <c:pt idx="8946">
                  <c:v>#N/A</c:v>
                </c:pt>
                <c:pt idx="8947">
                  <c:v>#N/A</c:v>
                </c:pt>
                <c:pt idx="8948">
                  <c:v>#N/A</c:v>
                </c:pt>
                <c:pt idx="8949">
                  <c:v>#N/A</c:v>
                </c:pt>
                <c:pt idx="8950">
                  <c:v>#N/A</c:v>
                </c:pt>
                <c:pt idx="8951">
                  <c:v>#N/A</c:v>
                </c:pt>
                <c:pt idx="8952">
                  <c:v>#N/A</c:v>
                </c:pt>
                <c:pt idx="8953">
                  <c:v>#N/A</c:v>
                </c:pt>
                <c:pt idx="8954">
                  <c:v>#N/A</c:v>
                </c:pt>
                <c:pt idx="8955">
                  <c:v>#N/A</c:v>
                </c:pt>
                <c:pt idx="8956">
                  <c:v>#N/A</c:v>
                </c:pt>
                <c:pt idx="8957">
                  <c:v>#N/A</c:v>
                </c:pt>
                <c:pt idx="8958">
                  <c:v>#N/A</c:v>
                </c:pt>
                <c:pt idx="8959">
                  <c:v>#N/A</c:v>
                </c:pt>
                <c:pt idx="8960">
                  <c:v>#N/A</c:v>
                </c:pt>
                <c:pt idx="8961">
                  <c:v>#N/A</c:v>
                </c:pt>
                <c:pt idx="8962">
                  <c:v>#N/A</c:v>
                </c:pt>
                <c:pt idx="8963">
                  <c:v>#N/A</c:v>
                </c:pt>
                <c:pt idx="8964">
                  <c:v>#N/A</c:v>
                </c:pt>
                <c:pt idx="8965">
                  <c:v>#N/A</c:v>
                </c:pt>
                <c:pt idx="8966">
                  <c:v>#N/A</c:v>
                </c:pt>
                <c:pt idx="8967">
                  <c:v>#N/A</c:v>
                </c:pt>
                <c:pt idx="8968">
                  <c:v>#N/A</c:v>
                </c:pt>
                <c:pt idx="8969">
                  <c:v>#N/A</c:v>
                </c:pt>
                <c:pt idx="8970">
                  <c:v>#N/A</c:v>
                </c:pt>
                <c:pt idx="8971">
                  <c:v>#N/A</c:v>
                </c:pt>
                <c:pt idx="8972">
                  <c:v>#N/A</c:v>
                </c:pt>
                <c:pt idx="8973">
                  <c:v>#N/A</c:v>
                </c:pt>
                <c:pt idx="8974">
                  <c:v>#N/A</c:v>
                </c:pt>
                <c:pt idx="8975">
                  <c:v>#N/A</c:v>
                </c:pt>
                <c:pt idx="8976">
                  <c:v>#N/A</c:v>
                </c:pt>
                <c:pt idx="8977">
                  <c:v>#N/A</c:v>
                </c:pt>
                <c:pt idx="8978">
                  <c:v>#N/A</c:v>
                </c:pt>
                <c:pt idx="8979">
                  <c:v>#N/A</c:v>
                </c:pt>
                <c:pt idx="8980">
                  <c:v>#N/A</c:v>
                </c:pt>
                <c:pt idx="8981">
                  <c:v>#N/A</c:v>
                </c:pt>
                <c:pt idx="8982">
                  <c:v>#N/A</c:v>
                </c:pt>
                <c:pt idx="8983">
                  <c:v>#N/A</c:v>
                </c:pt>
                <c:pt idx="8984">
                  <c:v>#N/A</c:v>
                </c:pt>
                <c:pt idx="8985">
                  <c:v>#N/A</c:v>
                </c:pt>
                <c:pt idx="8986">
                  <c:v>#N/A</c:v>
                </c:pt>
                <c:pt idx="8987">
                  <c:v>#N/A</c:v>
                </c:pt>
                <c:pt idx="8988">
                  <c:v>#N/A</c:v>
                </c:pt>
                <c:pt idx="8989">
                  <c:v>#N/A</c:v>
                </c:pt>
                <c:pt idx="8990">
                  <c:v>#N/A</c:v>
                </c:pt>
                <c:pt idx="8991">
                  <c:v>#N/A</c:v>
                </c:pt>
                <c:pt idx="8992">
                  <c:v>#N/A</c:v>
                </c:pt>
                <c:pt idx="8993">
                  <c:v>#N/A</c:v>
                </c:pt>
                <c:pt idx="8994">
                  <c:v>#N/A</c:v>
                </c:pt>
                <c:pt idx="8995">
                  <c:v>#N/A</c:v>
                </c:pt>
                <c:pt idx="8996">
                  <c:v>#N/A</c:v>
                </c:pt>
                <c:pt idx="8997">
                  <c:v>#N/A</c:v>
                </c:pt>
                <c:pt idx="8998">
                  <c:v>#N/A</c:v>
                </c:pt>
                <c:pt idx="8999">
                  <c:v>#N/A</c:v>
                </c:pt>
                <c:pt idx="9000">
                  <c:v>#N/A</c:v>
                </c:pt>
                <c:pt idx="9001">
                  <c:v>#N/A</c:v>
                </c:pt>
                <c:pt idx="9002">
                  <c:v>#N/A</c:v>
                </c:pt>
                <c:pt idx="9003">
                  <c:v>#N/A</c:v>
                </c:pt>
                <c:pt idx="9004">
                  <c:v>#N/A</c:v>
                </c:pt>
                <c:pt idx="9005">
                  <c:v>#N/A</c:v>
                </c:pt>
                <c:pt idx="9006">
                  <c:v>#N/A</c:v>
                </c:pt>
                <c:pt idx="9007">
                  <c:v>#N/A</c:v>
                </c:pt>
                <c:pt idx="9008">
                  <c:v>#N/A</c:v>
                </c:pt>
                <c:pt idx="9009">
                  <c:v>#N/A</c:v>
                </c:pt>
                <c:pt idx="9010">
                  <c:v>#N/A</c:v>
                </c:pt>
                <c:pt idx="9011">
                  <c:v>#N/A</c:v>
                </c:pt>
                <c:pt idx="9012">
                  <c:v>#N/A</c:v>
                </c:pt>
                <c:pt idx="9013">
                  <c:v>#N/A</c:v>
                </c:pt>
                <c:pt idx="9014">
                  <c:v>#N/A</c:v>
                </c:pt>
                <c:pt idx="9015">
                  <c:v>#N/A</c:v>
                </c:pt>
                <c:pt idx="9016">
                  <c:v>#N/A</c:v>
                </c:pt>
                <c:pt idx="9017">
                  <c:v>#N/A</c:v>
                </c:pt>
                <c:pt idx="9018">
                  <c:v>#N/A</c:v>
                </c:pt>
                <c:pt idx="9019">
                  <c:v>#N/A</c:v>
                </c:pt>
                <c:pt idx="9020">
                  <c:v>#N/A</c:v>
                </c:pt>
                <c:pt idx="9021">
                  <c:v>#N/A</c:v>
                </c:pt>
                <c:pt idx="9022">
                  <c:v>#N/A</c:v>
                </c:pt>
                <c:pt idx="9023">
                  <c:v>#N/A</c:v>
                </c:pt>
                <c:pt idx="9024">
                  <c:v>#N/A</c:v>
                </c:pt>
                <c:pt idx="9025">
                  <c:v>#N/A</c:v>
                </c:pt>
                <c:pt idx="9026">
                  <c:v>#N/A</c:v>
                </c:pt>
                <c:pt idx="9027">
                  <c:v>#N/A</c:v>
                </c:pt>
                <c:pt idx="9028">
                  <c:v>#N/A</c:v>
                </c:pt>
                <c:pt idx="9029">
                  <c:v>#N/A</c:v>
                </c:pt>
                <c:pt idx="9030">
                  <c:v>#N/A</c:v>
                </c:pt>
                <c:pt idx="9031">
                  <c:v>#N/A</c:v>
                </c:pt>
                <c:pt idx="9032">
                  <c:v>#N/A</c:v>
                </c:pt>
                <c:pt idx="9033">
                  <c:v>#N/A</c:v>
                </c:pt>
                <c:pt idx="9034">
                  <c:v>#N/A</c:v>
                </c:pt>
                <c:pt idx="9035">
                  <c:v>#N/A</c:v>
                </c:pt>
                <c:pt idx="9036">
                  <c:v>#N/A</c:v>
                </c:pt>
                <c:pt idx="9037">
                  <c:v>#N/A</c:v>
                </c:pt>
                <c:pt idx="9038">
                  <c:v>#N/A</c:v>
                </c:pt>
                <c:pt idx="9039">
                  <c:v>#N/A</c:v>
                </c:pt>
                <c:pt idx="9040">
                  <c:v>#N/A</c:v>
                </c:pt>
                <c:pt idx="9041">
                  <c:v>#N/A</c:v>
                </c:pt>
                <c:pt idx="9042">
                  <c:v>#N/A</c:v>
                </c:pt>
                <c:pt idx="9043">
                  <c:v>#N/A</c:v>
                </c:pt>
                <c:pt idx="9044">
                  <c:v>#N/A</c:v>
                </c:pt>
                <c:pt idx="9045">
                  <c:v>#N/A</c:v>
                </c:pt>
                <c:pt idx="9046">
                  <c:v>#N/A</c:v>
                </c:pt>
                <c:pt idx="9047">
                  <c:v>#N/A</c:v>
                </c:pt>
                <c:pt idx="9048">
                  <c:v>#N/A</c:v>
                </c:pt>
                <c:pt idx="9049">
                  <c:v>#N/A</c:v>
                </c:pt>
                <c:pt idx="9050">
                  <c:v>#N/A</c:v>
                </c:pt>
                <c:pt idx="9051">
                  <c:v>#N/A</c:v>
                </c:pt>
                <c:pt idx="9052">
                  <c:v>#N/A</c:v>
                </c:pt>
                <c:pt idx="9053">
                  <c:v>#N/A</c:v>
                </c:pt>
                <c:pt idx="9054">
                  <c:v>#N/A</c:v>
                </c:pt>
                <c:pt idx="9055">
                  <c:v>#N/A</c:v>
                </c:pt>
                <c:pt idx="9056">
                  <c:v>#N/A</c:v>
                </c:pt>
                <c:pt idx="9057">
                  <c:v>#N/A</c:v>
                </c:pt>
                <c:pt idx="9058">
                  <c:v>#N/A</c:v>
                </c:pt>
                <c:pt idx="9059">
                  <c:v>#N/A</c:v>
                </c:pt>
                <c:pt idx="9060">
                  <c:v>#N/A</c:v>
                </c:pt>
                <c:pt idx="9061">
                  <c:v>#N/A</c:v>
                </c:pt>
                <c:pt idx="9062">
                  <c:v>#N/A</c:v>
                </c:pt>
                <c:pt idx="9063">
                  <c:v>#N/A</c:v>
                </c:pt>
                <c:pt idx="9064">
                  <c:v>#N/A</c:v>
                </c:pt>
                <c:pt idx="9065">
                  <c:v>#N/A</c:v>
                </c:pt>
                <c:pt idx="9066">
                  <c:v>#N/A</c:v>
                </c:pt>
                <c:pt idx="9067">
                  <c:v>#N/A</c:v>
                </c:pt>
                <c:pt idx="9068">
                  <c:v>#N/A</c:v>
                </c:pt>
                <c:pt idx="9069">
                  <c:v>#N/A</c:v>
                </c:pt>
                <c:pt idx="9070">
                  <c:v>#N/A</c:v>
                </c:pt>
                <c:pt idx="9071">
                  <c:v>#N/A</c:v>
                </c:pt>
                <c:pt idx="9072">
                  <c:v>#N/A</c:v>
                </c:pt>
                <c:pt idx="9073">
                  <c:v>#N/A</c:v>
                </c:pt>
                <c:pt idx="9074">
                  <c:v>#N/A</c:v>
                </c:pt>
                <c:pt idx="9075">
                  <c:v>#N/A</c:v>
                </c:pt>
                <c:pt idx="9076">
                  <c:v>#N/A</c:v>
                </c:pt>
                <c:pt idx="9077">
                  <c:v>#N/A</c:v>
                </c:pt>
                <c:pt idx="9078">
                  <c:v>#N/A</c:v>
                </c:pt>
                <c:pt idx="9079">
                  <c:v>#N/A</c:v>
                </c:pt>
                <c:pt idx="9080">
                  <c:v>#N/A</c:v>
                </c:pt>
                <c:pt idx="9081">
                  <c:v>#N/A</c:v>
                </c:pt>
                <c:pt idx="9082">
                  <c:v>#N/A</c:v>
                </c:pt>
                <c:pt idx="9083">
                  <c:v>#N/A</c:v>
                </c:pt>
                <c:pt idx="9084">
                  <c:v>#N/A</c:v>
                </c:pt>
                <c:pt idx="9085">
                  <c:v>#N/A</c:v>
                </c:pt>
                <c:pt idx="9086">
                  <c:v>#N/A</c:v>
                </c:pt>
                <c:pt idx="9087">
                  <c:v>#N/A</c:v>
                </c:pt>
                <c:pt idx="9088">
                  <c:v>#N/A</c:v>
                </c:pt>
                <c:pt idx="9089">
                  <c:v>#N/A</c:v>
                </c:pt>
                <c:pt idx="9090">
                  <c:v>#N/A</c:v>
                </c:pt>
                <c:pt idx="9091">
                  <c:v>#N/A</c:v>
                </c:pt>
                <c:pt idx="9092">
                  <c:v>#N/A</c:v>
                </c:pt>
                <c:pt idx="9093">
                  <c:v>#N/A</c:v>
                </c:pt>
                <c:pt idx="9094">
                  <c:v>#N/A</c:v>
                </c:pt>
                <c:pt idx="9095">
                  <c:v>#N/A</c:v>
                </c:pt>
                <c:pt idx="9096">
                  <c:v>#N/A</c:v>
                </c:pt>
                <c:pt idx="9097">
                  <c:v>#N/A</c:v>
                </c:pt>
                <c:pt idx="9098">
                  <c:v>#N/A</c:v>
                </c:pt>
                <c:pt idx="9099">
                  <c:v>#N/A</c:v>
                </c:pt>
                <c:pt idx="9100">
                  <c:v>#N/A</c:v>
                </c:pt>
                <c:pt idx="9101">
                  <c:v>#N/A</c:v>
                </c:pt>
                <c:pt idx="9102">
                  <c:v>#N/A</c:v>
                </c:pt>
                <c:pt idx="9103">
                  <c:v>#N/A</c:v>
                </c:pt>
                <c:pt idx="9104">
                  <c:v>#N/A</c:v>
                </c:pt>
                <c:pt idx="9105">
                  <c:v>#N/A</c:v>
                </c:pt>
                <c:pt idx="9106">
                  <c:v>#N/A</c:v>
                </c:pt>
                <c:pt idx="9107">
                  <c:v>#N/A</c:v>
                </c:pt>
                <c:pt idx="9108">
                  <c:v>#N/A</c:v>
                </c:pt>
                <c:pt idx="9109">
                  <c:v>#N/A</c:v>
                </c:pt>
                <c:pt idx="9110">
                  <c:v>#N/A</c:v>
                </c:pt>
                <c:pt idx="9111">
                  <c:v>#N/A</c:v>
                </c:pt>
                <c:pt idx="9112">
                  <c:v>#N/A</c:v>
                </c:pt>
                <c:pt idx="9113">
                  <c:v>#N/A</c:v>
                </c:pt>
                <c:pt idx="9114">
                  <c:v>#N/A</c:v>
                </c:pt>
                <c:pt idx="9115">
                  <c:v>#N/A</c:v>
                </c:pt>
                <c:pt idx="9116">
                  <c:v>#N/A</c:v>
                </c:pt>
                <c:pt idx="9117">
                  <c:v>#N/A</c:v>
                </c:pt>
                <c:pt idx="9118">
                  <c:v>#N/A</c:v>
                </c:pt>
                <c:pt idx="9119">
                  <c:v>#N/A</c:v>
                </c:pt>
                <c:pt idx="9120">
                  <c:v>#N/A</c:v>
                </c:pt>
                <c:pt idx="9121">
                  <c:v>#N/A</c:v>
                </c:pt>
                <c:pt idx="9122">
                  <c:v>#N/A</c:v>
                </c:pt>
                <c:pt idx="9123">
                  <c:v>#N/A</c:v>
                </c:pt>
                <c:pt idx="9124">
                  <c:v>#N/A</c:v>
                </c:pt>
                <c:pt idx="9125">
                  <c:v>#N/A</c:v>
                </c:pt>
                <c:pt idx="9126">
                  <c:v>#N/A</c:v>
                </c:pt>
                <c:pt idx="9127">
                  <c:v>#N/A</c:v>
                </c:pt>
                <c:pt idx="9128">
                  <c:v>#N/A</c:v>
                </c:pt>
                <c:pt idx="9129">
                  <c:v>#N/A</c:v>
                </c:pt>
                <c:pt idx="9130">
                  <c:v>#N/A</c:v>
                </c:pt>
                <c:pt idx="9131">
                  <c:v>#N/A</c:v>
                </c:pt>
                <c:pt idx="9132">
                  <c:v>#N/A</c:v>
                </c:pt>
                <c:pt idx="9133">
                  <c:v>#N/A</c:v>
                </c:pt>
                <c:pt idx="9134">
                  <c:v>#N/A</c:v>
                </c:pt>
                <c:pt idx="9135">
                  <c:v>#N/A</c:v>
                </c:pt>
                <c:pt idx="9136">
                  <c:v>#N/A</c:v>
                </c:pt>
                <c:pt idx="9137">
                  <c:v>#N/A</c:v>
                </c:pt>
                <c:pt idx="9138">
                  <c:v>#N/A</c:v>
                </c:pt>
                <c:pt idx="9139">
                  <c:v>#N/A</c:v>
                </c:pt>
                <c:pt idx="9140">
                  <c:v>#N/A</c:v>
                </c:pt>
                <c:pt idx="9141">
                  <c:v>#N/A</c:v>
                </c:pt>
                <c:pt idx="9142">
                  <c:v>#N/A</c:v>
                </c:pt>
                <c:pt idx="9143">
                  <c:v>#N/A</c:v>
                </c:pt>
                <c:pt idx="9144">
                  <c:v>#N/A</c:v>
                </c:pt>
                <c:pt idx="9145">
                  <c:v>#N/A</c:v>
                </c:pt>
                <c:pt idx="9146">
                  <c:v>#N/A</c:v>
                </c:pt>
                <c:pt idx="9147">
                  <c:v>#N/A</c:v>
                </c:pt>
                <c:pt idx="9148">
                  <c:v>#N/A</c:v>
                </c:pt>
                <c:pt idx="9149">
                  <c:v>#N/A</c:v>
                </c:pt>
                <c:pt idx="9150">
                  <c:v>#N/A</c:v>
                </c:pt>
                <c:pt idx="9151">
                  <c:v>#N/A</c:v>
                </c:pt>
                <c:pt idx="9152">
                  <c:v>#N/A</c:v>
                </c:pt>
                <c:pt idx="9153">
                  <c:v>#N/A</c:v>
                </c:pt>
                <c:pt idx="9154">
                  <c:v>#N/A</c:v>
                </c:pt>
                <c:pt idx="9155">
                  <c:v>#N/A</c:v>
                </c:pt>
                <c:pt idx="9156">
                  <c:v>#N/A</c:v>
                </c:pt>
                <c:pt idx="9157">
                  <c:v>#N/A</c:v>
                </c:pt>
                <c:pt idx="9158">
                  <c:v>#N/A</c:v>
                </c:pt>
                <c:pt idx="9159">
                  <c:v>#N/A</c:v>
                </c:pt>
                <c:pt idx="9160">
                  <c:v>#N/A</c:v>
                </c:pt>
                <c:pt idx="9161">
                  <c:v>#N/A</c:v>
                </c:pt>
                <c:pt idx="9162">
                  <c:v>#N/A</c:v>
                </c:pt>
                <c:pt idx="9163">
                  <c:v>#N/A</c:v>
                </c:pt>
                <c:pt idx="9164">
                  <c:v>#N/A</c:v>
                </c:pt>
                <c:pt idx="9165">
                  <c:v>#N/A</c:v>
                </c:pt>
                <c:pt idx="9166">
                  <c:v>#N/A</c:v>
                </c:pt>
                <c:pt idx="9167">
                  <c:v>#N/A</c:v>
                </c:pt>
                <c:pt idx="9168">
                  <c:v>#N/A</c:v>
                </c:pt>
                <c:pt idx="9169">
                  <c:v>#N/A</c:v>
                </c:pt>
                <c:pt idx="9170">
                  <c:v>#N/A</c:v>
                </c:pt>
                <c:pt idx="9171">
                  <c:v>#N/A</c:v>
                </c:pt>
                <c:pt idx="9172">
                  <c:v>#N/A</c:v>
                </c:pt>
                <c:pt idx="9173">
                  <c:v>#N/A</c:v>
                </c:pt>
                <c:pt idx="9174">
                  <c:v>#N/A</c:v>
                </c:pt>
                <c:pt idx="9175">
                  <c:v>#N/A</c:v>
                </c:pt>
                <c:pt idx="9176">
                  <c:v>#N/A</c:v>
                </c:pt>
                <c:pt idx="9177">
                  <c:v>#N/A</c:v>
                </c:pt>
                <c:pt idx="9178">
                  <c:v>#N/A</c:v>
                </c:pt>
                <c:pt idx="9179">
                  <c:v>#N/A</c:v>
                </c:pt>
                <c:pt idx="9180">
                  <c:v>#N/A</c:v>
                </c:pt>
                <c:pt idx="9181">
                  <c:v>#N/A</c:v>
                </c:pt>
                <c:pt idx="9182">
                  <c:v>#N/A</c:v>
                </c:pt>
                <c:pt idx="9183">
                  <c:v>#N/A</c:v>
                </c:pt>
                <c:pt idx="9184">
                  <c:v>#N/A</c:v>
                </c:pt>
                <c:pt idx="9185">
                  <c:v>#N/A</c:v>
                </c:pt>
                <c:pt idx="9186">
                  <c:v>#N/A</c:v>
                </c:pt>
                <c:pt idx="9187">
                  <c:v>#N/A</c:v>
                </c:pt>
                <c:pt idx="9188">
                  <c:v>#N/A</c:v>
                </c:pt>
                <c:pt idx="9189">
                  <c:v>#N/A</c:v>
                </c:pt>
                <c:pt idx="9190">
                  <c:v>#N/A</c:v>
                </c:pt>
                <c:pt idx="9191">
                  <c:v>#N/A</c:v>
                </c:pt>
                <c:pt idx="9192">
                  <c:v>#N/A</c:v>
                </c:pt>
                <c:pt idx="9193">
                  <c:v>#N/A</c:v>
                </c:pt>
                <c:pt idx="9194">
                  <c:v>#N/A</c:v>
                </c:pt>
                <c:pt idx="9195">
                  <c:v>#N/A</c:v>
                </c:pt>
                <c:pt idx="9196">
                  <c:v>#N/A</c:v>
                </c:pt>
                <c:pt idx="9197">
                  <c:v>#N/A</c:v>
                </c:pt>
                <c:pt idx="9198">
                  <c:v>#N/A</c:v>
                </c:pt>
                <c:pt idx="9199">
                  <c:v>#N/A</c:v>
                </c:pt>
                <c:pt idx="9200">
                  <c:v>#N/A</c:v>
                </c:pt>
                <c:pt idx="9201">
                  <c:v>#N/A</c:v>
                </c:pt>
                <c:pt idx="9202">
                  <c:v>#N/A</c:v>
                </c:pt>
                <c:pt idx="9203">
                  <c:v>#N/A</c:v>
                </c:pt>
                <c:pt idx="9204">
                  <c:v>#N/A</c:v>
                </c:pt>
                <c:pt idx="9205">
                  <c:v>#N/A</c:v>
                </c:pt>
                <c:pt idx="9206">
                  <c:v>#N/A</c:v>
                </c:pt>
                <c:pt idx="9207">
                  <c:v>#N/A</c:v>
                </c:pt>
                <c:pt idx="9208">
                  <c:v>#N/A</c:v>
                </c:pt>
                <c:pt idx="9209">
                  <c:v>#N/A</c:v>
                </c:pt>
                <c:pt idx="9210">
                  <c:v>#N/A</c:v>
                </c:pt>
                <c:pt idx="9211">
                  <c:v>#N/A</c:v>
                </c:pt>
                <c:pt idx="9212">
                  <c:v>#N/A</c:v>
                </c:pt>
                <c:pt idx="9213">
                  <c:v>#N/A</c:v>
                </c:pt>
                <c:pt idx="9214">
                  <c:v>#N/A</c:v>
                </c:pt>
                <c:pt idx="9215">
                  <c:v>#N/A</c:v>
                </c:pt>
                <c:pt idx="9216">
                  <c:v>#N/A</c:v>
                </c:pt>
                <c:pt idx="9217">
                  <c:v>#N/A</c:v>
                </c:pt>
                <c:pt idx="9218">
                  <c:v>#N/A</c:v>
                </c:pt>
                <c:pt idx="9219">
                  <c:v>#N/A</c:v>
                </c:pt>
                <c:pt idx="9220">
                  <c:v>#N/A</c:v>
                </c:pt>
                <c:pt idx="9221">
                  <c:v>#N/A</c:v>
                </c:pt>
                <c:pt idx="9222">
                  <c:v>#N/A</c:v>
                </c:pt>
                <c:pt idx="9223">
                  <c:v>#N/A</c:v>
                </c:pt>
                <c:pt idx="9224">
                  <c:v>#N/A</c:v>
                </c:pt>
                <c:pt idx="9225">
                  <c:v>#N/A</c:v>
                </c:pt>
                <c:pt idx="9226">
                  <c:v>#N/A</c:v>
                </c:pt>
                <c:pt idx="9227">
                  <c:v>#N/A</c:v>
                </c:pt>
                <c:pt idx="9228">
                  <c:v>#N/A</c:v>
                </c:pt>
                <c:pt idx="9229">
                  <c:v>#N/A</c:v>
                </c:pt>
                <c:pt idx="9230">
                  <c:v>#N/A</c:v>
                </c:pt>
                <c:pt idx="9231">
                  <c:v>#N/A</c:v>
                </c:pt>
                <c:pt idx="9232">
                  <c:v>#N/A</c:v>
                </c:pt>
                <c:pt idx="9233">
                  <c:v>#N/A</c:v>
                </c:pt>
                <c:pt idx="9234">
                  <c:v>#N/A</c:v>
                </c:pt>
                <c:pt idx="9235">
                  <c:v>#N/A</c:v>
                </c:pt>
                <c:pt idx="9236">
                  <c:v>#N/A</c:v>
                </c:pt>
                <c:pt idx="9237">
                  <c:v>#N/A</c:v>
                </c:pt>
                <c:pt idx="9238">
                  <c:v>#N/A</c:v>
                </c:pt>
                <c:pt idx="9239">
                  <c:v>#N/A</c:v>
                </c:pt>
                <c:pt idx="9240">
                  <c:v>#N/A</c:v>
                </c:pt>
                <c:pt idx="9241">
                  <c:v>#N/A</c:v>
                </c:pt>
                <c:pt idx="9242">
                  <c:v>#N/A</c:v>
                </c:pt>
                <c:pt idx="9243">
                  <c:v>#N/A</c:v>
                </c:pt>
                <c:pt idx="9244">
                  <c:v>#N/A</c:v>
                </c:pt>
                <c:pt idx="9245">
                  <c:v>#N/A</c:v>
                </c:pt>
                <c:pt idx="9246">
                  <c:v>#N/A</c:v>
                </c:pt>
                <c:pt idx="9247">
                  <c:v>#N/A</c:v>
                </c:pt>
                <c:pt idx="9248">
                  <c:v>#N/A</c:v>
                </c:pt>
                <c:pt idx="9249">
                  <c:v>#N/A</c:v>
                </c:pt>
                <c:pt idx="9250">
                  <c:v>#N/A</c:v>
                </c:pt>
                <c:pt idx="9251">
                  <c:v>#N/A</c:v>
                </c:pt>
                <c:pt idx="9252">
                  <c:v>#N/A</c:v>
                </c:pt>
                <c:pt idx="9253">
                  <c:v>#N/A</c:v>
                </c:pt>
                <c:pt idx="9254">
                  <c:v>#N/A</c:v>
                </c:pt>
                <c:pt idx="9255">
                  <c:v>#N/A</c:v>
                </c:pt>
                <c:pt idx="9256">
                  <c:v>#N/A</c:v>
                </c:pt>
                <c:pt idx="9257">
                  <c:v>#N/A</c:v>
                </c:pt>
                <c:pt idx="9258">
                  <c:v>#N/A</c:v>
                </c:pt>
                <c:pt idx="9259">
                  <c:v>#N/A</c:v>
                </c:pt>
                <c:pt idx="9260">
                  <c:v>#N/A</c:v>
                </c:pt>
                <c:pt idx="9261">
                  <c:v>#N/A</c:v>
                </c:pt>
                <c:pt idx="9262">
                  <c:v>#N/A</c:v>
                </c:pt>
                <c:pt idx="9263">
                  <c:v>#N/A</c:v>
                </c:pt>
                <c:pt idx="9264">
                  <c:v>#N/A</c:v>
                </c:pt>
                <c:pt idx="9265">
                  <c:v>#N/A</c:v>
                </c:pt>
                <c:pt idx="9266">
                  <c:v>#N/A</c:v>
                </c:pt>
                <c:pt idx="9267">
                  <c:v>#N/A</c:v>
                </c:pt>
                <c:pt idx="9268">
                  <c:v>#N/A</c:v>
                </c:pt>
                <c:pt idx="9269">
                  <c:v>#N/A</c:v>
                </c:pt>
                <c:pt idx="9270">
                  <c:v>#N/A</c:v>
                </c:pt>
                <c:pt idx="9271">
                  <c:v>#N/A</c:v>
                </c:pt>
                <c:pt idx="9272">
                  <c:v>#N/A</c:v>
                </c:pt>
                <c:pt idx="9273">
                  <c:v>#N/A</c:v>
                </c:pt>
                <c:pt idx="9274">
                  <c:v>#N/A</c:v>
                </c:pt>
                <c:pt idx="9275">
                  <c:v>#N/A</c:v>
                </c:pt>
                <c:pt idx="9276">
                  <c:v>#N/A</c:v>
                </c:pt>
                <c:pt idx="9277">
                  <c:v>#N/A</c:v>
                </c:pt>
                <c:pt idx="9278">
                  <c:v>#N/A</c:v>
                </c:pt>
                <c:pt idx="9279">
                  <c:v>#N/A</c:v>
                </c:pt>
                <c:pt idx="9280">
                  <c:v>#N/A</c:v>
                </c:pt>
                <c:pt idx="9281">
                  <c:v>#N/A</c:v>
                </c:pt>
                <c:pt idx="9282">
                  <c:v>#N/A</c:v>
                </c:pt>
                <c:pt idx="9283">
                  <c:v>#N/A</c:v>
                </c:pt>
                <c:pt idx="9284">
                  <c:v>#N/A</c:v>
                </c:pt>
                <c:pt idx="9285">
                  <c:v>#N/A</c:v>
                </c:pt>
                <c:pt idx="9286">
                  <c:v>#N/A</c:v>
                </c:pt>
                <c:pt idx="9287">
                  <c:v>#N/A</c:v>
                </c:pt>
                <c:pt idx="9288">
                  <c:v>#N/A</c:v>
                </c:pt>
                <c:pt idx="9289">
                  <c:v>#N/A</c:v>
                </c:pt>
                <c:pt idx="9290">
                  <c:v>#N/A</c:v>
                </c:pt>
                <c:pt idx="9291">
                  <c:v>#N/A</c:v>
                </c:pt>
                <c:pt idx="9292">
                  <c:v>#N/A</c:v>
                </c:pt>
                <c:pt idx="9293">
                  <c:v>#N/A</c:v>
                </c:pt>
                <c:pt idx="9294">
                  <c:v>#N/A</c:v>
                </c:pt>
                <c:pt idx="9295">
                  <c:v>#N/A</c:v>
                </c:pt>
                <c:pt idx="9296">
                  <c:v>#N/A</c:v>
                </c:pt>
                <c:pt idx="9297">
                  <c:v>#N/A</c:v>
                </c:pt>
                <c:pt idx="9298">
                  <c:v>#N/A</c:v>
                </c:pt>
                <c:pt idx="9299">
                  <c:v>#N/A</c:v>
                </c:pt>
                <c:pt idx="9300">
                  <c:v>#N/A</c:v>
                </c:pt>
                <c:pt idx="9301">
                  <c:v>#N/A</c:v>
                </c:pt>
                <c:pt idx="9302">
                  <c:v>#N/A</c:v>
                </c:pt>
                <c:pt idx="9303">
                  <c:v>#N/A</c:v>
                </c:pt>
                <c:pt idx="9304">
                  <c:v>#N/A</c:v>
                </c:pt>
                <c:pt idx="9305">
                  <c:v>#N/A</c:v>
                </c:pt>
                <c:pt idx="9306">
                  <c:v>#N/A</c:v>
                </c:pt>
                <c:pt idx="9307">
                  <c:v>#N/A</c:v>
                </c:pt>
                <c:pt idx="9308">
                  <c:v>#N/A</c:v>
                </c:pt>
                <c:pt idx="9309">
                  <c:v>#N/A</c:v>
                </c:pt>
                <c:pt idx="9310">
                  <c:v>#N/A</c:v>
                </c:pt>
                <c:pt idx="9311">
                  <c:v>#N/A</c:v>
                </c:pt>
                <c:pt idx="9312">
                  <c:v>#N/A</c:v>
                </c:pt>
                <c:pt idx="9313">
                  <c:v>#N/A</c:v>
                </c:pt>
                <c:pt idx="9314">
                  <c:v>#N/A</c:v>
                </c:pt>
                <c:pt idx="9315">
                  <c:v>#N/A</c:v>
                </c:pt>
                <c:pt idx="9316">
                  <c:v>#N/A</c:v>
                </c:pt>
                <c:pt idx="9317">
                  <c:v>#N/A</c:v>
                </c:pt>
                <c:pt idx="9318">
                  <c:v>#N/A</c:v>
                </c:pt>
                <c:pt idx="9319">
                  <c:v>#N/A</c:v>
                </c:pt>
                <c:pt idx="9320">
                  <c:v>#N/A</c:v>
                </c:pt>
                <c:pt idx="9321">
                  <c:v>#N/A</c:v>
                </c:pt>
                <c:pt idx="9322">
                  <c:v>#N/A</c:v>
                </c:pt>
                <c:pt idx="9323">
                  <c:v>#N/A</c:v>
                </c:pt>
                <c:pt idx="9324">
                  <c:v>#N/A</c:v>
                </c:pt>
                <c:pt idx="9325">
                  <c:v>#N/A</c:v>
                </c:pt>
                <c:pt idx="9326">
                  <c:v>#N/A</c:v>
                </c:pt>
                <c:pt idx="9327">
                  <c:v>#N/A</c:v>
                </c:pt>
                <c:pt idx="9328">
                  <c:v>#N/A</c:v>
                </c:pt>
                <c:pt idx="9329">
                  <c:v>#N/A</c:v>
                </c:pt>
                <c:pt idx="9330">
                  <c:v>#N/A</c:v>
                </c:pt>
                <c:pt idx="9331">
                  <c:v>#N/A</c:v>
                </c:pt>
                <c:pt idx="9332">
                  <c:v>#N/A</c:v>
                </c:pt>
                <c:pt idx="9333">
                  <c:v>#N/A</c:v>
                </c:pt>
                <c:pt idx="9334">
                  <c:v>#N/A</c:v>
                </c:pt>
                <c:pt idx="9335">
                  <c:v>#N/A</c:v>
                </c:pt>
                <c:pt idx="9336">
                  <c:v>#N/A</c:v>
                </c:pt>
                <c:pt idx="9337">
                  <c:v>#N/A</c:v>
                </c:pt>
                <c:pt idx="9338">
                  <c:v>#N/A</c:v>
                </c:pt>
                <c:pt idx="9339">
                  <c:v>#N/A</c:v>
                </c:pt>
                <c:pt idx="9340">
                  <c:v>#N/A</c:v>
                </c:pt>
                <c:pt idx="9341">
                  <c:v>#N/A</c:v>
                </c:pt>
                <c:pt idx="9342">
                  <c:v>#N/A</c:v>
                </c:pt>
                <c:pt idx="9343">
                  <c:v>#N/A</c:v>
                </c:pt>
                <c:pt idx="9344">
                  <c:v>#N/A</c:v>
                </c:pt>
                <c:pt idx="9345">
                  <c:v>#N/A</c:v>
                </c:pt>
                <c:pt idx="9346">
                  <c:v>#N/A</c:v>
                </c:pt>
                <c:pt idx="9347">
                  <c:v>#N/A</c:v>
                </c:pt>
                <c:pt idx="9348">
                  <c:v>#N/A</c:v>
                </c:pt>
                <c:pt idx="9349">
                  <c:v>#N/A</c:v>
                </c:pt>
                <c:pt idx="9350">
                  <c:v>#N/A</c:v>
                </c:pt>
                <c:pt idx="9351">
                  <c:v>#N/A</c:v>
                </c:pt>
                <c:pt idx="9352">
                  <c:v>#N/A</c:v>
                </c:pt>
                <c:pt idx="9353">
                  <c:v>#N/A</c:v>
                </c:pt>
                <c:pt idx="9354">
                  <c:v>#N/A</c:v>
                </c:pt>
                <c:pt idx="9355">
                  <c:v>#N/A</c:v>
                </c:pt>
                <c:pt idx="9356">
                  <c:v>#N/A</c:v>
                </c:pt>
                <c:pt idx="9357">
                  <c:v>#N/A</c:v>
                </c:pt>
                <c:pt idx="9358">
                  <c:v>#N/A</c:v>
                </c:pt>
                <c:pt idx="9359">
                  <c:v>#N/A</c:v>
                </c:pt>
                <c:pt idx="9360">
                  <c:v>#N/A</c:v>
                </c:pt>
                <c:pt idx="9361">
                  <c:v>#N/A</c:v>
                </c:pt>
                <c:pt idx="9362">
                  <c:v>#N/A</c:v>
                </c:pt>
                <c:pt idx="9363">
                  <c:v>#N/A</c:v>
                </c:pt>
                <c:pt idx="9364">
                  <c:v>#N/A</c:v>
                </c:pt>
                <c:pt idx="9365">
                  <c:v>#N/A</c:v>
                </c:pt>
                <c:pt idx="9366">
                  <c:v>#N/A</c:v>
                </c:pt>
                <c:pt idx="9367">
                  <c:v>#N/A</c:v>
                </c:pt>
                <c:pt idx="9368">
                  <c:v>#N/A</c:v>
                </c:pt>
                <c:pt idx="9369">
                  <c:v>#N/A</c:v>
                </c:pt>
                <c:pt idx="9370">
                  <c:v>#N/A</c:v>
                </c:pt>
                <c:pt idx="9371">
                  <c:v>#N/A</c:v>
                </c:pt>
                <c:pt idx="9372">
                  <c:v>#N/A</c:v>
                </c:pt>
                <c:pt idx="9373">
                  <c:v>#N/A</c:v>
                </c:pt>
                <c:pt idx="9374">
                  <c:v>#N/A</c:v>
                </c:pt>
                <c:pt idx="9375">
                  <c:v>#N/A</c:v>
                </c:pt>
                <c:pt idx="9376">
                  <c:v>#N/A</c:v>
                </c:pt>
                <c:pt idx="9377">
                  <c:v>#N/A</c:v>
                </c:pt>
                <c:pt idx="9378">
                  <c:v>#N/A</c:v>
                </c:pt>
                <c:pt idx="9379">
                  <c:v>#N/A</c:v>
                </c:pt>
                <c:pt idx="9380">
                  <c:v>#N/A</c:v>
                </c:pt>
                <c:pt idx="9381">
                  <c:v>#N/A</c:v>
                </c:pt>
                <c:pt idx="9382">
                  <c:v>#N/A</c:v>
                </c:pt>
                <c:pt idx="9383">
                  <c:v>#N/A</c:v>
                </c:pt>
                <c:pt idx="9384">
                  <c:v>#N/A</c:v>
                </c:pt>
                <c:pt idx="9385">
                  <c:v>#N/A</c:v>
                </c:pt>
                <c:pt idx="9386">
                  <c:v>#N/A</c:v>
                </c:pt>
                <c:pt idx="9387">
                  <c:v>#N/A</c:v>
                </c:pt>
                <c:pt idx="9388">
                  <c:v>#N/A</c:v>
                </c:pt>
                <c:pt idx="9389">
                  <c:v>#N/A</c:v>
                </c:pt>
                <c:pt idx="9390">
                  <c:v>#N/A</c:v>
                </c:pt>
                <c:pt idx="9391">
                  <c:v>#N/A</c:v>
                </c:pt>
                <c:pt idx="9392">
                  <c:v>#N/A</c:v>
                </c:pt>
                <c:pt idx="9393">
                  <c:v>#N/A</c:v>
                </c:pt>
                <c:pt idx="9394">
                  <c:v>#N/A</c:v>
                </c:pt>
                <c:pt idx="9395">
                  <c:v>#N/A</c:v>
                </c:pt>
                <c:pt idx="9396">
                  <c:v>#N/A</c:v>
                </c:pt>
                <c:pt idx="9397">
                  <c:v>#N/A</c:v>
                </c:pt>
                <c:pt idx="9398">
                  <c:v>#N/A</c:v>
                </c:pt>
                <c:pt idx="9399">
                  <c:v>#N/A</c:v>
                </c:pt>
                <c:pt idx="9400">
                  <c:v>#N/A</c:v>
                </c:pt>
                <c:pt idx="9401">
                  <c:v>#N/A</c:v>
                </c:pt>
                <c:pt idx="9402">
                  <c:v>#N/A</c:v>
                </c:pt>
                <c:pt idx="9403">
                  <c:v>#N/A</c:v>
                </c:pt>
                <c:pt idx="9404">
                  <c:v>#N/A</c:v>
                </c:pt>
                <c:pt idx="9405">
                  <c:v>#N/A</c:v>
                </c:pt>
                <c:pt idx="9406">
                  <c:v>#N/A</c:v>
                </c:pt>
                <c:pt idx="9407">
                  <c:v>#N/A</c:v>
                </c:pt>
                <c:pt idx="9408">
                  <c:v>#N/A</c:v>
                </c:pt>
                <c:pt idx="9409">
                  <c:v>#N/A</c:v>
                </c:pt>
                <c:pt idx="9410">
                  <c:v>#N/A</c:v>
                </c:pt>
                <c:pt idx="9411">
                  <c:v>#N/A</c:v>
                </c:pt>
                <c:pt idx="9412">
                  <c:v>#N/A</c:v>
                </c:pt>
                <c:pt idx="9413">
                  <c:v>#N/A</c:v>
                </c:pt>
                <c:pt idx="9414">
                  <c:v>#N/A</c:v>
                </c:pt>
                <c:pt idx="9415">
                  <c:v>#N/A</c:v>
                </c:pt>
                <c:pt idx="9416">
                  <c:v>#N/A</c:v>
                </c:pt>
                <c:pt idx="9417">
                  <c:v>#N/A</c:v>
                </c:pt>
                <c:pt idx="9418">
                  <c:v>#N/A</c:v>
                </c:pt>
                <c:pt idx="9419">
                  <c:v>#N/A</c:v>
                </c:pt>
                <c:pt idx="9420">
                  <c:v>#N/A</c:v>
                </c:pt>
                <c:pt idx="9421">
                  <c:v>#N/A</c:v>
                </c:pt>
                <c:pt idx="9422">
                  <c:v>#N/A</c:v>
                </c:pt>
                <c:pt idx="9423">
                  <c:v>#N/A</c:v>
                </c:pt>
                <c:pt idx="9424">
                  <c:v>#N/A</c:v>
                </c:pt>
                <c:pt idx="9425">
                  <c:v>#N/A</c:v>
                </c:pt>
                <c:pt idx="9426">
                  <c:v>#N/A</c:v>
                </c:pt>
                <c:pt idx="9427">
                  <c:v>#N/A</c:v>
                </c:pt>
                <c:pt idx="9428">
                  <c:v>#N/A</c:v>
                </c:pt>
                <c:pt idx="9429">
                  <c:v>#N/A</c:v>
                </c:pt>
                <c:pt idx="9430">
                  <c:v>#N/A</c:v>
                </c:pt>
                <c:pt idx="9431">
                  <c:v>#N/A</c:v>
                </c:pt>
                <c:pt idx="9432">
                  <c:v>#N/A</c:v>
                </c:pt>
                <c:pt idx="9433">
                  <c:v>#N/A</c:v>
                </c:pt>
                <c:pt idx="9434">
                  <c:v>#N/A</c:v>
                </c:pt>
                <c:pt idx="9435">
                  <c:v>#N/A</c:v>
                </c:pt>
                <c:pt idx="9436">
                  <c:v>#N/A</c:v>
                </c:pt>
                <c:pt idx="9437">
                  <c:v>#N/A</c:v>
                </c:pt>
                <c:pt idx="9438">
                  <c:v>#N/A</c:v>
                </c:pt>
                <c:pt idx="9439">
                  <c:v>#N/A</c:v>
                </c:pt>
                <c:pt idx="9440">
                  <c:v>#N/A</c:v>
                </c:pt>
                <c:pt idx="9441">
                  <c:v>#N/A</c:v>
                </c:pt>
                <c:pt idx="9442">
                  <c:v>#N/A</c:v>
                </c:pt>
                <c:pt idx="9443">
                  <c:v>#N/A</c:v>
                </c:pt>
                <c:pt idx="9444">
                  <c:v>#N/A</c:v>
                </c:pt>
                <c:pt idx="9445">
                  <c:v>#N/A</c:v>
                </c:pt>
                <c:pt idx="9446">
                  <c:v>#N/A</c:v>
                </c:pt>
                <c:pt idx="9447">
                  <c:v>#N/A</c:v>
                </c:pt>
                <c:pt idx="9448">
                  <c:v>#N/A</c:v>
                </c:pt>
                <c:pt idx="9449">
                  <c:v>#N/A</c:v>
                </c:pt>
                <c:pt idx="9450">
                  <c:v>#N/A</c:v>
                </c:pt>
                <c:pt idx="9451">
                  <c:v>#N/A</c:v>
                </c:pt>
                <c:pt idx="9452">
                  <c:v>#N/A</c:v>
                </c:pt>
                <c:pt idx="9453">
                  <c:v>#N/A</c:v>
                </c:pt>
                <c:pt idx="9454">
                  <c:v>#N/A</c:v>
                </c:pt>
                <c:pt idx="9455">
                  <c:v>#N/A</c:v>
                </c:pt>
                <c:pt idx="9456">
                  <c:v>#N/A</c:v>
                </c:pt>
                <c:pt idx="9457">
                  <c:v>#N/A</c:v>
                </c:pt>
                <c:pt idx="9458">
                  <c:v>#N/A</c:v>
                </c:pt>
                <c:pt idx="9459">
                  <c:v>#N/A</c:v>
                </c:pt>
                <c:pt idx="9460">
                  <c:v>#N/A</c:v>
                </c:pt>
                <c:pt idx="9461">
                  <c:v>#N/A</c:v>
                </c:pt>
                <c:pt idx="9462">
                  <c:v>#N/A</c:v>
                </c:pt>
                <c:pt idx="9463">
                  <c:v>#N/A</c:v>
                </c:pt>
                <c:pt idx="9464">
                  <c:v>#N/A</c:v>
                </c:pt>
                <c:pt idx="9465">
                  <c:v>#N/A</c:v>
                </c:pt>
                <c:pt idx="9466">
                  <c:v>#N/A</c:v>
                </c:pt>
                <c:pt idx="9467">
                  <c:v>#N/A</c:v>
                </c:pt>
                <c:pt idx="9468">
                  <c:v>#N/A</c:v>
                </c:pt>
                <c:pt idx="9469">
                  <c:v>#N/A</c:v>
                </c:pt>
                <c:pt idx="9470">
                  <c:v>#N/A</c:v>
                </c:pt>
                <c:pt idx="9471">
                  <c:v>#N/A</c:v>
                </c:pt>
                <c:pt idx="9472">
                  <c:v>#N/A</c:v>
                </c:pt>
                <c:pt idx="9473">
                  <c:v>#N/A</c:v>
                </c:pt>
                <c:pt idx="9474">
                  <c:v>#N/A</c:v>
                </c:pt>
                <c:pt idx="9475">
                  <c:v>#N/A</c:v>
                </c:pt>
                <c:pt idx="9476">
                  <c:v>#N/A</c:v>
                </c:pt>
                <c:pt idx="9477">
                  <c:v>#N/A</c:v>
                </c:pt>
                <c:pt idx="9478">
                  <c:v>#N/A</c:v>
                </c:pt>
                <c:pt idx="9479">
                  <c:v>#N/A</c:v>
                </c:pt>
                <c:pt idx="9480">
                  <c:v>#N/A</c:v>
                </c:pt>
                <c:pt idx="9481">
                  <c:v>#N/A</c:v>
                </c:pt>
                <c:pt idx="9482">
                  <c:v>#N/A</c:v>
                </c:pt>
                <c:pt idx="9483">
                  <c:v>#N/A</c:v>
                </c:pt>
                <c:pt idx="9484">
                  <c:v>#N/A</c:v>
                </c:pt>
                <c:pt idx="9485">
                  <c:v>#N/A</c:v>
                </c:pt>
                <c:pt idx="9486">
                  <c:v>#N/A</c:v>
                </c:pt>
                <c:pt idx="9487">
                  <c:v>#N/A</c:v>
                </c:pt>
                <c:pt idx="9488">
                  <c:v>#N/A</c:v>
                </c:pt>
                <c:pt idx="9489">
                  <c:v>#N/A</c:v>
                </c:pt>
                <c:pt idx="9490">
                  <c:v>#N/A</c:v>
                </c:pt>
                <c:pt idx="9491">
                  <c:v>#N/A</c:v>
                </c:pt>
                <c:pt idx="9492">
                  <c:v>#N/A</c:v>
                </c:pt>
                <c:pt idx="9493">
                  <c:v>#N/A</c:v>
                </c:pt>
                <c:pt idx="9494">
                  <c:v>#N/A</c:v>
                </c:pt>
                <c:pt idx="9495">
                  <c:v>#N/A</c:v>
                </c:pt>
                <c:pt idx="9496">
                  <c:v>#N/A</c:v>
                </c:pt>
                <c:pt idx="9497">
                  <c:v>#N/A</c:v>
                </c:pt>
                <c:pt idx="9498">
                  <c:v>#N/A</c:v>
                </c:pt>
                <c:pt idx="9499">
                  <c:v>#N/A</c:v>
                </c:pt>
                <c:pt idx="9500">
                  <c:v>#N/A</c:v>
                </c:pt>
                <c:pt idx="9501">
                  <c:v>#N/A</c:v>
                </c:pt>
                <c:pt idx="9502">
                  <c:v>#N/A</c:v>
                </c:pt>
                <c:pt idx="9503">
                  <c:v>#N/A</c:v>
                </c:pt>
                <c:pt idx="9504">
                  <c:v>#N/A</c:v>
                </c:pt>
                <c:pt idx="9505">
                  <c:v>#N/A</c:v>
                </c:pt>
                <c:pt idx="9506">
                  <c:v>#N/A</c:v>
                </c:pt>
                <c:pt idx="9507">
                  <c:v>#N/A</c:v>
                </c:pt>
                <c:pt idx="9508">
                  <c:v>#N/A</c:v>
                </c:pt>
                <c:pt idx="9509">
                  <c:v>#N/A</c:v>
                </c:pt>
                <c:pt idx="9510">
                  <c:v>#N/A</c:v>
                </c:pt>
                <c:pt idx="9511">
                  <c:v>#N/A</c:v>
                </c:pt>
                <c:pt idx="9512">
                  <c:v>#N/A</c:v>
                </c:pt>
                <c:pt idx="9513">
                  <c:v>#N/A</c:v>
                </c:pt>
                <c:pt idx="9514">
                  <c:v>#N/A</c:v>
                </c:pt>
                <c:pt idx="9515">
                  <c:v>#N/A</c:v>
                </c:pt>
                <c:pt idx="9516">
                  <c:v>#N/A</c:v>
                </c:pt>
                <c:pt idx="9517">
                  <c:v>#N/A</c:v>
                </c:pt>
                <c:pt idx="9518">
                  <c:v>#N/A</c:v>
                </c:pt>
                <c:pt idx="9519">
                  <c:v>#N/A</c:v>
                </c:pt>
                <c:pt idx="9520">
                  <c:v>#N/A</c:v>
                </c:pt>
                <c:pt idx="9521">
                  <c:v>#N/A</c:v>
                </c:pt>
                <c:pt idx="9522">
                  <c:v>#N/A</c:v>
                </c:pt>
                <c:pt idx="9523">
                  <c:v>#N/A</c:v>
                </c:pt>
                <c:pt idx="9524">
                  <c:v>#N/A</c:v>
                </c:pt>
                <c:pt idx="9525">
                  <c:v>#N/A</c:v>
                </c:pt>
                <c:pt idx="9526">
                  <c:v>#N/A</c:v>
                </c:pt>
                <c:pt idx="9527">
                  <c:v>#N/A</c:v>
                </c:pt>
                <c:pt idx="9528">
                  <c:v>#N/A</c:v>
                </c:pt>
                <c:pt idx="9529">
                  <c:v>#N/A</c:v>
                </c:pt>
                <c:pt idx="9530">
                  <c:v>#N/A</c:v>
                </c:pt>
                <c:pt idx="9531">
                  <c:v>#N/A</c:v>
                </c:pt>
                <c:pt idx="9532">
                  <c:v>#N/A</c:v>
                </c:pt>
                <c:pt idx="9533">
                  <c:v>#N/A</c:v>
                </c:pt>
                <c:pt idx="9534">
                  <c:v>#N/A</c:v>
                </c:pt>
                <c:pt idx="9535">
                  <c:v>#N/A</c:v>
                </c:pt>
                <c:pt idx="9536">
                  <c:v>#N/A</c:v>
                </c:pt>
                <c:pt idx="9537">
                  <c:v>#N/A</c:v>
                </c:pt>
                <c:pt idx="9538">
                  <c:v>#N/A</c:v>
                </c:pt>
                <c:pt idx="9539">
                  <c:v>#N/A</c:v>
                </c:pt>
                <c:pt idx="9540">
                  <c:v>#N/A</c:v>
                </c:pt>
                <c:pt idx="9541">
                  <c:v>#N/A</c:v>
                </c:pt>
                <c:pt idx="9542">
                  <c:v>#N/A</c:v>
                </c:pt>
                <c:pt idx="9543">
                  <c:v>#N/A</c:v>
                </c:pt>
                <c:pt idx="9544">
                  <c:v>#N/A</c:v>
                </c:pt>
                <c:pt idx="9545">
                  <c:v>#N/A</c:v>
                </c:pt>
                <c:pt idx="9546">
                  <c:v>#N/A</c:v>
                </c:pt>
                <c:pt idx="9547">
                  <c:v>#N/A</c:v>
                </c:pt>
                <c:pt idx="9548">
                  <c:v>#N/A</c:v>
                </c:pt>
                <c:pt idx="9549">
                  <c:v>#N/A</c:v>
                </c:pt>
                <c:pt idx="9550">
                  <c:v>#N/A</c:v>
                </c:pt>
                <c:pt idx="9551">
                  <c:v>#N/A</c:v>
                </c:pt>
                <c:pt idx="9552">
                  <c:v>#N/A</c:v>
                </c:pt>
                <c:pt idx="9553">
                  <c:v>#N/A</c:v>
                </c:pt>
                <c:pt idx="9554">
                  <c:v>#N/A</c:v>
                </c:pt>
                <c:pt idx="9555">
                  <c:v>#N/A</c:v>
                </c:pt>
                <c:pt idx="9556">
                  <c:v>#N/A</c:v>
                </c:pt>
                <c:pt idx="9557">
                  <c:v>#N/A</c:v>
                </c:pt>
                <c:pt idx="9558">
                  <c:v>#N/A</c:v>
                </c:pt>
                <c:pt idx="9559">
                  <c:v>#N/A</c:v>
                </c:pt>
                <c:pt idx="9560">
                  <c:v>#N/A</c:v>
                </c:pt>
                <c:pt idx="9561">
                  <c:v>#N/A</c:v>
                </c:pt>
                <c:pt idx="9562">
                  <c:v>#N/A</c:v>
                </c:pt>
                <c:pt idx="9563">
                  <c:v>#N/A</c:v>
                </c:pt>
                <c:pt idx="9564">
                  <c:v>#N/A</c:v>
                </c:pt>
                <c:pt idx="9565">
                  <c:v>#N/A</c:v>
                </c:pt>
                <c:pt idx="9566">
                  <c:v>#N/A</c:v>
                </c:pt>
                <c:pt idx="9567">
                  <c:v>#N/A</c:v>
                </c:pt>
                <c:pt idx="9568">
                  <c:v>#N/A</c:v>
                </c:pt>
                <c:pt idx="9569">
                  <c:v>#N/A</c:v>
                </c:pt>
                <c:pt idx="9570">
                  <c:v>#N/A</c:v>
                </c:pt>
                <c:pt idx="9571">
                  <c:v>#N/A</c:v>
                </c:pt>
                <c:pt idx="9572">
                  <c:v>#N/A</c:v>
                </c:pt>
                <c:pt idx="9573">
                  <c:v>#N/A</c:v>
                </c:pt>
                <c:pt idx="9574">
                  <c:v>#N/A</c:v>
                </c:pt>
                <c:pt idx="9575">
                  <c:v>#N/A</c:v>
                </c:pt>
                <c:pt idx="9576">
                  <c:v>#N/A</c:v>
                </c:pt>
                <c:pt idx="9577">
                  <c:v>#N/A</c:v>
                </c:pt>
                <c:pt idx="9578">
                  <c:v>#N/A</c:v>
                </c:pt>
                <c:pt idx="9579">
                  <c:v>#N/A</c:v>
                </c:pt>
                <c:pt idx="9580">
                  <c:v>#N/A</c:v>
                </c:pt>
                <c:pt idx="9581">
                  <c:v>#N/A</c:v>
                </c:pt>
                <c:pt idx="9582">
                  <c:v>#N/A</c:v>
                </c:pt>
                <c:pt idx="9583">
                  <c:v>#N/A</c:v>
                </c:pt>
                <c:pt idx="9584">
                  <c:v>#N/A</c:v>
                </c:pt>
                <c:pt idx="9585">
                  <c:v>#N/A</c:v>
                </c:pt>
                <c:pt idx="9586">
                  <c:v>#N/A</c:v>
                </c:pt>
                <c:pt idx="9587">
                  <c:v>#N/A</c:v>
                </c:pt>
                <c:pt idx="9588">
                  <c:v>#N/A</c:v>
                </c:pt>
                <c:pt idx="9589">
                  <c:v>#N/A</c:v>
                </c:pt>
                <c:pt idx="9590">
                  <c:v>#N/A</c:v>
                </c:pt>
                <c:pt idx="9591">
                  <c:v>#N/A</c:v>
                </c:pt>
                <c:pt idx="9592">
                  <c:v>#N/A</c:v>
                </c:pt>
                <c:pt idx="9593">
                  <c:v>#N/A</c:v>
                </c:pt>
                <c:pt idx="9594">
                  <c:v>#N/A</c:v>
                </c:pt>
                <c:pt idx="9595">
                  <c:v>#N/A</c:v>
                </c:pt>
                <c:pt idx="9596">
                  <c:v>#N/A</c:v>
                </c:pt>
                <c:pt idx="9597">
                  <c:v>#N/A</c:v>
                </c:pt>
                <c:pt idx="9598">
                  <c:v>#N/A</c:v>
                </c:pt>
                <c:pt idx="9599">
                  <c:v>#N/A</c:v>
                </c:pt>
                <c:pt idx="9600">
                  <c:v>#N/A</c:v>
                </c:pt>
                <c:pt idx="9601">
                  <c:v>#N/A</c:v>
                </c:pt>
                <c:pt idx="9602">
                  <c:v>#N/A</c:v>
                </c:pt>
                <c:pt idx="9603">
                  <c:v>#N/A</c:v>
                </c:pt>
                <c:pt idx="9604">
                  <c:v>#N/A</c:v>
                </c:pt>
                <c:pt idx="9605">
                  <c:v>#N/A</c:v>
                </c:pt>
                <c:pt idx="9606">
                  <c:v>#N/A</c:v>
                </c:pt>
                <c:pt idx="9607">
                  <c:v>#N/A</c:v>
                </c:pt>
                <c:pt idx="9608">
                  <c:v>#N/A</c:v>
                </c:pt>
                <c:pt idx="9609">
                  <c:v>#N/A</c:v>
                </c:pt>
                <c:pt idx="9610">
                  <c:v>#N/A</c:v>
                </c:pt>
                <c:pt idx="9611">
                  <c:v>#N/A</c:v>
                </c:pt>
                <c:pt idx="9612">
                  <c:v>#N/A</c:v>
                </c:pt>
                <c:pt idx="9613">
                  <c:v>#N/A</c:v>
                </c:pt>
                <c:pt idx="9614">
                  <c:v>#N/A</c:v>
                </c:pt>
                <c:pt idx="9615">
                  <c:v>#N/A</c:v>
                </c:pt>
                <c:pt idx="9616">
                  <c:v>#N/A</c:v>
                </c:pt>
                <c:pt idx="9617">
                  <c:v>#N/A</c:v>
                </c:pt>
                <c:pt idx="9618">
                  <c:v>#N/A</c:v>
                </c:pt>
                <c:pt idx="9619">
                  <c:v>#N/A</c:v>
                </c:pt>
                <c:pt idx="9620">
                  <c:v>#N/A</c:v>
                </c:pt>
                <c:pt idx="9621">
                  <c:v>#N/A</c:v>
                </c:pt>
                <c:pt idx="9622">
                  <c:v>#N/A</c:v>
                </c:pt>
                <c:pt idx="9623">
                  <c:v>#N/A</c:v>
                </c:pt>
                <c:pt idx="9624">
                  <c:v>#N/A</c:v>
                </c:pt>
                <c:pt idx="9625">
                  <c:v>#N/A</c:v>
                </c:pt>
                <c:pt idx="9626">
                  <c:v>#N/A</c:v>
                </c:pt>
                <c:pt idx="9627">
                  <c:v>#N/A</c:v>
                </c:pt>
                <c:pt idx="9628">
                  <c:v>#N/A</c:v>
                </c:pt>
                <c:pt idx="9629">
                  <c:v>#N/A</c:v>
                </c:pt>
                <c:pt idx="9630">
                  <c:v>#N/A</c:v>
                </c:pt>
                <c:pt idx="9631">
                  <c:v>#N/A</c:v>
                </c:pt>
                <c:pt idx="9632">
                  <c:v>#N/A</c:v>
                </c:pt>
                <c:pt idx="9633">
                  <c:v>#N/A</c:v>
                </c:pt>
                <c:pt idx="9634">
                  <c:v>#N/A</c:v>
                </c:pt>
                <c:pt idx="9635">
                  <c:v>#N/A</c:v>
                </c:pt>
                <c:pt idx="9636">
                  <c:v>#N/A</c:v>
                </c:pt>
                <c:pt idx="9637">
                  <c:v>#N/A</c:v>
                </c:pt>
                <c:pt idx="9638">
                  <c:v>#N/A</c:v>
                </c:pt>
                <c:pt idx="9639">
                  <c:v>#N/A</c:v>
                </c:pt>
                <c:pt idx="9640">
                  <c:v>#N/A</c:v>
                </c:pt>
                <c:pt idx="9641">
                  <c:v>#N/A</c:v>
                </c:pt>
                <c:pt idx="9642">
                  <c:v>#N/A</c:v>
                </c:pt>
                <c:pt idx="9643">
                  <c:v>#N/A</c:v>
                </c:pt>
                <c:pt idx="9644">
                  <c:v>#N/A</c:v>
                </c:pt>
                <c:pt idx="9645">
                  <c:v>#N/A</c:v>
                </c:pt>
                <c:pt idx="9646">
                  <c:v>#N/A</c:v>
                </c:pt>
                <c:pt idx="9647">
                  <c:v>#N/A</c:v>
                </c:pt>
                <c:pt idx="9648">
                  <c:v>#N/A</c:v>
                </c:pt>
                <c:pt idx="9649">
                  <c:v>#N/A</c:v>
                </c:pt>
                <c:pt idx="9650">
                  <c:v>#N/A</c:v>
                </c:pt>
                <c:pt idx="9651">
                  <c:v>#N/A</c:v>
                </c:pt>
                <c:pt idx="9652">
                  <c:v>#N/A</c:v>
                </c:pt>
                <c:pt idx="9653">
                  <c:v>#N/A</c:v>
                </c:pt>
                <c:pt idx="9654">
                  <c:v>#N/A</c:v>
                </c:pt>
                <c:pt idx="9655">
                  <c:v>#N/A</c:v>
                </c:pt>
                <c:pt idx="9656">
                  <c:v>#N/A</c:v>
                </c:pt>
                <c:pt idx="9657">
                  <c:v>#N/A</c:v>
                </c:pt>
                <c:pt idx="9658">
                  <c:v>#N/A</c:v>
                </c:pt>
                <c:pt idx="9659">
                  <c:v>#N/A</c:v>
                </c:pt>
                <c:pt idx="9660">
                  <c:v>#N/A</c:v>
                </c:pt>
                <c:pt idx="9661">
                  <c:v>#N/A</c:v>
                </c:pt>
                <c:pt idx="9662">
                  <c:v>#N/A</c:v>
                </c:pt>
                <c:pt idx="9663">
                  <c:v>#N/A</c:v>
                </c:pt>
                <c:pt idx="9664">
                  <c:v>#N/A</c:v>
                </c:pt>
                <c:pt idx="9665">
                  <c:v>#N/A</c:v>
                </c:pt>
                <c:pt idx="9666">
                  <c:v>#N/A</c:v>
                </c:pt>
                <c:pt idx="9667">
                  <c:v>#N/A</c:v>
                </c:pt>
                <c:pt idx="9668">
                  <c:v>#N/A</c:v>
                </c:pt>
                <c:pt idx="9669">
                  <c:v>#N/A</c:v>
                </c:pt>
                <c:pt idx="9670">
                  <c:v>#N/A</c:v>
                </c:pt>
                <c:pt idx="9671">
                  <c:v>#N/A</c:v>
                </c:pt>
                <c:pt idx="9672">
                  <c:v>#N/A</c:v>
                </c:pt>
                <c:pt idx="9673">
                  <c:v>#N/A</c:v>
                </c:pt>
                <c:pt idx="9674">
                  <c:v>#N/A</c:v>
                </c:pt>
                <c:pt idx="9675">
                  <c:v>#N/A</c:v>
                </c:pt>
                <c:pt idx="9676">
                  <c:v>#N/A</c:v>
                </c:pt>
                <c:pt idx="9677">
                  <c:v>#N/A</c:v>
                </c:pt>
                <c:pt idx="9678">
                  <c:v>#N/A</c:v>
                </c:pt>
                <c:pt idx="9679">
                  <c:v>#N/A</c:v>
                </c:pt>
                <c:pt idx="9680">
                  <c:v>#N/A</c:v>
                </c:pt>
                <c:pt idx="9681">
                  <c:v>#N/A</c:v>
                </c:pt>
                <c:pt idx="9682">
                  <c:v>#N/A</c:v>
                </c:pt>
                <c:pt idx="9683">
                  <c:v>#N/A</c:v>
                </c:pt>
                <c:pt idx="9684">
                  <c:v>#N/A</c:v>
                </c:pt>
                <c:pt idx="9685">
                  <c:v>#N/A</c:v>
                </c:pt>
                <c:pt idx="9686">
                  <c:v>#N/A</c:v>
                </c:pt>
                <c:pt idx="9687">
                  <c:v>#N/A</c:v>
                </c:pt>
                <c:pt idx="9688">
                  <c:v>#N/A</c:v>
                </c:pt>
                <c:pt idx="9689">
                  <c:v>#N/A</c:v>
                </c:pt>
                <c:pt idx="9690">
                  <c:v>#N/A</c:v>
                </c:pt>
                <c:pt idx="9691">
                  <c:v>#N/A</c:v>
                </c:pt>
                <c:pt idx="9692">
                  <c:v>#N/A</c:v>
                </c:pt>
                <c:pt idx="9693">
                  <c:v>#N/A</c:v>
                </c:pt>
                <c:pt idx="9694">
                  <c:v>#N/A</c:v>
                </c:pt>
                <c:pt idx="9695">
                  <c:v>#N/A</c:v>
                </c:pt>
                <c:pt idx="9696">
                  <c:v>#N/A</c:v>
                </c:pt>
                <c:pt idx="9697">
                  <c:v>#N/A</c:v>
                </c:pt>
                <c:pt idx="9698">
                  <c:v>#N/A</c:v>
                </c:pt>
                <c:pt idx="9699">
                  <c:v>#N/A</c:v>
                </c:pt>
                <c:pt idx="9700">
                  <c:v>#N/A</c:v>
                </c:pt>
                <c:pt idx="9701">
                  <c:v>#N/A</c:v>
                </c:pt>
                <c:pt idx="9702">
                  <c:v>#N/A</c:v>
                </c:pt>
                <c:pt idx="9703">
                  <c:v>#N/A</c:v>
                </c:pt>
                <c:pt idx="9704">
                  <c:v>#N/A</c:v>
                </c:pt>
                <c:pt idx="9705">
                  <c:v>#N/A</c:v>
                </c:pt>
                <c:pt idx="9706">
                  <c:v>#N/A</c:v>
                </c:pt>
                <c:pt idx="9707">
                  <c:v>#N/A</c:v>
                </c:pt>
                <c:pt idx="9708">
                  <c:v>#N/A</c:v>
                </c:pt>
                <c:pt idx="9709">
                  <c:v>#N/A</c:v>
                </c:pt>
                <c:pt idx="9710">
                  <c:v>#N/A</c:v>
                </c:pt>
                <c:pt idx="9711">
                  <c:v>#N/A</c:v>
                </c:pt>
                <c:pt idx="9712">
                  <c:v>#N/A</c:v>
                </c:pt>
                <c:pt idx="9713">
                  <c:v>#N/A</c:v>
                </c:pt>
                <c:pt idx="9714">
                  <c:v>#N/A</c:v>
                </c:pt>
                <c:pt idx="9715">
                  <c:v>#N/A</c:v>
                </c:pt>
                <c:pt idx="9716">
                  <c:v>#N/A</c:v>
                </c:pt>
                <c:pt idx="9717">
                  <c:v>#N/A</c:v>
                </c:pt>
                <c:pt idx="9718">
                  <c:v>#N/A</c:v>
                </c:pt>
                <c:pt idx="9719">
                  <c:v>#N/A</c:v>
                </c:pt>
                <c:pt idx="9720">
                  <c:v>#N/A</c:v>
                </c:pt>
                <c:pt idx="9721">
                  <c:v>#N/A</c:v>
                </c:pt>
                <c:pt idx="9722">
                  <c:v>#N/A</c:v>
                </c:pt>
                <c:pt idx="9723">
                  <c:v>#N/A</c:v>
                </c:pt>
                <c:pt idx="9724">
                  <c:v>#N/A</c:v>
                </c:pt>
                <c:pt idx="9725">
                  <c:v>#N/A</c:v>
                </c:pt>
                <c:pt idx="9726">
                  <c:v>#N/A</c:v>
                </c:pt>
                <c:pt idx="9727">
                  <c:v>#N/A</c:v>
                </c:pt>
                <c:pt idx="9728">
                  <c:v>#N/A</c:v>
                </c:pt>
                <c:pt idx="9729">
                  <c:v>#N/A</c:v>
                </c:pt>
                <c:pt idx="9730">
                  <c:v>#N/A</c:v>
                </c:pt>
                <c:pt idx="9731">
                  <c:v>#N/A</c:v>
                </c:pt>
                <c:pt idx="9732">
                  <c:v>#N/A</c:v>
                </c:pt>
                <c:pt idx="9733">
                  <c:v>#N/A</c:v>
                </c:pt>
                <c:pt idx="9734">
                  <c:v>#N/A</c:v>
                </c:pt>
                <c:pt idx="9735">
                  <c:v>#N/A</c:v>
                </c:pt>
                <c:pt idx="9736">
                  <c:v>#N/A</c:v>
                </c:pt>
                <c:pt idx="9737">
                  <c:v>#N/A</c:v>
                </c:pt>
                <c:pt idx="9738">
                  <c:v>#N/A</c:v>
                </c:pt>
                <c:pt idx="9739">
                  <c:v>#N/A</c:v>
                </c:pt>
                <c:pt idx="9740">
                  <c:v>#N/A</c:v>
                </c:pt>
                <c:pt idx="9741">
                  <c:v>#N/A</c:v>
                </c:pt>
                <c:pt idx="9742">
                  <c:v>#N/A</c:v>
                </c:pt>
                <c:pt idx="9743">
                  <c:v>#N/A</c:v>
                </c:pt>
                <c:pt idx="9744">
                  <c:v>#N/A</c:v>
                </c:pt>
                <c:pt idx="9745">
                  <c:v>#N/A</c:v>
                </c:pt>
                <c:pt idx="9746">
                  <c:v>#N/A</c:v>
                </c:pt>
                <c:pt idx="9747">
                  <c:v>#N/A</c:v>
                </c:pt>
                <c:pt idx="9748">
                  <c:v>#N/A</c:v>
                </c:pt>
                <c:pt idx="9749">
                  <c:v>#N/A</c:v>
                </c:pt>
                <c:pt idx="9750">
                  <c:v>#N/A</c:v>
                </c:pt>
                <c:pt idx="9751">
                  <c:v>#N/A</c:v>
                </c:pt>
                <c:pt idx="9752">
                  <c:v>#N/A</c:v>
                </c:pt>
                <c:pt idx="9753">
                  <c:v>#N/A</c:v>
                </c:pt>
                <c:pt idx="9754">
                  <c:v>#N/A</c:v>
                </c:pt>
                <c:pt idx="9755">
                  <c:v>#N/A</c:v>
                </c:pt>
                <c:pt idx="9756">
                  <c:v>#N/A</c:v>
                </c:pt>
                <c:pt idx="9757">
                  <c:v>#N/A</c:v>
                </c:pt>
                <c:pt idx="9758">
                  <c:v>#N/A</c:v>
                </c:pt>
                <c:pt idx="9759">
                  <c:v>#N/A</c:v>
                </c:pt>
                <c:pt idx="9760">
                  <c:v>#N/A</c:v>
                </c:pt>
                <c:pt idx="9761">
                  <c:v>#N/A</c:v>
                </c:pt>
                <c:pt idx="9762">
                  <c:v>#N/A</c:v>
                </c:pt>
                <c:pt idx="9763">
                  <c:v>#N/A</c:v>
                </c:pt>
                <c:pt idx="9764">
                  <c:v>#N/A</c:v>
                </c:pt>
                <c:pt idx="9765">
                  <c:v>#N/A</c:v>
                </c:pt>
                <c:pt idx="9766">
                  <c:v>#N/A</c:v>
                </c:pt>
                <c:pt idx="9767">
                  <c:v>#N/A</c:v>
                </c:pt>
                <c:pt idx="9768">
                  <c:v>#N/A</c:v>
                </c:pt>
                <c:pt idx="9769">
                  <c:v>#N/A</c:v>
                </c:pt>
                <c:pt idx="9770">
                  <c:v>#N/A</c:v>
                </c:pt>
                <c:pt idx="9771">
                  <c:v>#N/A</c:v>
                </c:pt>
                <c:pt idx="9772">
                  <c:v>#N/A</c:v>
                </c:pt>
                <c:pt idx="9773">
                  <c:v>#N/A</c:v>
                </c:pt>
                <c:pt idx="9774">
                  <c:v>#N/A</c:v>
                </c:pt>
                <c:pt idx="9775">
                  <c:v>#N/A</c:v>
                </c:pt>
                <c:pt idx="9776">
                  <c:v>#N/A</c:v>
                </c:pt>
                <c:pt idx="9777">
                  <c:v>#N/A</c:v>
                </c:pt>
                <c:pt idx="9778">
                  <c:v>#N/A</c:v>
                </c:pt>
                <c:pt idx="9779">
                  <c:v>#N/A</c:v>
                </c:pt>
                <c:pt idx="9780">
                  <c:v>#N/A</c:v>
                </c:pt>
                <c:pt idx="9781">
                  <c:v>#N/A</c:v>
                </c:pt>
                <c:pt idx="9782">
                  <c:v>#N/A</c:v>
                </c:pt>
                <c:pt idx="9783">
                  <c:v>#N/A</c:v>
                </c:pt>
                <c:pt idx="9784">
                  <c:v>#N/A</c:v>
                </c:pt>
                <c:pt idx="9785">
                  <c:v>#N/A</c:v>
                </c:pt>
                <c:pt idx="9786">
                  <c:v>#N/A</c:v>
                </c:pt>
                <c:pt idx="9787">
                  <c:v>#N/A</c:v>
                </c:pt>
                <c:pt idx="9788">
                  <c:v>#N/A</c:v>
                </c:pt>
                <c:pt idx="9789">
                  <c:v>#N/A</c:v>
                </c:pt>
                <c:pt idx="9790">
                  <c:v>#N/A</c:v>
                </c:pt>
                <c:pt idx="9791">
                  <c:v>#N/A</c:v>
                </c:pt>
                <c:pt idx="9792">
                  <c:v>#N/A</c:v>
                </c:pt>
                <c:pt idx="9793">
                  <c:v>#N/A</c:v>
                </c:pt>
                <c:pt idx="9794">
                  <c:v>#N/A</c:v>
                </c:pt>
                <c:pt idx="9795">
                  <c:v>#N/A</c:v>
                </c:pt>
                <c:pt idx="9796">
                  <c:v>#N/A</c:v>
                </c:pt>
                <c:pt idx="9797">
                  <c:v>#N/A</c:v>
                </c:pt>
                <c:pt idx="9798">
                  <c:v>#N/A</c:v>
                </c:pt>
                <c:pt idx="9799">
                  <c:v>#N/A</c:v>
                </c:pt>
                <c:pt idx="9800">
                  <c:v>#N/A</c:v>
                </c:pt>
                <c:pt idx="9801">
                  <c:v>#N/A</c:v>
                </c:pt>
                <c:pt idx="9802">
                  <c:v>#N/A</c:v>
                </c:pt>
                <c:pt idx="9803">
                  <c:v>#N/A</c:v>
                </c:pt>
                <c:pt idx="9804">
                  <c:v>#N/A</c:v>
                </c:pt>
                <c:pt idx="9805">
                  <c:v>#N/A</c:v>
                </c:pt>
                <c:pt idx="9806">
                  <c:v>#N/A</c:v>
                </c:pt>
                <c:pt idx="9807">
                  <c:v>#N/A</c:v>
                </c:pt>
                <c:pt idx="9808">
                  <c:v>#N/A</c:v>
                </c:pt>
                <c:pt idx="9809">
                  <c:v>#N/A</c:v>
                </c:pt>
                <c:pt idx="9810">
                  <c:v>#N/A</c:v>
                </c:pt>
                <c:pt idx="9811">
                  <c:v>#N/A</c:v>
                </c:pt>
                <c:pt idx="9812">
                  <c:v>#N/A</c:v>
                </c:pt>
                <c:pt idx="9813">
                  <c:v>#N/A</c:v>
                </c:pt>
                <c:pt idx="9814">
                  <c:v>#N/A</c:v>
                </c:pt>
                <c:pt idx="9815">
                  <c:v>#N/A</c:v>
                </c:pt>
                <c:pt idx="9816">
                  <c:v>#N/A</c:v>
                </c:pt>
                <c:pt idx="9817">
                  <c:v>#N/A</c:v>
                </c:pt>
                <c:pt idx="9818">
                  <c:v>#N/A</c:v>
                </c:pt>
                <c:pt idx="9819">
                  <c:v>#N/A</c:v>
                </c:pt>
                <c:pt idx="9820">
                  <c:v>#N/A</c:v>
                </c:pt>
                <c:pt idx="9821">
                  <c:v>#N/A</c:v>
                </c:pt>
                <c:pt idx="9822">
                  <c:v>#N/A</c:v>
                </c:pt>
                <c:pt idx="9823">
                  <c:v>#N/A</c:v>
                </c:pt>
                <c:pt idx="9824">
                  <c:v>#N/A</c:v>
                </c:pt>
                <c:pt idx="9825">
                  <c:v>#N/A</c:v>
                </c:pt>
                <c:pt idx="9826">
                  <c:v>#N/A</c:v>
                </c:pt>
                <c:pt idx="9827">
                  <c:v>#N/A</c:v>
                </c:pt>
                <c:pt idx="9828">
                  <c:v>#N/A</c:v>
                </c:pt>
                <c:pt idx="9829">
                  <c:v>#N/A</c:v>
                </c:pt>
                <c:pt idx="9830">
                  <c:v>#N/A</c:v>
                </c:pt>
                <c:pt idx="9831">
                  <c:v>#N/A</c:v>
                </c:pt>
                <c:pt idx="9832">
                  <c:v>#N/A</c:v>
                </c:pt>
                <c:pt idx="9833">
                  <c:v>#N/A</c:v>
                </c:pt>
                <c:pt idx="9834">
                  <c:v>#N/A</c:v>
                </c:pt>
                <c:pt idx="9835">
                  <c:v>#N/A</c:v>
                </c:pt>
                <c:pt idx="9836">
                  <c:v>#N/A</c:v>
                </c:pt>
                <c:pt idx="9837">
                  <c:v>#N/A</c:v>
                </c:pt>
                <c:pt idx="9838">
                  <c:v>#N/A</c:v>
                </c:pt>
                <c:pt idx="9839">
                  <c:v>#N/A</c:v>
                </c:pt>
                <c:pt idx="9840">
                  <c:v>#N/A</c:v>
                </c:pt>
                <c:pt idx="9841">
                  <c:v>#N/A</c:v>
                </c:pt>
                <c:pt idx="9842">
                  <c:v>#N/A</c:v>
                </c:pt>
                <c:pt idx="9843">
                  <c:v>#N/A</c:v>
                </c:pt>
                <c:pt idx="9844">
                  <c:v>#N/A</c:v>
                </c:pt>
                <c:pt idx="9845">
                  <c:v>#N/A</c:v>
                </c:pt>
                <c:pt idx="9846">
                  <c:v>#N/A</c:v>
                </c:pt>
                <c:pt idx="9847">
                  <c:v>#N/A</c:v>
                </c:pt>
                <c:pt idx="9848">
                  <c:v>#N/A</c:v>
                </c:pt>
                <c:pt idx="9849">
                  <c:v>#N/A</c:v>
                </c:pt>
                <c:pt idx="9850">
                  <c:v>#N/A</c:v>
                </c:pt>
                <c:pt idx="9851">
                  <c:v>#N/A</c:v>
                </c:pt>
                <c:pt idx="9852">
                  <c:v>#N/A</c:v>
                </c:pt>
                <c:pt idx="9853">
                  <c:v>#N/A</c:v>
                </c:pt>
                <c:pt idx="9854">
                  <c:v>#N/A</c:v>
                </c:pt>
                <c:pt idx="9855">
                  <c:v>#N/A</c:v>
                </c:pt>
                <c:pt idx="9856">
                  <c:v>#N/A</c:v>
                </c:pt>
                <c:pt idx="9857">
                  <c:v>#N/A</c:v>
                </c:pt>
                <c:pt idx="9858">
                  <c:v>#N/A</c:v>
                </c:pt>
                <c:pt idx="9859">
                  <c:v>#N/A</c:v>
                </c:pt>
                <c:pt idx="9860">
                  <c:v>#N/A</c:v>
                </c:pt>
                <c:pt idx="9861">
                  <c:v>#N/A</c:v>
                </c:pt>
                <c:pt idx="9862">
                  <c:v>#N/A</c:v>
                </c:pt>
                <c:pt idx="9863">
                  <c:v>#N/A</c:v>
                </c:pt>
                <c:pt idx="9864">
                  <c:v>#N/A</c:v>
                </c:pt>
                <c:pt idx="9865">
                  <c:v>#N/A</c:v>
                </c:pt>
                <c:pt idx="9866">
                  <c:v>#N/A</c:v>
                </c:pt>
                <c:pt idx="9867">
                  <c:v>#N/A</c:v>
                </c:pt>
                <c:pt idx="9868">
                  <c:v>#N/A</c:v>
                </c:pt>
                <c:pt idx="9869">
                  <c:v>#N/A</c:v>
                </c:pt>
                <c:pt idx="9870">
                  <c:v>#N/A</c:v>
                </c:pt>
                <c:pt idx="9871">
                  <c:v>#N/A</c:v>
                </c:pt>
                <c:pt idx="9872">
                  <c:v>#N/A</c:v>
                </c:pt>
                <c:pt idx="9873">
                  <c:v>#N/A</c:v>
                </c:pt>
                <c:pt idx="9874">
                  <c:v>#N/A</c:v>
                </c:pt>
                <c:pt idx="9875">
                  <c:v>#N/A</c:v>
                </c:pt>
                <c:pt idx="9876">
                  <c:v>#N/A</c:v>
                </c:pt>
                <c:pt idx="9877">
                  <c:v>#N/A</c:v>
                </c:pt>
                <c:pt idx="9878">
                  <c:v>#N/A</c:v>
                </c:pt>
                <c:pt idx="9879">
                  <c:v>#N/A</c:v>
                </c:pt>
                <c:pt idx="9880">
                  <c:v>#N/A</c:v>
                </c:pt>
                <c:pt idx="9881">
                  <c:v>#N/A</c:v>
                </c:pt>
                <c:pt idx="9882">
                  <c:v>#N/A</c:v>
                </c:pt>
                <c:pt idx="9883">
                  <c:v>#N/A</c:v>
                </c:pt>
                <c:pt idx="9884">
                  <c:v>#N/A</c:v>
                </c:pt>
                <c:pt idx="9885">
                  <c:v>#N/A</c:v>
                </c:pt>
                <c:pt idx="9886">
                  <c:v>#N/A</c:v>
                </c:pt>
                <c:pt idx="9887">
                  <c:v>#N/A</c:v>
                </c:pt>
                <c:pt idx="9888">
                  <c:v>#N/A</c:v>
                </c:pt>
                <c:pt idx="9889">
                  <c:v>#N/A</c:v>
                </c:pt>
                <c:pt idx="9890">
                  <c:v>#N/A</c:v>
                </c:pt>
                <c:pt idx="9891">
                  <c:v>#N/A</c:v>
                </c:pt>
                <c:pt idx="9892">
                  <c:v>#N/A</c:v>
                </c:pt>
                <c:pt idx="9893">
                  <c:v>#N/A</c:v>
                </c:pt>
                <c:pt idx="9894">
                  <c:v>#N/A</c:v>
                </c:pt>
                <c:pt idx="9895">
                  <c:v>#N/A</c:v>
                </c:pt>
                <c:pt idx="9896">
                  <c:v>#N/A</c:v>
                </c:pt>
                <c:pt idx="9897">
                  <c:v>#N/A</c:v>
                </c:pt>
                <c:pt idx="9898">
                  <c:v>#N/A</c:v>
                </c:pt>
                <c:pt idx="9899">
                  <c:v>#N/A</c:v>
                </c:pt>
                <c:pt idx="9900">
                  <c:v>#N/A</c:v>
                </c:pt>
                <c:pt idx="9901">
                  <c:v>#N/A</c:v>
                </c:pt>
                <c:pt idx="9902">
                  <c:v>#N/A</c:v>
                </c:pt>
                <c:pt idx="9903">
                  <c:v>#N/A</c:v>
                </c:pt>
                <c:pt idx="9904">
                  <c:v>#N/A</c:v>
                </c:pt>
                <c:pt idx="9905">
                  <c:v>#N/A</c:v>
                </c:pt>
                <c:pt idx="9906">
                  <c:v>#N/A</c:v>
                </c:pt>
                <c:pt idx="9907">
                  <c:v>#N/A</c:v>
                </c:pt>
                <c:pt idx="9908">
                  <c:v>#N/A</c:v>
                </c:pt>
                <c:pt idx="9909">
                  <c:v>#N/A</c:v>
                </c:pt>
                <c:pt idx="9910">
                  <c:v>#N/A</c:v>
                </c:pt>
                <c:pt idx="9911">
                  <c:v>#N/A</c:v>
                </c:pt>
                <c:pt idx="9912">
                  <c:v>#N/A</c:v>
                </c:pt>
                <c:pt idx="9913">
                  <c:v>#N/A</c:v>
                </c:pt>
                <c:pt idx="9914">
                  <c:v>#N/A</c:v>
                </c:pt>
                <c:pt idx="9915">
                  <c:v>#N/A</c:v>
                </c:pt>
                <c:pt idx="9916">
                  <c:v>#N/A</c:v>
                </c:pt>
                <c:pt idx="9917">
                  <c:v>#N/A</c:v>
                </c:pt>
                <c:pt idx="9918">
                  <c:v>#N/A</c:v>
                </c:pt>
                <c:pt idx="9919">
                  <c:v>#N/A</c:v>
                </c:pt>
                <c:pt idx="9920">
                  <c:v>#N/A</c:v>
                </c:pt>
                <c:pt idx="9921">
                  <c:v>#N/A</c:v>
                </c:pt>
                <c:pt idx="9922">
                  <c:v>#N/A</c:v>
                </c:pt>
                <c:pt idx="9923">
                  <c:v>#N/A</c:v>
                </c:pt>
                <c:pt idx="9924">
                  <c:v>#N/A</c:v>
                </c:pt>
                <c:pt idx="9925">
                  <c:v>#N/A</c:v>
                </c:pt>
                <c:pt idx="9926">
                  <c:v>#N/A</c:v>
                </c:pt>
                <c:pt idx="9927">
                  <c:v>#N/A</c:v>
                </c:pt>
                <c:pt idx="9928">
                  <c:v>#N/A</c:v>
                </c:pt>
                <c:pt idx="9929">
                  <c:v>#N/A</c:v>
                </c:pt>
                <c:pt idx="9930">
                  <c:v>#N/A</c:v>
                </c:pt>
                <c:pt idx="9931">
                  <c:v>#N/A</c:v>
                </c:pt>
                <c:pt idx="9932">
                  <c:v>#N/A</c:v>
                </c:pt>
                <c:pt idx="9933">
                  <c:v>#N/A</c:v>
                </c:pt>
                <c:pt idx="9934">
                  <c:v>#N/A</c:v>
                </c:pt>
                <c:pt idx="9935">
                  <c:v>#N/A</c:v>
                </c:pt>
                <c:pt idx="9936">
                  <c:v>#N/A</c:v>
                </c:pt>
                <c:pt idx="9937">
                  <c:v>#N/A</c:v>
                </c:pt>
                <c:pt idx="9938">
                  <c:v>#N/A</c:v>
                </c:pt>
                <c:pt idx="9939">
                  <c:v>#N/A</c:v>
                </c:pt>
                <c:pt idx="9940">
                  <c:v>#N/A</c:v>
                </c:pt>
                <c:pt idx="9941">
                  <c:v>#N/A</c:v>
                </c:pt>
                <c:pt idx="9942">
                  <c:v>#N/A</c:v>
                </c:pt>
                <c:pt idx="9943">
                  <c:v>#N/A</c:v>
                </c:pt>
                <c:pt idx="9944">
                  <c:v>#N/A</c:v>
                </c:pt>
                <c:pt idx="9945">
                  <c:v>#N/A</c:v>
                </c:pt>
                <c:pt idx="9946">
                  <c:v>#N/A</c:v>
                </c:pt>
                <c:pt idx="9947">
                  <c:v>#N/A</c:v>
                </c:pt>
                <c:pt idx="9948">
                  <c:v>#N/A</c:v>
                </c:pt>
                <c:pt idx="9949">
                  <c:v>#N/A</c:v>
                </c:pt>
                <c:pt idx="9950">
                  <c:v>#N/A</c:v>
                </c:pt>
                <c:pt idx="9951">
                  <c:v>#N/A</c:v>
                </c:pt>
                <c:pt idx="9952">
                  <c:v>#N/A</c:v>
                </c:pt>
                <c:pt idx="9953">
                  <c:v>#N/A</c:v>
                </c:pt>
                <c:pt idx="9954">
                  <c:v>#N/A</c:v>
                </c:pt>
                <c:pt idx="9955">
                  <c:v>#N/A</c:v>
                </c:pt>
                <c:pt idx="9956">
                  <c:v>#N/A</c:v>
                </c:pt>
                <c:pt idx="9957">
                  <c:v>#N/A</c:v>
                </c:pt>
                <c:pt idx="9958">
                  <c:v>#N/A</c:v>
                </c:pt>
                <c:pt idx="9959">
                  <c:v>#N/A</c:v>
                </c:pt>
                <c:pt idx="9960">
                  <c:v>#N/A</c:v>
                </c:pt>
                <c:pt idx="9961">
                  <c:v>#N/A</c:v>
                </c:pt>
                <c:pt idx="9962">
                  <c:v>#N/A</c:v>
                </c:pt>
                <c:pt idx="9963">
                  <c:v>#N/A</c:v>
                </c:pt>
                <c:pt idx="9964">
                  <c:v>#N/A</c:v>
                </c:pt>
                <c:pt idx="9965">
                  <c:v>#N/A</c:v>
                </c:pt>
                <c:pt idx="9966">
                  <c:v>#N/A</c:v>
                </c:pt>
                <c:pt idx="9967">
                  <c:v>#N/A</c:v>
                </c:pt>
                <c:pt idx="9968">
                  <c:v>#N/A</c:v>
                </c:pt>
                <c:pt idx="9969">
                  <c:v>#N/A</c:v>
                </c:pt>
                <c:pt idx="9970">
                  <c:v>#N/A</c:v>
                </c:pt>
                <c:pt idx="9971">
                  <c:v>#N/A</c:v>
                </c:pt>
                <c:pt idx="9972">
                  <c:v>#N/A</c:v>
                </c:pt>
                <c:pt idx="9973">
                  <c:v>#N/A</c:v>
                </c:pt>
                <c:pt idx="9974">
                  <c:v>#N/A</c:v>
                </c:pt>
                <c:pt idx="9975">
                  <c:v>#N/A</c:v>
                </c:pt>
                <c:pt idx="9976">
                  <c:v>#N/A</c:v>
                </c:pt>
                <c:pt idx="9977">
                  <c:v>#N/A</c:v>
                </c:pt>
                <c:pt idx="9978">
                  <c:v>#N/A</c:v>
                </c:pt>
                <c:pt idx="9979">
                  <c:v>#N/A</c:v>
                </c:pt>
                <c:pt idx="9980">
                  <c:v>#N/A</c:v>
                </c:pt>
                <c:pt idx="9981">
                  <c:v>#N/A</c:v>
                </c:pt>
                <c:pt idx="9982">
                  <c:v>#N/A</c:v>
                </c:pt>
                <c:pt idx="9983">
                  <c:v>#N/A</c:v>
                </c:pt>
                <c:pt idx="9984">
                  <c:v>#N/A</c:v>
                </c:pt>
                <c:pt idx="9985">
                  <c:v>#N/A</c:v>
                </c:pt>
                <c:pt idx="9986">
                  <c:v>#N/A</c:v>
                </c:pt>
                <c:pt idx="9987">
                  <c:v>#N/A</c:v>
                </c:pt>
                <c:pt idx="9988">
                  <c:v>#N/A</c:v>
                </c:pt>
                <c:pt idx="9989">
                  <c:v>#N/A</c:v>
                </c:pt>
                <c:pt idx="9990">
                  <c:v>#N/A</c:v>
                </c:pt>
                <c:pt idx="9991">
                  <c:v>#N/A</c:v>
                </c:pt>
                <c:pt idx="9992">
                  <c:v>#N/A</c:v>
                </c:pt>
                <c:pt idx="9993">
                  <c:v>#N/A</c:v>
                </c:pt>
              </c:numCache>
            </c:numRef>
          </c:xVal>
          <c:yVal>
            <c:numRef>
              <c:f>Chart!$DN$6:$DN$10004</c:f>
              <c:numCache>
                <c:formatCode>General</c:formatCode>
                <c:ptCount val="999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#N/A</c:v>
                </c:pt>
                <c:pt idx="3061">
                  <c:v>#N/A</c:v>
                </c:pt>
                <c:pt idx="3062">
                  <c:v>#N/A</c:v>
                </c:pt>
                <c:pt idx="3063">
                  <c:v>#N/A</c:v>
                </c:pt>
                <c:pt idx="3064">
                  <c:v>#N/A</c:v>
                </c:pt>
                <c:pt idx="3065">
                  <c:v>#N/A</c:v>
                </c:pt>
                <c:pt idx="3066">
                  <c:v>#N/A</c:v>
                </c:pt>
                <c:pt idx="3067">
                  <c:v>#N/A</c:v>
                </c:pt>
                <c:pt idx="3068">
                  <c:v>#N/A</c:v>
                </c:pt>
                <c:pt idx="3069">
                  <c:v>#N/A</c:v>
                </c:pt>
                <c:pt idx="3070">
                  <c:v>#N/A</c:v>
                </c:pt>
                <c:pt idx="3071">
                  <c:v>#N/A</c:v>
                </c:pt>
                <c:pt idx="3072">
                  <c:v>#N/A</c:v>
                </c:pt>
                <c:pt idx="3073">
                  <c:v>#N/A</c:v>
                </c:pt>
                <c:pt idx="3074">
                  <c:v>#N/A</c:v>
                </c:pt>
                <c:pt idx="3075">
                  <c:v>#N/A</c:v>
                </c:pt>
                <c:pt idx="3076">
                  <c:v>#N/A</c:v>
                </c:pt>
                <c:pt idx="3077">
                  <c:v>#N/A</c:v>
                </c:pt>
                <c:pt idx="3078">
                  <c:v>#N/A</c:v>
                </c:pt>
                <c:pt idx="3079">
                  <c:v>#N/A</c:v>
                </c:pt>
                <c:pt idx="3080">
                  <c:v>#N/A</c:v>
                </c:pt>
                <c:pt idx="3081">
                  <c:v>#N/A</c:v>
                </c:pt>
                <c:pt idx="3082">
                  <c:v>#N/A</c:v>
                </c:pt>
                <c:pt idx="3083">
                  <c:v>#N/A</c:v>
                </c:pt>
                <c:pt idx="3084">
                  <c:v>#N/A</c:v>
                </c:pt>
                <c:pt idx="3085">
                  <c:v>#N/A</c:v>
                </c:pt>
                <c:pt idx="3086">
                  <c:v>#N/A</c:v>
                </c:pt>
                <c:pt idx="3087">
                  <c:v>#N/A</c:v>
                </c:pt>
                <c:pt idx="3088">
                  <c:v>#N/A</c:v>
                </c:pt>
                <c:pt idx="3089">
                  <c:v>#N/A</c:v>
                </c:pt>
                <c:pt idx="3090">
                  <c:v>#N/A</c:v>
                </c:pt>
                <c:pt idx="3091">
                  <c:v>#N/A</c:v>
                </c:pt>
                <c:pt idx="3092">
                  <c:v>#N/A</c:v>
                </c:pt>
                <c:pt idx="3093">
                  <c:v>#N/A</c:v>
                </c:pt>
                <c:pt idx="3094">
                  <c:v>#N/A</c:v>
                </c:pt>
                <c:pt idx="3095">
                  <c:v>#N/A</c:v>
                </c:pt>
                <c:pt idx="3096">
                  <c:v>#N/A</c:v>
                </c:pt>
                <c:pt idx="3097">
                  <c:v>#N/A</c:v>
                </c:pt>
                <c:pt idx="3098">
                  <c:v>#N/A</c:v>
                </c:pt>
                <c:pt idx="3099">
                  <c:v>#N/A</c:v>
                </c:pt>
                <c:pt idx="3100">
                  <c:v>#N/A</c:v>
                </c:pt>
                <c:pt idx="3101">
                  <c:v>#N/A</c:v>
                </c:pt>
                <c:pt idx="3102">
                  <c:v>#N/A</c:v>
                </c:pt>
                <c:pt idx="3103">
                  <c:v>#N/A</c:v>
                </c:pt>
                <c:pt idx="3104">
                  <c:v>#N/A</c:v>
                </c:pt>
                <c:pt idx="3105">
                  <c:v>#N/A</c:v>
                </c:pt>
                <c:pt idx="3106">
                  <c:v>#N/A</c:v>
                </c:pt>
                <c:pt idx="3107">
                  <c:v>#N/A</c:v>
                </c:pt>
                <c:pt idx="3108">
                  <c:v>#N/A</c:v>
                </c:pt>
                <c:pt idx="3109">
                  <c:v>#N/A</c:v>
                </c:pt>
                <c:pt idx="3110">
                  <c:v>#N/A</c:v>
                </c:pt>
                <c:pt idx="3111">
                  <c:v>#N/A</c:v>
                </c:pt>
                <c:pt idx="3112">
                  <c:v>#N/A</c:v>
                </c:pt>
                <c:pt idx="3113">
                  <c:v>#N/A</c:v>
                </c:pt>
                <c:pt idx="3114">
                  <c:v>#N/A</c:v>
                </c:pt>
                <c:pt idx="3115">
                  <c:v>#N/A</c:v>
                </c:pt>
                <c:pt idx="3116">
                  <c:v>#N/A</c:v>
                </c:pt>
                <c:pt idx="3117">
                  <c:v>#N/A</c:v>
                </c:pt>
                <c:pt idx="3118">
                  <c:v>#N/A</c:v>
                </c:pt>
                <c:pt idx="3119">
                  <c:v>#N/A</c:v>
                </c:pt>
                <c:pt idx="3120">
                  <c:v>#N/A</c:v>
                </c:pt>
                <c:pt idx="3121">
                  <c:v>#N/A</c:v>
                </c:pt>
                <c:pt idx="3122">
                  <c:v>#N/A</c:v>
                </c:pt>
                <c:pt idx="3123">
                  <c:v>#N/A</c:v>
                </c:pt>
                <c:pt idx="3124">
                  <c:v>#N/A</c:v>
                </c:pt>
                <c:pt idx="3125">
                  <c:v>#N/A</c:v>
                </c:pt>
                <c:pt idx="3126">
                  <c:v>#N/A</c:v>
                </c:pt>
                <c:pt idx="3127">
                  <c:v>#N/A</c:v>
                </c:pt>
                <c:pt idx="3128">
                  <c:v>#N/A</c:v>
                </c:pt>
                <c:pt idx="3129">
                  <c:v>#N/A</c:v>
                </c:pt>
                <c:pt idx="3130">
                  <c:v>#N/A</c:v>
                </c:pt>
                <c:pt idx="3131">
                  <c:v>#N/A</c:v>
                </c:pt>
                <c:pt idx="3132">
                  <c:v>#N/A</c:v>
                </c:pt>
                <c:pt idx="3133">
                  <c:v>#N/A</c:v>
                </c:pt>
                <c:pt idx="3134">
                  <c:v>#N/A</c:v>
                </c:pt>
                <c:pt idx="3135">
                  <c:v>#N/A</c:v>
                </c:pt>
                <c:pt idx="3136">
                  <c:v>#N/A</c:v>
                </c:pt>
                <c:pt idx="3137">
                  <c:v>#N/A</c:v>
                </c:pt>
                <c:pt idx="3138">
                  <c:v>#N/A</c:v>
                </c:pt>
                <c:pt idx="3139">
                  <c:v>#N/A</c:v>
                </c:pt>
                <c:pt idx="3140">
                  <c:v>#N/A</c:v>
                </c:pt>
                <c:pt idx="3141">
                  <c:v>#N/A</c:v>
                </c:pt>
                <c:pt idx="3142">
                  <c:v>#N/A</c:v>
                </c:pt>
                <c:pt idx="3143">
                  <c:v>#N/A</c:v>
                </c:pt>
                <c:pt idx="3144">
                  <c:v>#N/A</c:v>
                </c:pt>
                <c:pt idx="3145">
                  <c:v>#N/A</c:v>
                </c:pt>
                <c:pt idx="3146">
                  <c:v>#N/A</c:v>
                </c:pt>
                <c:pt idx="3147">
                  <c:v>#N/A</c:v>
                </c:pt>
                <c:pt idx="3148">
                  <c:v>#N/A</c:v>
                </c:pt>
                <c:pt idx="3149">
                  <c:v>#N/A</c:v>
                </c:pt>
                <c:pt idx="3150">
                  <c:v>#N/A</c:v>
                </c:pt>
                <c:pt idx="3151">
                  <c:v>#N/A</c:v>
                </c:pt>
                <c:pt idx="3152">
                  <c:v>#N/A</c:v>
                </c:pt>
                <c:pt idx="3153">
                  <c:v>#N/A</c:v>
                </c:pt>
                <c:pt idx="3154">
                  <c:v>#N/A</c:v>
                </c:pt>
                <c:pt idx="3155">
                  <c:v>#N/A</c:v>
                </c:pt>
                <c:pt idx="3156">
                  <c:v>#N/A</c:v>
                </c:pt>
                <c:pt idx="3157">
                  <c:v>#N/A</c:v>
                </c:pt>
                <c:pt idx="3158">
                  <c:v>#N/A</c:v>
                </c:pt>
                <c:pt idx="3159">
                  <c:v>#N/A</c:v>
                </c:pt>
                <c:pt idx="3160">
                  <c:v>#N/A</c:v>
                </c:pt>
                <c:pt idx="3161">
                  <c:v>#N/A</c:v>
                </c:pt>
                <c:pt idx="3162">
                  <c:v>#N/A</c:v>
                </c:pt>
                <c:pt idx="3163">
                  <c:v>#N/A</c:v>
                </c:pt>
                <c:pt idx="3164">
                  <c:v>#N/A</c:v>
                </c:pt>
                <c:pt idx="3165">
                  <c:v>#N/A</c:v>
                </c:pt>
                <c:pt idx="3166">
                  <c:v>#N/A</c:v>
                </c:pt>
                <c:pt idx="3167">
                  <c:v>#N/A</c:v>
                </c:pt>
                <c:pt idx="3168">
                  <c:v>#N/A</c:v>
                </c:pt>
                <c:pt idx="3169">
                  <c:v>#N/A</c:v>
                </c:pt>
                <c:pt idx="3170">
                  <c:v>#N/A</c:v>
                </c:pt>
                <c:pt idx="3171">
                  <c:v>#N/A</c:v>
                </c:pt>
                <c:pt idx="3172">
                  <c:v>#N/A</c:v>
                </c:pt>
                <c:pt idx="3173">
                  <c:v>#N/A</c:v>
                </c:pt>
                <c:pt idx="3174">
                  <c:v>#N/A</c:v>
                </c:pt>
                <c:pt idx="3175">
                  <c:v>#N/A</c:v>
                </c:pt>
                <c:pt idx="3176">
                  <c:v>#N/A</c:v>
                </c:pt>
                <c:pt idx="3177">
                  <c:v>#N/A</c:v>
                </c:pt>
                <c:pt idx="3178">
                  <c:v>#N/A</c:v>
                </c:pt>
                <c:pt idx="3179">
                  <c:v>#N/A</c:v>
                </c:pt>
                <c:pt idx="3180">
                  <c:v>#N/A</c:v>
                </c:pt>
                <c:pt idx="3181">
                  <c:v>#N/A</c:v>
                </c:pt>
                <c:pt idx="3182">
                  <c:v>#N/A</c:v>
                </c:pt>
                <c:pt idx="3183">
                  <c:v>#N/A</c:v>
                </c:pt>
                <c:pt idx="3184">
                  <c:v>#N/A</c:v>
                </c:pt>
                <c:pt idx="3185">
                  <c:v>#N/A</c:v>
                </c:pt>
                <c:pt idx="3186">
                  <c:v>#N/A</c:v>
                </c:pt>
                <c:pt idx="3187">
                  <c:v>#N/A</c:v>
                </c:pt>
                <c:pt idx="3188">
                  <c:v>#N/A</c:v>
                </c:pt>
                <c:pt idx="3189">
                  <c:v>#N/A</c:v>
                </c:pt>
                <c:pt idx="3190">
                  <c:v>#N/A</c:v>
                </c:pt>
                <c:pt idx="3191">
                  <c:v>#N/A</c:v>
                </c:pt>
                <c:pt idx="3192">
                  <c:v>#N/A</c:v>
                </c:pt>
                <c:pt idx="3193">
                  <c:v>#N/A</c:v>
                </c:pt>
                <c:pt idx="3194">
                  <c:v>#N/A</c:v>
                </c:pt>
                <c:pt idx="3195">
                  <c:v>#N/A</c:v>
                </c:pt>
                <c:pt idx="3196">
                  <c:v>#N/A</c:v>
                </c:pt>
                <c:pt idx="3197">
                  <c:v>#N/A</c:v>
                </c:pt>
                <c:pt idx="3198">
                  <c:v>#N/A</c:v>
                </c:pt>
                <c:pt idx="3199">
                  <c:v>#N/A</c:v>
                </c:pt>
                <c:pt idx="3200">
                  <c:v>#N/A</c:v>
                </c:pt>
                <c:pt idx="3201">
                  <c:v>#N/A</c:v>
                </c:pt>
                <c:pt idx="3202">
                  <c:v>#N/A</c:v>
                </c:pt>
                <c:pt idx="3203">
                  <c:v>#N/A</c:v>
                </c:pt>
                <c:pt idx="3204">
                  <c:v>#N/A</c:v>
                </c:pt>
                <c:pt idx="3205">
                  <c:v>#N/A</c:v>
                </c:pt>
                <c:pt idx="3206">
                  <c:v>#N/A</c:v>
                </c:pt>
                <c:pt idx="3207">
                  <c:v>#N/A</c:v>
                </c:pt>
                <c:pt idx="3208">
                  <c:v>#N/A</c:v>
                </c:pt>
                <c:pt idx="3209">
                  <c:v>#N/A</c:v>
                </c:pt>
                <c:pt idx="3210">
                  <c:v>#N/A</c:v>
                </c:pt>
                <c:pt idx="3211">
                  <c:v>#N/A</c:v>
                </c:pt>
                <c:pt idx="3212">
                  <c:v>#N/A</c:v>
                </c:pt>
                <c:pt idx="3213">
                  <c:v>#N/A</c:v>
                </c:pt>
                <c:pt idx="3214">
                  <c:v>#N/A</c:v>
                </c:pt>
                <c:pt idx="3215">
                  <c:v>#N/A</c:v>
                </c:pt>
                <c:pt idx="3216">
                  <c:v>#N/A</c:v>
                </c:pt>
                <c:pt idx="3217">
                  <c:v>#N/A</c:v>
                </c:pt>
                <c:pt idx="3218">
                  <c:v>#N/A</c:v>
                </c:pt>
                <c:pt idx="3219">
                  <c:v>#N/A</c:v>
                </c:pt>
                <c:pt idx="3220">
                  <c:v>#N/A</c:v>
                </c:pt>
                <c:pt idx="3221">
                  <c:v>#N/A</c:v>
                </c:pt>
                <c:pt idx="3222">
                  <c:v>#N/A</c:v>
                </c:pt>
                <c:pt idx="3223">
                  <c:v>#N/A</c:v>
                </c:pt>
                <c:pt idx="3224">
                  <c:v>#N/A</c:v>
                </c:pt>
                <c:pt idx="3225">
                  <c:v>#N/A</c:v>
                </c:pt>
                <c:pt idx="3226">
                  <c:v>#N/A</c:v>
                </c:pt>
                <c:pt idx="3227">
                  <c:v>#N/A</c:v>
                </c:pt>
                <c:pt idx="3228">
                  <c:v>#N/A</c:v>
                </c:pt>
                <c:pt idx="3229">
                  <c:v>#N/A</c:v>
                </c:pt>
                <c:pt idx="3230">
                  <c:v>#N/A</c:v>
                </c:pt>
                <c:pt idx="3231">
                  <c:v>#N/A</c:v>
                </c:pt>
                <c:pt idx="3232">
                  <c:v>#N/A</c:v>
                </c:pt>
                <c:pt idx="3233">
                  <c:v>#N/A</c:v>
                </c:pt>
                <c:pt idx="3234">
                  <c:v>#N/A</c:v>
                </c:pt>
                <c:pt idx="3235">
                  <c:v>#N/A</c:v>
                </c:pt>
                <c:pt idx="3236">
                  <c:v>#N/A</c:v>
                </c:pt>
                <c:pt idx="3237">
                  <c:v>#N/A</c:v>
                </c:pt>
                <c:pt idx="3238">
                  <c:v>#N/A</c:v>
                </c:pt>
                <c:pt idx="3239">
                  <c:v>#N/A</c:v>
                </c:pt>
                <c:pt idx="3240">
                  <c:v>#N/A</c:v>
                </c:pt>
                <c:pt idx="3241">
                  <c:v>#N/A</c:v>
                </c:pt>
                <c:pt idx="3242">
                  <c:v>#N/A</c:v>
                </c:pt>
                <c:pt idx="3243">
                  <c:v>#N/A</c:v>
                </c:pt>
                <c:pt idx="3244">
                  <c:v>#N/A</c:v>
                </c:pt>
                <c:pt idx="3245">
                  <c:v>#N/A</c:v>
                </c:pt>
                <c:pt idx="3246">
                  <c:v>#N/A</c:v>
                </c:pt>
                <c:pt idx="3247">
                  <c:v>#N/A</c:v>
                </c:pt>
                <c:pt idx="3248">
                  <c:v>#N/A</c:v>
                </c:pt>
                <c:pt idx="3249">
                  <c:v>#N/A</c:v>
                </c:pt>
                <c:pt idx="3250">
                  <c:v>#N/A</c:v>
                </c:pt>
                <c:pt idx="3251">
                  <c:v>#N/A</c:v>
                </c:pt>
                <c:pt idx="3252">
                  <c:v>#N/A</c:v>
                </c:pt>
                <c:pt idx="3253">
                  <c:v>#N/A</c:v>
                </c:pt>
                <c:pt idx="3254">
                  <c:v>#N/A</c:v>
                </c:pt>
                <c:pt idx="3255">
                  <c:v>#N/A</c:v>
                </c:pt>
                <c:pt idx="3256">
                  <c:v>#N/A</c:v>
                </c:pt>
                <c:pt idx="3257">
                  <c:v>#N/A</c:v>
                </c:pt>
                <c:pt idx="3258">
                  <c:v>#N/A</c:v>
                </c:pt>
                <c:pt idx="3259">
                  <c:v>#N/A</c:v>
                </c:pt>
                <c:pt idx="3260">
                  <c:v>#N/A</c:v>
                </c:pt>
                <c:pt idx="3261">
                  <c:v>#N/A</c:v>
                </c:pt>
                <c:pt idx="3262">
                  <c:v>#N/A</c:v>
                </c:pt>
                <c:pt idx="3263">
                  <c:v>#N/A</c:v>
                </c:pt>
                <c:pt idx="3264">
                  <c:v>#N/A</c:v>
                </c:pt>
                <c:pt idx="3265">
                  <c:v>#N/A</c:v>
                </c:pt>
                <c:pt idx="3266">
                  <c:v>#N/A</c:v>
                </c:pt>
                <c:pt idx="3267">
                  <c:v>#N/A</c:v>
                </c:pt>
                <c:pt idx="3268">
                  <c:v>#N/A</c:v>
                </c:pt>
                <c:pt idx="3269">
                  <c:v>#N/A</c:v>
                </c:pt>
                <c:pt idx="3270">
                  <c:v>#N/A</c:v>
                </c:pt>
                <c:pt idx="3271">
                  <c:v>#N/A</c:v>
                </c:pt>
                <c:pt idx="3272">
                  <c:v>#N/A</c:v>
                </c:pt>
                <c:pt idx="3273">
                  <c:v>#N/A</c:v>
                </c:pt>
                <c:pt idx="3274">
                  <c:v>#N/A</c:v>
                </c:pt>
                <c:pt idx="3275">
                  <c:v>#N/A</c:v>
                </c:pt>
                <c:pt idx="3276">
                  <c:v>#N/A</c:v>
                </c:pt>
                <c:pt idx="3277">
                  <c:v>#N/A</c:v>
                </c:pt>
                <c:pt idx="3278">
                  <c:v>#N/A</c:v>
                </c:pt>
                <c:pt idx="3279">
                  <c:v>#N/A</c:v>
                </c:pt>
                <c:pt idx="3280">
                  <c:v>#N/A</c:v>
                </c:pt>
                <c:pt idx="3281">
                  <c:v>#N/A</c:v>
                </c:pt>
                <c:pt idx="3282">
                  <c:v>#N/A</c:v>
                </c:pt>
                <c:pt idx="3283">
                  <c:v>#N/A</c:v>
                </c:pt>
                <c:pt idx="3284">
                  <c:v>#N/A</c:v>
                </c:pt>
                <c:pt idx="3285">
                  <c:v>#N/A</c:v>
                </c:pt>
                <c:pt idx="3286">
                  <c:v>#N/A</c:v>
                </c:pt>
                <c:pt idx="3287">
                  <c:v>#N/A</c:v>
                </c:pt>
                <c:pt idx="3288">
                  <c:v>#N/A</c:v>
                </c:pt>
                <c:pt idx="3289">
                  <c:v>#N/A</c:v>
                </c:pt>
                <c:pt idx="3290">
                  <c:v>#N/A</c:v>
                </c:pt>
                <c:pt idx="3291">
                  <c:v>#N/A</c:v>
                </c:pt>
                <c:pt idx="3292">
                  <c:v>#N/A</c:v>
                </c:pt>
                <c:pt idx="3293">
                  <c:v>#N/A</c:v>
                </c:pt>
                <c:pt idx="3294">
                  <c:v>#N/A</c:v>
                </c:pt>
                <c:pt idx="3295">
                  <c:v>#N/A</c:v>
                </c:pt>
                <c:pt idx="3296">
                  <c:v>#N/A</c:v>
                </c:pt>
                <c:pt idx="3297">
                  <c:v>#N/A</c:v>
                </c:pt>
                <c:pt idx="3298">
                  <c:v>#N/A</c:v>
                </c:pt>
                <c:pt idx="3299">
                  <c:v>#N/A</c:v>
                </c:pt>
                <c:pt idx="3300">
                  <c:v>#N/A</c:v>
                </c:pt>
                <c:pt idx="3301">
                  <c:v>#N/A</c:v>
                </c:pt>
                <c:pt idx="3302">
                  <c:v>#N/A</c:v>
                </c:pt>
                <c:pt idx="3303">
                  <c:v>#N/A</c:v>
                </c:pt>
                <c:pt idx="3304">
                  <c:v>#N/A</c:v>
                </c:pt>
                <c:pt idx="3305">
                  <c:v>#N/A</c:v>
                </c:pt>
                <c:pt idx="3306">
                  <c:v>#N/A</c:v>
                </c:pt>
                <c:pt idx="3307">
                  <c:v>#N/A</c:v>
                </c:pt>
                <c:pt idx="3308">
                  <c:v>#N/A</c:v>
                </c:pt>
                <c:pt idx="3309">
                  <c:v>#N/A</c:v>
                </c:pt>
                <c:pt idx="3310">
                  <c:v>#N/A</c:v>
                </c:pt>
                <c:pt idx="3311">
                  <c:v>#N/A</c:v>
                </c:pt>
                <c:pt idx="3312">
                  <c:v>#N/A</c:v>
                </c:pt>
                <c:pt idx="3313">
                  <c:v>#N/A</c:v>
                </c:pt>
                <c:pt idx="3314">
                  <c:v>#N/A</c:v>
                </c:pt>
                <c:pt idx="3315">
                  <c:v>#N/A</c:v>
                </c:pt>
                <c:pt idx="3316">
                  <c:v>#N/A</c:v>
                </c:pt>
                <c:pt idx="3317">
                  <c:v>#N/A</c:v>
                </c:pt>
                <c:pt idx="3318">
                  <c:v>#N/A</c:v>
                </c:pt>
                <c:pt idx="3319">
                  <c:v>#N/A</c:v>
                </c:pt>
                <c:pt idx="3320">
                  <c:v>#N/A</c:v>
                </c:pt>
                <c:pt idx="3321">
                  <c:v>#N/A</c:v>
                </c:pt>
                <c:pt idx="3322">
                  <c:v>#N/A</c:v>
                </c:pt>
                <c:pt idx="3323">
                  <c:v>#N/A</c:v>
                </c:pt>
                <c:pt idx="3324">
                  <c:v>#N/A</c:v>
                </c:pt>
                <c:pt idx="3325">
                  <c:v>#N/A</c:v>
                </c:pt>
                <c:pt idx="3326">
                  <c:v>#N/A</c:v>
                </c:pt>
                <c:pt idx="3327">
                  <c:v>#N/A</c:v>
                </c:pt>
                <c:pt idx="3328">
                  <c:v>#N/A</c:v>
                </c:pt>
                <c:pt idx="3329">
                  <c:v>#N/A</c:v>
                </c:pt>
                <c:pt idx="3330">
                  <c:v>#N/A</c:v>
                </c:pt>
                <c:pt idx="3331">
                  <c:v>#N/A</c:v>
                </c:pt>
                <c:pt idx="3332">
                  <c:v>#N/A</c:v>
                </c:pt>
                <c:pt idx="3333">
                  <c:v>#N/A</c:v>
                </c:pt>
                <c:pt idx="3334">
                  <c:v>#N/A</c:v>
                </c:pt>
                <c:pt idx="3335">
                  <c:v>#N/A</c:v>
                </c:pt>
                <c:pt idx="3336">
                  <c:v>#N/A</c:v>
                </c:pt>
                <c:pt idx="3337">
                  <c:v>#N/A</c:v>
                </c:pt>
                <c:pt idx="3338">
                  <c:v>#N/A</c:v>
                </c:pt>
                <c:pt idx="3339">
                  <c:v>#N/A</c:v>
                </c:pt>
                <c:pt idx="3340">
                  <c:v>#N/A</c:v>
                </c:pt>
                <c:pt idx="3341">
                  <c:v>#N/A</c:v>
                </c:pt>
                <c:pt idx="3342">
                  <c:v>#N/A</c:v>
                </c:pt>
                <c:pt idx="3343">
                  <c:v>#N/A</c:v>
                </c:pt>
                <c:pt idx="3344">
                  <c:v>#N/A</c:v>
                </c:pt>
                <c:pt idx="3345">
                  <c:v>#N/A</c:v>
                </c:pt>
                <c:pt idx="3346">
                  <c:v>#N/A</c:v>
                </c:pt>
                <c:pt idx="3347">
                  <c:v>#N/A</c:v>
                </c:pt>
                <c:pt idx="3348">
                  <c:v>#N/A</c:v>
                </c:pt>
                <c:pt idx="3349">
                  <c:v>#N/A</c:v>
                </c:pt>
                <c:pt idx="3350">
                  <c:v>#N/A</c:v>
                </c:pt>
                <c:pt idx="3351">
                  <c:v>#N/A</c:v>
                </c:pt>
                <c:pt idx="3352">
                  <c:v>#N/A</c:v>
                </c:pt>
                <c:pt idx="3353">
                  <c:v>#N/A</c:v>
                </c:pt>
                <c:pt idx="3354">
                  <c:v>#N/A</c:v>
                </c:pt>
                <c:pt idx="3355">
                  <c:v>#N/A</c:v>
                </c:pt>
                <c:pt idx="3356">
                  <c:v>#N/A</c:v>
                </c:pt>
                <c:pt idx="3357">
                  <c:v>#N/A</c:v>
                </c:pt>
                <c:pt idx="3358">
                  <c:v>#N/A</c:v>
                </c:pt>
                <c:pt idx="3359">
                  <c:v>#N/A</c:v>
                </c:pt>
                <c:pt idx="3360">
                  <c:v>#N/A</c:v>
                </c:pt>
                <c:pt idx="3361">
                  <c:v>#N/A</c:v>
                </c:pt>
                <c:pt idx="3362">
                  <c:v>#N/A</c:v>
                </c:pt>
                <c:pt idx="3363">
                  <c:v>#N/A</c:v>
                </c:pt>
                <c:pt idx="3364">
                  <c:v>#N/A</c:v>
                </c:pt>
                <c:pt idx="3365">
                  <c:v>#N/A</c:v>
                </c:pt>
                <c:pt idx="3366">
                  <c:v>#N/A</c:v>
                </c:pt>
                <c:pt idx="3367">
                  <c:v>#N/A</c:v>
                </c:pt>
                <c:pt idx="3368">
                  <c:v>#N/A</c:v>
                </c:pt>
                <c:pt idx="3369">
                  <c:v>#N/A</c:v>
                </c:pt>
                <c:pt idx="3370">
                  <c:v>#N/A</c:v>
                </c:pt>
                <c:pt idx="3371">
                  <c:v>#N/A</c:v>
                </c:pt>
                <c:pt idx="3372">
                  <c:v>#N/A</c:v>
                </c:pt>
                <c:pt idx="3373">
                  <c:v>#N/A</c:v>
                </c:pt>
                <c:pt idx="3374">
                  <c:v>#N/A</c:v>
                </c:pt>
                <c:pt idx="3375">
                  <c:v>#N/A</c:v>
                </c:pt>
                <c:pt idx="3376">
                  <c:v>#N/A</c:v>
                </c:pt>
                <c:pt idx="3377">
                  <c:v>#N/A</c:v>
                </c:pt>
                <c:pt idx="3378">
                  <c:v>#N/A</c:v>
                </c:pt>
                <c:pt idx="3379">
                  <c:v>#N/A</c:v>
                </c:pt>
                <c:pt idx="3380">
                  <c:v>#N/A</c:v>
                </c:pt>
                <c:pt idx="3381">
                  <c:v>#N/A</c:v>
                </c:pt>
                <c:pt idx="3382">
                  <c:v>#N/A</c:v>
                </c:pt>
                <c:pt idx="3383">
                  <c:v>#N/A</c:v>
                </c:pt>
                <c:pt idx="3384">
                  <c:v>#N/A</c:v>
                </c:pt>
                <c:pt idx="3385">
                  <c:v>#N/A</c:v>
                </c:pt>
                <c:pt idx="3386">
                  <c:v>#N/A</c:v>
                </c:pt>
                <c:pt idx="3387">
                  <c:v>#N/A</c:v>
                </c:pt>
                <c:pt idx="3388">
                  <c:v>#N/A</c:v>
                </c:pt>
                <c:pt idx="3389">
                  <c:v>#N/A</c:v>
                </c:pt>
                <c:pt idx="3390">
                  <c:v>#N/A</c:v>
                </c:pt>
                <c:pt idx="3391">
                  <c:v>#N/A</c:v>
                </c:pt>
                <c:pt idx="3392">
                  <c:v>#N/A</c:v>
                </c:pt>
                <c:pt idx="3393">
                  <c:v>#N/A</c:v>
                </c:pt>
                <c:pt idx="3394">
                  <c:v>#N/A</c:v>
                </c:pt>
                <c:pt idx="3395">
                  <c:v>#N/A</c:v>
                </c:pt>
                <c:pt idx="3396">
                  <c:v>#N/A</c:v>
                </c:pt>
                <c:pt idx="3397">
                  <c:v>#N/A</c:v>
                </c:pt>
                <c:pt idx="3398">
                  <c:v>#N/A</c:v>
                </c:pt>
                <c:pt idx="3399">
                  <c:v>#N/A</c:v>
                </c:pt>
                <c:pt idx="3400">
                  <c:v>#N/A</c:v>
                </c:pt>
                <c:pt idx="3401">
                  <c:v>#N/A</c:v>
                </c:pt>
                <c:pt idx="3402">
                  <c:v>#N/A</c:v>
                </c:pt>
                <c:pt idx="3403">
                  <c:v>#N/A</c:v>
                </c:pt>
                <c:pt idx="3404">
                  <c:v>#N/A</c:v>
                </c:pt>
                <c:pt idx="3405">
                  <c:v>#N/A</c:v>
                </c:pt>
                <c:pt idx="3406">
                  <c:v>#N/A</c:v>
                </c:pt>
                <c:pt idx="3407">
                  <c:v>#N/A</c:v>
                </c:pt>
                <c:pt idx="3408">
                  <c:v>#N/A</c:v>
                </c:pt>
                <c:pt idx="3409">
                  <c:v>#N/A</c:v>
                </c:pt>
                <c:pt idx="3410">
                  <c:v>#N/A</c:v>
                </c:pt>
                <c:pt idx="3411">
                  <c:v>#N/A</c:v>
                </c:pt>
                <c:pt idx="3412">
                  <c:v>#N/A</c:v>
                </c:pt>
                <c:pt idx="3413">
                  <c:v>#N/A</c:v>
                </c:pt>
                <c:pt idx="3414">
                  <c:v>#N/A</c:v>
                </c:pt>
                <c:pt idx="3415">
                  <c:v>#N/A</c:v>
                </c:pt>
                <c:pt idx="3416">
                  <c:v>#N/A</c:v>
                </c:pt>
                <c:pt idx="3417">
                  <c:v>#N/A</c:v>
                </c:pt>
                <c:pt idx="3418">
                  <c:v>#N/A</c:v>
                </c:pt>
                <c:pt idx="3419">
                  <c:v>#N/A</c:v>
                </c:pt>
                <c:pt idx="3420">
                  <c:v>#N/A</c:v>
                </c:pt>
                <c:pt idx="3421">
                  <c:v>#N/A</c:v>
                </c:pt>
                <c:pt idx="3422">
                  <c:v>#N/A</c:v>
                </c:pt>
                <c:pt idx="3423">
                  <c:v>#N/A</c:v>
                </c:pt>
                <c:pt idx="3424">
                  <c:v>#N/A</c:v>
                </c:pt>
                <c:pt idx="3425">
                  <c:v>#N/A</c:v>
                </c:pt>
                <c:pt idx="3426">
                  <c:v>#N/A</c:v>
                </c:pt>
                <c:pt idx="3427">
                  <c:v>#N/A</c:v>
                </c:pt>
                <c:pt idx="3428">
                  <c:v>#N/A</c:v>
                </c:pt>
                <c:pt idx="3429">
                  <c:v>#N/A</c:v>
                </c:pt>
                <c:pt idx="3430">
                  <c:v>#N/A</c:v>
                </c:pt>
                <c:pt idx="3431">
                  <c:v>#N/A</c:v>
                </c:pt>
                <c:pt idx="3432">
                  <c:v>#N/A</c:v>
                </c:pt>
                <c:pt idx="3433">
                  <c:v>#N/A</c:v>
                </c:pt>
                <c:pt idx="3434">
                  <c:v>#N/A</c:v>
                </c:pt>
                <c:pt idx="3435">
                  <c:v>#N/A</c:v>
                </c:pt>
                <c:pt idx="3436">
                  <c:v>#N/A</c:v>
                </c:pt>
                <c:pt idx="3437">
                  <c:v>#N/A</c:v>
                </c:pt>
                <c:pt idx="3438">
                  <c:v>#N/A</c:v>
                </c:pt>
                <c:pt idx="3439">
                  <c:v>#N/A</c:v>
                </c:pt>
                <c:pt idx="3440">
                  <c:v>#N/A</c:v>
                </c:pt>
                <c:pt idx="3441">
                  <c:v>#N/A</c:v>
                </c:pt>
                <c:pt idx="3442">
                  <c:v>#N/A</c:v>
                </c:pt>
                <c:pt idx="3443">
                  <c:v>#N/A</c:v>
                </c:pt>
                <c:pt idx="3444">
                  <c:v>#N/A</c:v>
                </c:pt>
                <c:pt idx="3445">
                  <c:v>#N/A</c:v>
                </c:pt>
                <c:pt idx="3446">
                  <c:v>#N/A</c:v>
                </c:pt>
                <c:pt idx="3447">
                  <c:v>#N/A</c:v>
                </c:pt>
                <c:pt idx="3448">
                  <c:v>#N/A</c:v>
                </c:pt>
                <c:pt idx="3449">
                  <c:v>#N/A</c:v>
                </c:pt>
                <c:pt idx="3450">
                  <c:v>#N/A</c:v>
                </c:pt>
                <c:pt idx="3451">
                  <c:v>#N/A</c:v>
                </c:pt>
                <c:pt idx="3452">
                  <c:v>#N/A</c:v>
                </c:pt>
                <c:pt idx="3453">
                  <c:v>#N/A</c:v>
                </c:pt>
                <c:pt idx="3454">
                  <c:v>#N/A</c:v>
                </c:pt>
                <c:pt idx="3455">
                  <c:v>#N/A</c:v>
                </c:pt>
                <c:pt idx="3456">
                  <c:v>#N/A</c:v>
                </c:pt>
                <c:pt idx="3457">
                  <c:v>#N/A</c:v>
                </c:pt>
                <c:pt idx="3458">
                  <c:v>#N/A</c:v>
                </c:pt>
                <c:pt idx="3459">
                  <c:v>#N/A</c:v>
                </c:pt>
                <c:pt idx="3460">
                  <c:v>#N/A</c:v>
                </c:pt>
                <c:pt idx="3461">
                  <c:v>#N/A</c:v>
                </c:pt>
                <c:pt idx="3462">
                  <c:v>#N/A</c:v>
                </c:pt>
                <c:pt idx="3463">
                  <c:v>#N/A</c:v>
                </c:pt>
                <c:pt idx="3464">
                  <c:v>#N/A</c:v>
                </c:pt>
                <c:pt idx="3465">
                  <c:v>#N/A</c:v>
                </c:pt>
                <c:pt idx="3466">
                  <c:v>#N/A</c:v>
                </c:pt>
                <c:pt idx="3467">
                  <c:v>#N/A</c:v>
                </c:pt>
                <c:pt idx="3468">
                  <c:v>#N/A</c:v>
                </c:pt>
                <c:pt idx="3469">
                  <c:v>#N/A</c:v>
                </c:pt>
                <c:pt idx="3470">
                  <c:v>#N/A</c:v>
                </c:pt>
                <c:pt idx="3471">
                  <c:v>#N/A</c:v>
                </c:pt>
                <c:pt idx="3472">
                  <c:v>#N/A</c:v>
                </c:pt>
                <c:pt idx="3473">
                  <c:v>#N/A</c:v>
                </c:pt>
                <c:pt idx="3474">
                  <c:v>#N/A</c:v>
                </c:pt>
                <c:pt idx="3475">
                  <c:v>#N/A</c:v>
                </c:pt>
                <c:pt idx="3476">
                  <c:v>#N/A</c:v>
                </c:pt>
                <c:pt idx="3477">
                  <c:v>#N/A</c:v>
                </c:pt>
                <c:pt idx="3478">
                  <c:v>#N/A</c:v>
                </c:pt>
                <c:pt idx="3479">
                  <c:v>#N/A</c:v>
                </c:pt>
                <c:pt idx="3480">
                  <c:v>#N/A</c:v>
                </c:pt>
                <c:pt idx="3481">
                  <c:v>#N/A</c:v>
                </c:pt>
                <c:pt idx="3482">
                  <c:v>#N/A</c:v>
                </c:pt>
                <c:pt idx="3483">
                  <c:v>#N/A</c:v>
                </c:pt>
                <c:pt idx="3484">
                  <c:v>#N/A</c:v>
                </c:pt>
                <c:pt idx="3485">
                  <c:v>#N/A</c:v>
                </c:pt>
                <c:pt idx="3486">
                  <c:v>#N/A</c:v>
                </c:pt>
                <c:pt idx="3487">
                  <c:v>#N/A</c:v>
                </c:pt>
                <c:pt idx="3488">
                  <c:v>#N/A</c:v>
                </c:pt>
                <c:pt idx="3489">
                  <c:v>#N/A</c:v>
                </c:pt>
                <c:pt idx="3490">
                  <c:v>#N/A</c:v>
                </c:pt>
                <c:pt idx="3491">
                  <c:v>#N/A</c:v>
                </c:pt>
                <c:pt idx="3492">
                  <c:v>#N/A</c:v>
                </c:pt>
                <c:pt idx="3493">
                  <c:v>#N/A</c:v>
                </c:pt>
                <c:pt idx="3494">
                  <c:v>#N/A</c:v>
                </c:pt>
                <c:pt idx="3495">
                  <c:v>#N/A</c:v>
                </c:pt>
                <c:pt idx="3496">
                  <c:v>#N/A</c:v>
                </c:pt>
                <c:pt idx="3497">
                  <c:v>#N/A</c:v>
                </c:pt>
                <c:pt idx="3498">
                  <c:v>#N/A</c:v>
                </c:pt>
                <c:pt idx="3499">
                  <c:v>#N/A</c:v>
                </c:pt>
                <c:pt idx="3500">
                  <c:v>#N/A</c:v>
                </c:pt>
                <c:pt idx="3501">
                  <c:v>#N/A</c:v>
                </c:pt>
                <c:pt idx="3502">
                  <c:v>#N/A</c:v>
                </c:pt>
                <c:pt idx="3503">
                  <c:v>#N/A</c:v>
                </c:pt>
                <c:pt idx="3504">
                  <c:v>#N/A</c:v>
                </c:pt>
                <c:pt idx="3505">
                  <c:v>#N/A</c:v>
                </c:pt>
                <c:pt idx="3506">
                  <c:v>#N/A</c:v>
                </c:pt>
                <c:pt idx="3507">
                  <c:v>#N/A</c:v>
                </c:pt>
                <c:pt idx="3508">
                  <c:v>#N/A</c:v>
                </c:pt>
                <c:pt idx="3509">
                  <c:v>#N/A</c:v>
                </c:pt>
                <c:pt idx="3510">
                  <c:v>#N/A</c:v>
                </c:pt>
                <c:pt idx="3511">
                  <c:v>#N/A</c:v>
                </c:pt>
                <c:pt idx="3512">
                  <c:v>#N/A</c:v>
                </c:pt>
                <c:pt idx="3513">
                  <c:v>#N/A</c:v>
                </c:pt>
                <c:pt idx="3514">
                  <c:v>#N/A</c:v>
                </c:pt>
                <c:pt idx="3515">
                  <c:v>#N/A</c:v>
                </c:pt>
                <c:pt idx="3516">
                  <c:v>#N/A</c:v>
                </c:pt>
                <c:pt idx="3517">
                  <c:v>#N/A</c:v>
                </c:pt>
                <c:pt idx="3518">
                  <c:v>#N/A</c:v>
                </c:pt>
                <c:pt idx="3519">
                  <c:v>#N/A</c:v>
                </c:pt>
                <c:pt idx="3520">
                  <c:v>#N/A</c:v>
                </c:pt>
                <c:pt idx="3521">
                  <c:v>#N/A</c:v>
                </c:pt>
                <c:pt idx="3522">
                  <c:v>#N/A</c:v>
                </c:pt>
                <c:pt idx="3523">
                  <c:v>#N/A</c:v>
                </c:pt>
                <c:pt idx="3524">
                  <c:v>#N/A</c:v>
                </c:pt>
                <c:pt idx="3525">
                  <c:v>#N/A</c:v>
                </c:pt>
                <c:pt idx="3526">
                  <c:v>#N/A</c:v>
                </c:pt>
                <c:pt idx="3527">
                  <c:v>#N/A</c:v>
                </c:pt>
                <c:pt idx="3528">
                  <c:v>#N/A</c:v>
                </c:pt>
                <c:pt idx="3529">
                  <c:v>#N/A</c:v>
                </c:pt>
                <c:pt idx="3530">
                  <c:v>#N/A</c:v>
                </c:pt>
                <c:pt idx="3531">
                  <c:v>#N/A</c:v>
                </c:pt>
                <c:pt idx="3532">
                  <c:v>#N/A</c:v>
                </c:pt>
                <c:pt idx="3533">
                  <c:v>#N/A</c:v>
                </c:pt>
                <c:pt idx="3534">
                  <c:v>#N/A</c:v>
                </c:pt>
                <c:pt idx="3535">
                  <c:v>#N/A</c:v>
                </c:pt>
                <c:pt idx="3536">
                  <c:v>#N/A</c:v>
                </c:pt>
                <c:pt idx="3537">
                  <c:v>#N/A</c:v>
                </c:pt>
                <c:pt idx="3538">
                  <c:v>#N/A</c:v>
                </c:pt>
                <c:pt idx="3539">
                  <c:v>#N/A</c:v>
                </c:pt>
                <c:pt idx="3540">
                  <c:v>#N/A</c:v>
                </c:pt>
                <c:pt idx="3541">
                  <c:v>#N/A</c:v>
                </c:pt>
                <c:pt idx="3542">
                  <c:v>#N/A</c:v>
                </c:pt>
                <c:pt idx="3543">
                  <c:v>#N/A</c:v>
                </c:pt>
                <c:pt idx="3544">
                  <c:v>#N/A</c:v>
                </c:pt>
                <c:pt idx="3545">
                  <c:v>#N/A</c:v>
                </c:pt>
                <c:pt idx="3546">
                  <c:v>#N/A</c:v>
                </c:pt>
                <c:pt idx="3547">
                  <c:v>#N/A</c:v>
                </c:pt>
                <c:pt idx="3548">
                  <c:v>#N/A</c:v>
                </c:pt>
                <c:pt idx="3549">
                  <c:v>#N/A</c:v>
                </c:pt>
                <c:pt idx="3550">
                  <c:v>#N/A</c:v>
                </c:pt>
                <c:pt idx="3551">
                  <c:v>#N/A</c:v>
                </c:pt>
                <c:pt idx="3552">
                  <c:v>#N/A</c:v>
                </c:pt>
                <c:pt idx="3553">
                  <c:v>#N/A</c:v>
                </c:pt>
                <c:pt idx="3554">
                  <c:v>#N/A</c:v>
                </c:pt>
                <c:pt idx="3555">
                  <c:v>#N/A</c:v>
                </c:pt>
                <c:pt idx="3556">
                  <c:v>#N/A</c:v>
                </c:pt>
                <c:pt idx="3557">
                  <c:v>#N/A</c:v>
                </c:pt>
                <c:pt idx="3558">
                  <c:v>#N/A</c:v>
                </c:pt>
                <c:pt idx="3559">
                  <c:v>#N/A</c:v>
                </c:pt>
                <c:pt idx="3560">
                  <c:v>#N/A</c:v>
                </c:pt>
                <c:pt idx="3561">
                  <c:v>#N/A</c:v>
                </c:pt>
                <c:pt idx="3562">
                  <c:v>#N/A</c:v>
                </c:pt>
                <c:pt idx="3563">
                  <c:v>#N/A</c:v>
                </c:pt>
                <c:pt idx="3564">
                  <c:v>#N/A</c:v>
                </c:pt>
                <c:pt idx="3565">
                  <c:v>#N/A</c:v>
                </c:pt>
                <c:pt idx="3566">
                  <c:v>#N/A</c:v>
                </c:pt>
                <c:pt idx="3567">
                  <c:v>#N/A</c:v>
                </c:pt>
                <c:pt idx="3568">
                  <c:v>#N/A</c:v>
                </c:pt>
                <c:pt idx="3569">
                  <c:v>#N/A</c:v>
                </c:pt>
                <c:pt idx="3570">
                  <c:v>#N/A</c:v>
                </c:pt>
                <c:pt idx="3571">
                  <c:v>#N/A</c:v>
                </c:pt>
                <c:pt idx="3572">
                  <c:v>#N/A</c:v>
                </c:pt>
                <c:pt idx="3573">
                  <c:v>#N/A</c:v>
                </c:pt>
                <c:pt idx="3574">
                  <c:v>#N/A</c:v>
                </c:pt>
                <c:pt idx="3575">
                  <c:v>#N/A</c:v>
                </c:pt>
                <c:pt idx="3576">
                  <c:v>#N/A</c:v>
                </c:pt>
                <c:pt idx="3577">
                  <c:v>#N/A</c:v>
                </c:pt>
                <c:pt idx="3578">
                  <c:v>#N/A</c:v>
                </c:pt>
                <c:pt idx="3579">
                  <c:v>#N/A</c:v>
                </c:pt>
                <c:pt idx="3580">
                  <c:v>#N/A</c:v>
                </c:pt>
                <c:pt idx="3581">
                  <c:v>#N/A</c:v>
                </c:pt>
                <c:pt idx="3582">
                  <c:v>#N/A</c:v>
                </c:pt>
                <c:pt idx="3583">
                  <c:v>#N/A</c:v>
                </c:pt>
                <c:pt idx="3584">
                  <c:v>#N/A</c:v>
                </c:pt>
                <c:pt idx="3585">
                  <c:v>#N/A</c:v>
                </c:pt>
                <c:pt idx="3586">
                  <c:v>#N/A</c:v>
                </c:pt>
                <c:pt idx="3587">
                  <c:v>#N/A</c:v>
                </c:pt>
                <c:pt idx="3588">
                  <c:v>#N/A</c:v>
                </c:pt>
                <c:pt idx="3589">
                  <c:v>#N/A</c:v>
                </c:pt>
                <c:pt idx="3590">
                  <c:v>#N/A</c:v>
                </c:pt>
                <c:pt idx="3591">
                  <c:v>#N/A</c:v>
                </c:pt>
                <c:pt idx="3592">
                  <c:v>#N/A</c:v>
                </c:pt>
                <c:pt idx="3593">
                  <c:v>#N/A</c:v>
                </c:pt>
                <c:pt idx="3594">
                  <c:v>#N/A</c:v>
                </c:pt>
                <c:pt idx="3595">
                  <c:v>#N/A</c:v>
                </c:pt>
                <c:pt idx="3596">
                  <c:v>#N/A</c:v>
                </c:pt>
                <c:pt idx="3597">
                  <c:v>#N/A</c:v>
                </c:pt>
                <c:pt idx="3598">
                  <c:v>#N/A</c:v>
                </c:pt>
                <c:pt idx="3599">
                  <c:v>#N/A</c:v>
                </c:pt>
                <c:pt idx="3600">
                  <c:v>#N/A</c:v>
                </c:pt>
                <c:pt idx="3601">
                  <c:v>#N/A</c:v>
                </c:pt>
                <c:pt idx="3602">
                  <c:v>#N/A</c:v>
                </c:pt>
                <c:pt idx="3603">
                  <c:v>#N/A</c:v>
                </c:pt>
                <c:pt idx="3604">
                  <c:v>#N/A</c:v>
                </c:pt>
                <c:pt idx="3605">
                  <c:v>#N/A</c:v>
                </c:pt>
                <c:pt idx="3606">
                  <c:v>#N/A</c:v>
                </c:pt>
                <c:pt idx="3607">
                  <c:v>#N/A</c:v>
                </c:pt>
                <c:pt idx="3608">
                  <c:v>#N/A</c:v>
                </c:pt>
                <c:pt idx="3609">
                  <c:v>#N/A</c:v>
                </c:pt>
                <c:pt idx="3610">
                  <c:v>#N/A</c:v>
                </c:pt>
                <c:pt idx="3611">
                  <c:v>#N/A</c:v>
                </c:pt>
                <c:pt idx="3612">
                  <c:v>#N/A</c:v>
                </c:pt>
                <c:pt idx="3613">
                  <c:v>#N/A</c:v>
                </c:pt>
                <c:pt idx="3614">
                  <c:v>#N/A</c:v>
                </c:pt>
                <c:pt idx="3615">
                  <c:v>#N/A</c:v>
                </c:pt>
                <c:pt idx="3616">
                  <c:v>#N/A</c:v>
                </c:pt>
                <c:pt idx="3617">
                  <c:v>#N/A</c:v>
                </c:pt>
                <c:pt idx="3618">
                  <c:v>#N/A</c:v>
                </c:pt>
                <c:pt idx="3619">
                  <c:v>#N/A</c:v>
                </c:pt>
                <c:pt idx="3620">
                  <c:v>#N/A</c:v>
                </c:pt>
                <c:pt idx="3621">
                  <c:v>#N/A</c:v>
                </c:pt>
                <c:pt idx="3622">
                  <c:v>#N/A</c:v>
                </c:pt>
                <c:pt idx="3623">
                  <c:v>#N/A</c:v>
                </c:pt>
                <c:pt idx="3624">
                  <c:v>#N/A</c:v>
                </c:pt>
                <c:pt idx="3625">
                  <c:v>#N/A</c:v>
                </c:pt>
                <c:pt idx="3626">
                  <c:v>#N/A</c:v>
                </c:pt>
                <c:pt idx="3627">
                  <c:v>#N/A</c:v>
                </c:pt>
                <c:pt idx="3628">
                  <c:v>#N/A</c:v>
                </c:pt>
                <c:pt idx="3629">
                  <c:v>#N/A</c:v>
                </c:pt>
                <c:pt idx="3630">
                  <c:v>#N/A</c:v>
                </c:pt>
                <c:pt idx="3631">
                  <c:v>#N/A</c:v>
                </c:pt>
                <c:pt idx="3632">
                  <c:v>#N/A</c:v>
                </c:pt>
                <c:pt idx="3633">
                  <c:v>#N/A</c:v>
                </c:pt>
                <c:pt idx="3634">
                  <c:v>#N/A</c:v>
                </c:pt>
                <c:pt idx="3635">
                  <c:v>#N/A</c:v>
                </c:pt>
                <c:pt idx="3636">
                  <c:v>#N/A</c:v>
                </c:pt>
                <c:pt idx="3637">
                  <c:v>#N/A</c:v>
                </c:pt>
                <c:pt idx="3638">
                  <c:v>#N/A</c:v>
                </c:pt>
                <c:pt idx="3639">
                  <c:v>#N/A</c:v>
                </c:pt>
                <c:pt idx="3640">
                  <c:v>#N/A</c:v>
                </c:pt>
                <c:pt idx="3641">
                  <c:v>#N/A</c:v>
                </c:pt>
                <c:pt idx="3642">
                  <c:v>#N/A</c:v>
                </c:pt>
                <c:pt idx="3643">
                  <c:v>#N/A</c:v>
                </c:pt>
                <c:pt idx="3644">
                  <c:v>#N/A</c:v>
                </c:pt>
                <c:pt idx="3645">
                  <c:v>#N/A</c:v>
                </c:pt>
                <c:pt idx="3646">
                  <c:v>#N/A</c:v>
                </c:pt>
                <c:pt idx="3647">
                  <c:v>#N/A</c:v>
                </c:pt>
                <c:pt idx="3648">
                  <c:v>#N/A</c:v>
                </c:pt>
                <c:pt idx="3649">
                  <c:v>#N/A</c:v>
                </c:pt>
                <c:pt idx="3650">
                  <c:v>#N/A</c:v>
                </c:pt>
                <c:pt idx="3651">
                  <c:v>#N/A</c:v>
                </c:pt>
                <c:pt idx="3652">
                  <c:v>#N/A</c:v>
                </c:pt>
                <c:pt idx="3653">
                  <c:v>#N/A</c:v>
                </c:pt>
                <c:pt idx="3654">
                  <c:v>#N/A</c:v>
                </c:pt>
                <c:pt idx="3655">
                  <c:v>#N/A</c:v>
                </c:pt>
                <c:pt idx="3656">
                  <c:v>#N/A</c:v>
                </c:pt>
                <c:pt idx="3657">
                  <c:v>#N/A</c:v>
                </c:pt>
                <c:pt idx="3658">
                  <c:v>#N/A</c:v>
                </c:pt>
                <c:pt idx="3659">
                  <c:v>#N/A</c:v>
                </c:pt>
                <c:pt idx="3660">
                  <c:v>#N/A</c:v>
                </c:pt>
                <c:pt idx="3661">
                  <c:v>#N/A</c:v>
                </c:pt>
                <c:pt idx="3662">
                  <c:v>#N/A</c:v>
                </c:pt>
                <c:pt idx="3663">
                  <c:v>#N/A</c:v>
                </c:pt>
                <c:pt idx="3664">
                  <c:v>#N/A</c:v>
                </c:pt>
                <c:pt idx="3665">
                  <c:v>#N/A</c:v>
                </c:pt>
                <c:pt idx="3666">
                  <c:v>#N/A</c:v>
                </c:pt>
                <c:pt idx="3667">
                  <c:v>#N/A</c:v>
                </c:pt>
                <c:pt idx="3668">
                  <c:v>#N/A</c:v>
                </c:pt>
                <c:pt idx="3669">
                  <c:v>#N/A</c:v>
                </c:pt>
                <c:pt idx="3670">
                  <c:v>#N/A</c:v>
                </c:pt>
                <c:pt idx="3671">
                  <c:v>#N/A</c:v>
                </c:pt>
                <c:pt idx="3672">
                  <c:v>#N/A</c:v>
                </c:pt>
                <c:pt idx="3673">
                  <c:v>#N/A</c:v>
                </c:pt>
                <c:pt idx="3674">
                  <c:v>#N/A</c:v>
                </c:pt>
                <c:pt idx="3675">
                  <c:v>#N/A</c:v>
                </c:pt>
                <c:pt idx="3676">
                  <c:v>#N/A</c:v>
                </c:pt>
                <c:pt idx="3677">
                  <c:v>#N/A</c:v>
                </c:pt>
                <c:pt idx="3678">
                  <c:v>#N/A</c:v>
                </c:pt>
                <c:pt idx="3679">
                  <c:v>#N/A</c:v>
                </c:pt>
                <c:pt idx="3680">
                  <c:v>#N/A</c:v>
                </c:pt>
                <c:pt idx="3681">
                  <c:v>#N/A</c:v>
                </c:pt>
                <c:pt idx="3682">
                  <c:v>#N/A</c:v>
                </c:pt>
                <c:pt idx="3683">
                  <c:v>#N/A</c:v>
                </c:pt>
                <c:pt idx="3684">
                  <c:v>#N/A</c:v>
                </c:pt>
                <c:pt idx="3685">
                  <c:v>#N/A</c:v>
                </c:pt>
                <c:pt idx="3686">
                  <c:v>#N/A</c:v>
                </c:pt>
                <c:pt idx="3687">
                  <c:v>#N/A</c:v>
                </c:pt>
                <c:pt idx="3688">
                  <c:v>#N/A</c:v>
                </c:pt>
                <c:pt idx="3689">
                  <c:v>#N/A</c:v>
                </c:pt>
                <c:pt idx="3690">
                  <c:v>#N/A</c:v>
                </c:pt>
                <c:pt idx="3691">
                  <c:v>#N/A</c:v>
                </c:pt>
                <c:pt idx="3692">
                  <c:v>#N/A</c:v>
                </c:pt>
                <c:pt idx="3693">
                  <c:v>#N/A</c:v>
                </c:pt>
                <c:pt idx="3694">
                  <c:v>#N/A</c:v>
                </c:pt>
                <c:pt idx="3695">
                  <c:v>#N/A</c:v>
                </c:pt>
                <c:pt idx="3696">
                  <c:v>#N/A</c:v>
                </c:pt>
                <c:pt idx="3697">
                  <c:v>#N/A</c:v>
                </c:pt>
                <c:pt idx="3698">
                  <c:v>#N/A</c:v>
                </c:pt>
                <c:pt idx="3699">
                  <c:v>#N/A</c:v>
                </c:pt>
                <c:pt idx="3700">
                  <c:v>#N/A</c:v>
                </c:pt>
                <c:pt idx="3701">
                  <c:v>#N/A</c:v>
                </c:pt>
                <c:pt idx="3702">
                  <c:v>#N/A</c:v>
                </c:pt>
                <c:pt idx="3703">
                  <c:v>#N/A</c:v>
                </c:pt>
                <c:pt idx="3704">
                  <c:v>#N/A</c:v>
                </c:pt>
                <c:pt idx="3705">
                  <c:v>#N/A</c:v>
                </c:pt>
                <c:pt idx="3706">
                  <c:v>#N/A</c:v>
                </c:pt>
                <c:pt idx="3707">
                  <c:v>#N/A</c:v>
                </c:pt>
                <c:pt idx="3708">
                  <c:v>#N/A</c:v>
                </c:pt>
                <c:pt idx="3709">
                  <c:v>#N/A</c:v>
                </c:pt>
                <c:pt idx="3710">
                  <c:v>#N/A</c:v>
                </c:pt>
                <c:pt idx="3711">
                  <c:v>#N/A</c:v>
                </c:pt>
                <c:pt idx="3712">
                  <c:v>#N/A</c:v>
                </c:pt>
                <c:pt idx="3713">
                  <c:v>#N/A</c:v>
                </c:pt>
                <c:pt idx="3714">
                  <c:v>#N/A</c:v>
                </c:pt>
                <c:pt idx="3715">
                  <c:v>#N/A</c:v>
                </c:pt>
                <c:pt idx="3716">
                  <c:v>#N/A</c:v>
                </c:pt>
                <c:pt idx="3717">
                  <c:v>#N/A</c:v>
                </c:pt>
                <c:pt idx="3718">
                  <c:v>#N/A</c:v>
                </c:pt>
                <c:pt idx="3719">
                  <c:v>#N/A</c:v>
                </c:pt>
                <c:pt idx="3720">
                  <c:v>#N/A</c:v>
                </c:pt>
                <c:pt idx="3721">
                  <c:v>#N/A</c:v>
                </c:pt>
                <c:pt idx="3722">
                  <c:v>#N/A</c:v>
                </c:pt>
                <c:pt idx="3723">
                  <c:v>#N/A</c:v>
                </c:pt>
                <c:pt idx="3724">
                  <c:v>#N/A</c:v>
                </c:pt>
                <c:pt idx="3725">
                  <c:v>#N/A</c:v>
                </c:pt>
                <c:pt idx="3726">
                  <c:v>#N/A</c:v>
                </c:pt>
                <c:pt idx="3727">
                  <c:v>#N/A</c:v>
                </c:pt>
                <c:pt idx="3728">
                  <c:v>#N/A</c:v>
                </c:pt>
                <c:pt idx="3729">
                  <c:v>#N/A</c:v>
                </c:pt>
                <c:pt idx="3730">
                  <c:v>#N/A</c:v>
                </c:pt>
                <c:pt idx="3731">
                  <c:v>#N/A</c:v>
                </c:pt>
                <c:pt idx="3732">
                  <c:v>#N/A</c:v>
                </c:pt>
                <c:pt idx="3733">
                  <c:v>#N/A</c:v>
                </c:pt>
                <c:pt idx="3734">
                  <c:v>#N/A</c:v>
                </c:pt>
                <c:pt idx="3735">
                  <c:v>#N/A</c:v>
                </c:pt>
                <c:pt idx="3736">
                  <c:v>#N/A</c:v>
                </c:pt>
                <c:pt idx="3737">
                  <c:v>#N/A</c:v>
                </c:pt>
                <c:pt idx="3738">
                  <c:v>#N/A</c:v>
                </c:pt>
                <c:pt idx="3739">
                  <c:v>#N/A</c:v>
                </c:pt>
                <c:pt idx="3740">
                  <c:v>#N/A</c:v>
                </c:pt>
                <c:pt idx="3741">
                  <c:v>#N/A</c:v>
                </c:pt>
                <c:pt idx="3742">
                  <c:v>#N/A</c:v>
                </c:pt>
                <c:pt idx="3743">
                  <c:v>#N/A</c:v>
                </c:pt>
                <c:pt idx="3744">
                  <c:v>#N/A</c:v>
                </c:pt>
                <c:pt idx="3745">
                  <c:v>#N/A</c:v>
                </c:pt>
                <c:pt idx="3746">
                  <c:v>#N/A</c:v>
                </c:pt>
                <c:pt idx="3747">
                  <c:v>#N/A</c:v>
                </c:pt>
                <c:pt idx="3748">
                  <c:v>#N/A</c:v>
                </c:pt>
                <c:pt idx="3749">
                  <c:v>#N/A</c:v>
                </c:pt>
                <c:pt idx="3750">
                  <c:v>#N/A</c:v>
                </c:pt>
                <c:pt idx="3751">
                  <c:v>#N/A</c:v>
                </c:pt>
                <c:pt idx="3752">
                  <c:v>#N/A</c:v>
                </c:pt>
                <c:pt idx="3753">
                  <c:v>#N/A</c:v>
                </c:pt>
                <c:pt idx="3754">
                  <c:v>#N/A</c:v>
                </c:pt>
                <c:pt idx="3755">
                  <c:v>#N/A</c:v>
                </c:pt>
                <c:pt idx="3756">
                  <c:v>#N/A</c:v>
                </c:pt>
                <c:pt idx="3757">
                  <c:v>#N/A</c:v>
                </c:pt>
                <c:pt idx="3758">
                  <c:v>#N/A</c:v>
                </c:pt>
                <c:pt idx="3759">
                  <c:v>#N/A</c:v>
                </c:pt>
                <c:pt idx="3760">
                  <c:v>#N/A</c:v>
                </c:pt>
                <c:pt idx="3761">
                  <c:v>#N/A</c:v>
                </c:pt>
                <c:pt idx="3762">
                  <c:v>#N/A</c:v>
                </c:pt>
                <c:pt idx="3763">
                  <c:v>#N/A</c:v>
                </c:pt>
                <c:pt idx="3764">
                  <c:v>#N/A</c:v>
                </c:pt>
                <c:pt idx="3765">
                  <c:v>#N/A</c:v>
                </c:pt>
                <c:pt idx="3766">
                  <c:v>#N/A</c:v>
                </c:pt>
                <c:pt idx="3767">
                  <c:v>#N/A</c:v>
                </c:pt>
                <c:pt idx="3768">
                  <c:v>#N/A</c:v>
                </c:pt>
                <c:pt idx="3769">
                  <c:v>#N/A</c:v>
                </c:pt>
                <c:pt idx="3770">
                  <c:v>#N/A</c:v>
                </c:pt>
                <c:pt idx="3771">
                  <c:v>#N/A</c:v>
                </c:pt>
                <c:pt idx="3772">
                  <c:v>#N/A</c:v>
                </c:pt>
                <c:pt idx="3773">
                  <c:v>#N/A</c:v>
                </c:pt>
                <c:pt idx="3774">
                  <c:v>#N/A</c:v>
                </c:pt>
                <c:pt idx="3775">
                  <c:v>#N/A</c:v>
                </c:pt>
                <c:pt idx="3776">
                  <c:v>#N/A</c:v>
                </c:pt>
                <c:pt idx="3777">
                  <c:v>#N/A</c:v>
                </c:pt>
                <c:pt idx="3778">
                  <c:v>#N/A</c:v>
                </c:pt>
                <c:pt idx="3779">
                  <c:v>#N/A</c:v>
                </c:pt>
                <c:pt idx="3780">
                  <c:v>#N/A</c:v>
                </c:pt>
                <c:pt idx="3781">
                  <c:v>#N/A</c:v>
                </c:pt>
                <c:pt idx="3782">
                  <c:v>#N/A</c:v>
                </c:pt>
                <c:pt idx="3783">
                  <c:v>#N/A</c:v>
                </c:pt>
                <c:pt idx="3784">
                  <c:v>#N/A</c:v>
                </c:pt>
                <c:pt idx="3785">
                  <c:v>#N/A</c:v>
                </c:pt>
                <c:pt idx="3786">
                  <c:v>#N/A</c:v>
                </c:pt>
                <c:pt idx="3787">
                  <c:v>#N/A</c:v>
                </c:pt>
                <c:pt idx="3788">
                  <c:v>#N/A</c:v>
                </c:pt>
                <c:pt idx="3789">
                  <c:v>#N/A</c:v>
                </c:pt>
                <c:pt idx="3790">
                  <c:v>#N/A</c:v>
                </c:pt>
                <c:pt idx="3791">
                  <c:v>#N/A</c:v>
                </c:pt>
                <c:pt idx="3792">
                  <c:v>#N/A</c:v>
                </c:pt>
                <c:pt idx="3793">
                  <c:v>#N/A</c:v>
                </c:pt>
                <c:pt idx="3794">
                  <c:v>#N/A</c:v>
                </c:pt>
                <c:pt idx="3795">
                  <c:v>#N/A</c:v>
                </c:pt>
                <c:pt idx="3796">
                  <c:v>#N/A</c:v>
                </c:pt>
                <c:pt idx="3797">
                  <c:v>#N/A</c:v>
                </c:pt>
                <c:pt idx="3798">
                  <c:v>#N/A</c:v>
                </c:pt>
                <c:pt idx="3799">
                  <c:v>#N/A</c:v>
                </c:pt>
                <c:pt idx="3800">
                  <c:v>#N/A</c:v>
                </c:pt>
                <c:pt idx="3801">
                  <c:v>#N/A</c:v>
                </c:pt>
                <c:pt idx="3802">
                  <c:v>#N/A</c:v>
                </c:pt>
                <c:pt idx="3803">
                  <c:v>#N/A</c:v>
                </c:pt>
                <c:pt idx="3804">
                  <c:v>#N/A</c:v>
                </c:pt>
                <c:pt idx="3805">
                  <c:v>#N/A</c:v>
                </c:pt>
                <c:pt idx="3806">
                  <c:v>#N/A</c:v>
                </c:pt>
                <c:pt idx="3807">
                  <c:v>#N/A</c:v>
                </c:pt>
                <c:pt idx="3808">
                  <c:v>#N/A</c:v>
                </c:pt>
                <c:pt idx="3809">
                  <c:v>#N/A</c:v>
                </c:pt>
                <c:pt idx="3810">
                  <c:v>#N/A</c:v>
                </c:pt>
                <c:pt idx="3811">
                  <c:v>#N/A</c:v>
                </c:pt>
                <c:pt idx="3812">
                  <c:v>#N/A</c:v>
                </c:pt>
                <c:pt idx="3813">
                  <c:v>#N/A</c:v>
                </c:pt>
                <c:pt idx="3814">
                  <c:v>#N/A</c:v>
                </c:pt>
                <c:pt idx="3815">
                  <c:v>#N/A</c:v>
                </c:pt>
                <c:pt idx="3816">
                  <c:v>#N/A</c:v>
                </c:pt>
                <c:pt idx="3817">
                  <c:v>#N/A</c:v>
                </c:pt>
                <c:pt idx="3818">
                  <c:v>#N/A</c:v>
                </c:pt>
                <c:pt idx="3819">
                  <c:v>#N/A</c:v>
                </c:pt>
                <c:pt idx="3820">
                  <c:v>#N/A</c:v>
                </c:pt>
                <c:pt idx="3821">
                  <c:v>#N/A</c:v>
                </c:pt>
                <c:pt idx="3822">
                  <c:v>#N/A</c:v>
                </c:pt>
                <c:pt idx="3823">
                  <c:v>#N/A</c:v>
                </c:pt>
                <c:pt idx="3824">
                  <c:v>#N/A</c:v>
                </c:pt>
                <c:pt idx="3825">
                  <c:v>#N/A</c:v>
                </c:pt>
                <c:pt idx="3826">
                  <c:v>#N/A</c:v>
                </c:pt>
                <c:pt idx="3827">
                  <c:v>#N/A</c:v>
                </c:pt>
                <c:pt idx="3828">
                  <c:v>#N/A</c:v>
                </c:pt>
                <c:pt idx="3829">
                  <c:v>#N/A</c:v>
                </c:pt>
                <c:pt idx="3830">
                  <c:v>#N/A</c:v>
                </c:pt>
                <c:pt idx="3831">
                  <c:v>#N/A</c:v>
                </c:pt>
                <c:pt idx="3832">
                  <c:v>#N/A</c:v>
                </c:pt>
                <c:pt idx="3833">
                  <c:v>#N/A</c:v>
                </c:pt>
                <c:pt idx="3834">
                  <c:v>#N/A</c:v>
                </c:pt>
                <c:pt idx="3835">
                  <c:v>#N/A</c:v>
                </c:pt>
                <c:pt idx="3836">
                  <c:v>#N/A</c:v>
                </c:pt>
                <c:pt idx="3837">
                  <c:v>#N/A</c:v>
                </c:pt>
                <c:pt idx="3838">
                  <c:v>#N/A</c:v>
                </c:pt>
                <c:pt idx="3839">
                  <c:v>#N/A</c:v>
                </c:pt>
                <c:pt idx="3840">
                  <c:v>#N/A</c:v>
                </c:pt>
                <c:pt idx="3841">
                  <c:v>#N/A</c:v>
                </c:pt>
                <c:pt idx="3842">
                  <c:v>#N/A</c:v>
                </c:pt>
                <c:pt idx="3843">
                  <c:v>#N/A</c:v>
                </c:pt>
                <c:pt idx="3844">
                  <c:v>#N/A</c:v>
                </c:pt>
                <c:pt idx="3845">
                  <c:v>#N/A</c:v>
                </c:pt>
                <c:pt idx="3846">
                  <c:v>#N/A</c:v>
                </c:pt>
                <c:pt idx="3847">
                  <c:v>#N/A</c:v>
                </c:pt>
                <c:pt idx="3848">
                  <c:v>#N/A</c:v>
                </c:pt>
                <c:pt idx="3849">
                  <c:v>#N/A</c:v>
                </c:pt>
                <c:pt idx="3850">
                  <c:v>#N/A</c:v>
                </c:pt>
                <c:pt idx="3851">
                  <c:v>#N/A</c:v>
                </c:pt>
                <c:pt idx="3852">
                  <c:v>#N/A</c:v>
                </c:pt>
                <c:pt idx="3853">
                  <c:v>#N/A</c:v>
                </c:pt>
                <c:pt idx="3854">
                  <c:v>#N/A</c:v>
                </c:pt>
                <c:pt idx="3855">
                  <c:v>#N/A</c:v>
                </c:pt>
                <c:pt idx="3856">
                  <c:v>#N/A</c:v>
                </c:pt>
                <c:pt idx="3857">
                  <c:v>#N/A</c:v>
                </c:pt>
                <c:pt idx="3858">
                  <c:v>#N/A</c:v>
                </c:pt>
                <c:pt idx="3859">
                  <c:v>#N/A</c:v>
                </c:pt>
                <c:pt idx="3860">
                  <c:v>#N/A</c:v>
                </c:pt>
                <c:pt idx="3861">
                  <c:v>#N/A</c:v>
                </c:pt>
                <c:pt idx="3862">
                  <c:v>#N/A</c:v>
                </c:pt>
                <c:pt idx="3863">
                  <c:v>#N/A</c:v>
                </c:pt>
                <c:pt idx="3864">
                  <c:v>#N/A</c:v>
                </c:pt>
                <c:pt idx="3865">
                  <c:v>#N/A</c:v>
                </c:pt>
                <c:pt idx="3866">
                  <c:v>#N/A</c:v>
                </c:pt>
                <c:pt idx="3867">
                  <c:v>#N/A</c:v>
                </c:pt>
                <c:pt idx="3868">
                  <c:v>#N/A</c:v>
                </c:pt>
                <c:pt idx="3869">
                  <c:v>#N/A</c:v>
                </c:pt>
                <c:pt idx="3870">
                  <c:v>#N/A</c:v>
                </c:pt>
                <c:pt idx="3871">
                  <c:v>#N/A</c:v>
                </c:pt>
                <c:pt idx="3872">
                  <c:v>#N/A</c:v>
                </c:pt>
                <c:pt idx="3873">
                  <c:v>#N/A</c:v>
                </c:pt>
                <c:pt idx="3874">
                  <c:v>#N/A</c:v>
                </c:pt>
                <c:pt idx="3875">
                  <c:v>#N/A</c:v>
                </c:pt>
                <c:pt idx="3876">
                  <c:v>#N/A</c:v>
                </c:pt>
                <c:pt idx="3877">
                  <c:v>#N/A</c:v>
                </c:pt>
                <c:pt idx="3878">
                  <c:v>#N/A</c:v>
                </c:pt>
                <c:pt idx="3879">
                  <c:v>#N/A</c:v>
                </c:pt>
                <c:pt idx="3880">
                  <c:v>#N/A</c:v>
                </c:pt>
                <c:pt idx="3881">
                  <c:v>#N/A</c:v>
                </c:pt>
                <c:pt idx="3882">
                  <c:v>#N/A</c:v>
                </c:pt>
                <c:pt idx="3883">
                  <c:v>#N/A</c:v>
                </c:pt>
                <c:pt idx="3884">
                  <c:v>#N/A</c:v>
                </c:pt>
                <c:pt idx="3885">
                  <c:v>#N/A</c:v>
                </c:pt>
                <c:pt idx="3886">
                  <c:v>#N/A</c:v>
                </c:pt>
                <c:pt idx="3887">
                  <c:v>#N/A</c:v>
                </c:pt>
                <c:pt idx="3888">
                  <c:v>#N/A</c:v>
                </c:pt>
                <c:pt idx="3889">
                  <c:v>#N/A</c:v>
                </c:pt>
                <c:pt idx="3890">
                  <c:v>#N/A</c:v>
                </c:pt>
                <c:pt idx="3891">
                  <c:v>#N/A</c:v>
                </c:pt>
                <c:pt idx="3892">
                  <c:v>#N/A</c:v>
                </c:pt>
                <c:pt idx="3893">
                  <c:v>#N/A</c:v>
                </c:pt>
                <c:pt idx="3894">
                  <c:v>#N/A</c:v>
                </c:pt>
                <c:pt idx="3895">
                  <c:v>#N/A</c:v>
                </c:pt>
                <c:pt idx="3896">
                  <c:v>#N/A</c:v>
                </c:pt>
                <c:pt idx="3897">
                  <c:v>#N/A</c:v>
                </c:pt>
                <c:pt idx="3898">
                  <c:v>#N/A</c:v>
                </c:pt>
                <c:pt idx="3899">
                  <c:v>#N/A</c:v>
                </c:pt>
                <c:pt idx="3900">
                  <c:v>#N/A</c:v>
                </c:pt>
                <c:pt idx="3901">
                  <c:v>#N/A</c:v>
                </c:pt>
                <c:pt idx="3902">
                  <c:v>#N/A</c:v>
                </c:pt>
                <c:pt idx="3903">
                  <c:v>#N/A</c:v>
                </c:pt>
                <c:pt idx="3904">
                  <c:v>#N/A</c:v>
                </c:pt>
                <c:pt idx="3905">
                  <c:v>#N/A</c:v>
                </c:pt>
                <c:pt idx="3906">
                  <c:v>#N/A</c:v>
                </c:pt>
                <c:pt idx="3907">
                  <c:v>#N/A</c:v>
                </c:pt>
                <c:pt idx="3908">
                  <c:v>#N/A</c:v>
                </c:pt>
                <c:pt idx="3909">
                  <c:v>#N/A</c:v>
                </c:pt>
                <c:pt idx="3910">
                  <c:v>#N/A</c:v>
                </c:pt>
                <c:pt idx="3911">
                  <c:v>#N/A</c:v>
                </c:pt>
                <c:pt idx="3912">
                  <c:v>#N/A</c:v>
                </c:pt>
                <c:pt idx="3913">
                  <c:v>#N/A</c:v>
                </c:pt>
                <c:pt idx="3914">
                  <c:v>#N/A</c:v>
                </c:pt>
                <c:pt idx="3915">
                  <c:v>#N/A</c:v>
                </c:pt>
                <c:pt idx="3916">
                  <c:v>#N/A</c:v>
                </c:pt>
                <c:pt idx="3917">
                  <c:v>#N/A</c:v>
                </c:pt>
                <c:pt idx="3918">
                  <c:v>#N/A</c:v>
                </c:pt>
                <c:pt idx="3919">
                  <c:v>#N/A</c:v>
                </c:pt>
                <c:pt idx="3920">
                  <c:v>#N/A</c:v>
                </c:pt>
                <c:pt idx="3921">
                  <c:v>#N/A</c:v>
                </c:pt>
                <c:pt idx="3922">
                  <c:v>#N/A</c:v>
                </c:pt>
                <c:pt idx="3923">
                  <c:v>#N/A</c:v>
                </c:pt>
                <c:pt idx="3924">
                  <c:v>#N/A</c:v>
                </c:pt>
                <c:pt idx="3925">
                  <c:v>#N/A</c:v>
                </c:pt>
                <c:pt idx="3926">
                  <c:v>#N/A</c:v>
                </c:pt>
                <c:pt idx="3927">
                  <c:v>#N/A</c:v>
                </c:pt>
                <c:pt idx="3928">
                  <c:v>#N/A</c:v>
                </c:pt>
                <c:pt idx="3929">
                  <c:v>#N/A</c:v>
                </c:pt>
                <c:pt idx="3930">
                  <c:v>#N/A</c:v>
                </c:pt>
                <c:pt idx="3931">
                  <c:v>#N/A</c:v>
                </c:pt>
                <c:pt idx="3932">
                  <c:v>#N/A</c:v>
                </c:pt>
                <c:pt idx="3933">
                  <c:v>#N/A</c:v>
                </c:pt>
                <c:pt idx="3934">
                  <c:v>#N/A</c:v>
                </c:pt>
                <c:pt idx="3935">
                  <c:v>#N/A</c:v>
                </c:pt>
                <c:pt idx="3936">
                  <c:v>#N/A</c:v>
                </c:pt>
                <c:pt idx="3937">
                  <c:v>#N/A</c:v>
                </c:pt>
                <c:pt idx="3938">
                  <c:v>#N/A</c:v>
                </c:pt>
                <c:pt idx="3939">
                  <c:v>#N/A</c:v>
                </c:pt>
                <c:pt idx="3940">
                  <c:v>#N/A</c:v>
                </c:pt>
                <c:pt idx="3941">
                  <c:v>#N/A</c:v>
                </c:pt>
                <c:pt idx="3942">
                  <c:v>#N/A</c:v>
                </c:pt>
                <c:pt idx="3943">
                  <c:v>#N/A</c:v>
                </c:pt>
                <c:pt idx="3944">
                  <c:v>#N/A</c:v>
                </c:pt>
                <c:pt idx="3945">
                  <c:v>#N/A</c:v>
                </c:pt>
                <c:pt idx="3946">
                  <c:v>#N/A</c:v>
                </c:pt>
                <c:pt idx="3947">
                  <c:v>#N/A</c:v>
                </c:pt>
                <c:pt idx="3948">
                  <c:v>#N/A</c:v>
                </c:pt>
                <c:pt idx="3949">
                  <c:v>#N/A</c:v>
                </c:pt>
                <c:pt idx="3950">
                  <c:v>#N/A</c:v>
                </c:pt>
                <c:pt idx="3951">
                  <c:v>#N/A</c:v>
                </c:pt>
                <c:pt idx="3952">
                  <c:v>#N/A</c:v>
                </c:pt>
                <c:pt idx="3953">
                  <c:v>#N/A</c:v>
                </c:pt>
                <c:pt idx="3954">
                  <c:v>#N/A</c:v>
                </c:pt>
                <c:pt idx="3955">
                  <c:v>#N/A</c:v>
                </c:pt>
                <c:pt idx="3956">
                  <c:v>#N/A</c:v>
                </c:pt>
                <c:pt idx="3957">
                  <c:v>#N/A</c:v>
                </c:pt>
                <c:pt idx="3958">
                  <c:v>#N/A</c:v>
                </c:pt>
                <c:pt idx="3959">
                  <c:v>#N/A</c:v>
                </c:pt>
                <c:pt idx="3960">
                  <c:v>#N/A</c:v>
                </c:pt>
                <c:pt idx="3961">
                  <c:v>#N/A</c:v>
                </c:pt>
                <c:pt idx="3962">
                  <c:v>#N/A</c:v>
                </c:pt>
                <c:pt idx="3963">
                  <c:v>#N/A</c:v>
                </c:pt>
                <c:pt idx="3964">
                  <c:v>#N/A</c:v>
                </c:pt>
                <c:pt idx="3965">
                  <c:v>#N/A</c:v>
                </c:pt>
                <c:pt idx="3966">
                  <c:v>#N/A</c:v>
                </c:pt>
                <c:pt idx="3967">
                  <c:v>#N/A</c:v>
                </c:pt>
                <c:pt idx="3968">
                  <c:v>#N/A</c:v>
                </c:pt>
                <c:pt idx="3969">
                  <c:v>#N/A</c:v>
                </c:pt>
                <c:pt idx="3970">
                  <c:v>#N/A</c:v>
                </c:pt>
                <c:pt idx="3971">
                  <c:v>#N/A</c:v>
                </c:pt>
                <c:pt idx="3972">
                  <c:v>#N/A</c:v>
                </c:pt>
                <c:pt idx="3973">
                  <c:v>#N/A</c:v>
                </c:pt>
                <c:pt idx="3974">
                  <c:v>#N/A</c:v>
                </c:pt>
                <c:pt idx="3975">
                  <c:v>#N/A</c:v>
                </c:pt>
                <c:pt idx="3976">
                  <c:v>#N/A</c:v>
                </c:pt>
                <c:pt idx="3977">
                  <c:v>#N/A</c:v>
                </c:pt>
                <c:pt idx="3978">
                  <c:v>#N/A</c:v>
                </c:pt>
                <c:pt idx="3979">
                  <c:v>#N/A</c:v>
                </c:pt>
                <c:pt idx="3980">
                  <c:v>#N/A</c:v>
                </c:pt>
                <c:pt idx="3981">
                  <c:v>#N/A</c:v>
                </c:pt>
                <c:pt idx="3982">
                  <c:v>#N/A</c:v>
                </c:pt>
                <c:pt idx="3983">
                  <c:v>#N/A</c:v>
                </c:pt>
                <c:pt idx="3984">
                  <c:v>#N/A</c:v>
                </c:pt>
                <c:pt idx="3985">
                  <c:v>#N/A</c:v>
                </c:pt>
                <c:pt idx="3986">
                  <c:v>#N/A</c:v>
                </c:pt>
                <c:pt idx="3987">
                  <c:v>#N/A</c:v>
                </c:pt>
                <c:pt idx="3988">
                  <c:v>#N/A</c:v>
                </c:pt>
                <c:pt idx="3989">
                  <c:v>#N/A</c:v>
                </c:pt>
                <c:pt idx="3990">
                  <c:v>#N/A</c:v>
                </c:pt>
                <c:pt idx="3991">
                  <c:v>#N/A</c:v>
                </c:pt>
                <c:pt idx="3992">
                  <c:v>#N/A</c:v>
                </c:pt>
                <c:pt idx="3993">
                  <c:v>#N/A</c:v>
                </c:pt>
                <c:pt idx="3994">
                  <c:v>#N/A</c:v>
                </c:pt>
                <c:pt idx="3995">
                  <c:v>#N/A</c:v>
                </c:pt>
                <c:pt idx="3996">
                  <c:v>#N/A</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#N/A</c:v>
                </c:pt>
                <c:pt idx="4018">
                  <c:v>#N/A</c:v>
                </c:pt>
                <c:pt idx="4019">
                  <c:v>#N/A</c:v>
                </c:pt>
                <c:pt idx="4020">
                  <c:v>#N/A</c:v>
                </c:pt>
                <c:pt idx="4021">
                  <c:v>#N/A</c:v>
                </c:pt>
                <c:pt idx="4022">
                  <c:v>#N/A</c:v>
                </c:pt>
                <c:pt idx="4023">
                  <c:v>#N/A</c:v>
                </c:pt>
                <c:pt idx="4024">
                  <c:v>#N/A</c:v>
                </c:pt>
                <c:pt idx="4025">
                  <c:v>#N/A</c:v>
                </c:pt>
                <c:pt idx="4026">
                  <c:v>#N/A</c:v>
                </c:pt>
                <c:pt idx="4027">
                  <c:v>#N/A</c:v>
                </c:pt>
                <c:pt idx="4028">
                  <c:v>#N/A</c:v>
                </c:pt>
                <c:pt idx="4029">
                  <c:v>#N/A</c:v>
                </c:pt>
                <c:pt idx="4030">
                  <c:v>#N/A</c:v>
                </c:pt>
                <c:pt idx="4031">
                  <c:v>#N/A</c:v>
                </c:pt>
                <c:pt idx="4032">
                  <c:v>#N/A</c:v>
                </c:pt>
                <c:pt idx="4033">
                  <c:v>#N/A</c:v>
                </c:pt>
                <c:pt idx="4034">
                  <c:v>#N/A</c:v>
                </c:pt>
                <c:pt idx="4035">
                  <c:v>#N/A</c:v>
                </c:pt>
                <c:pt idx="4036">
                  <c:v>#N/A</c:v>
                </c:pt>
                <c:pt idx="4037">
                  <c:v>#N/A</c:v>
                </c:pt>
                <c:pt idx="4038">
                  <c:v>#N/A</c:v>
                </c:pt>
                <c:pt idx="4039">
                  <c:v>#N/A</c:v>
                </c:pt>
                <c:pt idx="4040">
                  <c:v>#N/A</c:v>
                </c:pt>
                <c:pt idx="4041">
                  <c:v>#N/A</c:v>
                </c:pt>
                <c:pt idx="4042">
                  <c:v>#N/A</c:v>
                </c:pt>
                <c:pt idx="4043">
                  <c:v>#N/A</c:v>
                </c:pt>
                <c:pt idx="4044">
                  <c:v>#N/A</c:v>
                </c:pt>
                <c:pt idx="4045">
                  <c:v>#N/A</c:v>
                </c:pt>
                <c:pt idx="4046">
                  <c:v>#N/A</c:v>
                </c:pt>
                <c:pt idx="4047">
                  <c:v>#N/A</c:v>
                </c:pt>
                <c:pt idx="4048">
                  <c:v>#N/A</c:v>
                </c:pt>
                <c:pt idx="4049">
                  <c:v>#N/A</c:v>
                </c:pt>
                <c:pt idx="4050">
                  <c:v>#N/A</c:v>
                </c:pt>
                <c:pt idx="4051">
                  <c:v>#N/A</c:v>
                </c:pt>
                <c:pt idx="4052">
                  <c:v>#N/A</c:v>
                </c:pt>
                <c:pt idx="4053">
                  <c:v>#N/A</c:v>
                </c:pt>
                <c:pt idx="4054">
                  <c:v>#N/A</c:v>
                </c:pt>
                <c:pt idx="4055">
                  <c:v>#N/A</c:v>
                </c:pt>
                <c:pt idx="4056">
                  <c:v>#N/A</c:v>
                </c:pt>
                <c:pt idx="4057">
                  <c:v>#N/A</c:v>
                </c:pt>
                <c:pt idx="4058">
                  <c:v>#N/A</c:v>
                </c:pt>
                <c:pt idx="4059">
                  <c:v>#N/A</c:v>
                </c:pt>
                <c:pt idx="4060">
                  <c:v>#N/A</c:v>
                </c:pt>
                <c:pt idx="4061">
                  <c:v>#N/A</c:v>
                </c:pt>
                <c:pt idx="4062">
                  <c:v>#N/A</c:v>
                </c:pt>
                <c:pt idx="4063">
                  <c:v>#N/A</c:v>
                </c:pt>
                <c:pt idx="4064">
                  <c:v>#N/A</c:v>
                </c:pt>
                <c:pt idx="4065">
                  <c:v>#N/A</c:v>
                </c:pt>
                <c:pt idx="4066">
                  <c:v>#N/A</c:v>
                </c:pt>
                <c:pt idx="4067">
                  <c:v>#N/A</c:v>
                </c:pt>
                <c:pt idx="4068">
                  <c:v>#N/A</c:v>
                </c:pt>
                <c:pt idx="4069">
                  <c:v>#N/A</c:v>
                </c:pt>
                <c:pt idx="4070">
                  <c:v>#N/A</c:v>
                </c:pt>
                <c:pt idx="4071">
                  <c:v>#N/A</c:v>
                </c:pt>
                <c:pt idx="4072">
                  <c:v>#N/A</c:v>
                </c:pt>
                <c:pt idx="4073">
                  <c:v>#N/A</c:v>
                </c:pt>
                <c:pt idx="4074">
                  <c:v>#N/A</c:v>
                </c:pt>
                <c:pt idx="4075">
                  <c:v>#N/A</c:v>
                </c:pt>
                <c:pt idx="4076">
                  <c:v>#N/A</c:v>
                </c:pt>
                <c:pt idx="4077">
                  <c:v>#N/A</c:v>
                </c:pt>
                <c:pt idx="4078">
                  <c:v>#N/A</c:v>
                </c:pt>
                <c:pt idx="4079">
                  <c:v>#N/A</c:v>
                </c:pt>
                <c:pt idx="4080">
                  <c:v>#N/A</c:v>
                </c:pt>
                <c:pt idx="4081">
                  <c:v>#N/A</c:v>
                </c:pt>
                <c:pt idx="4082">
                  <c:v>#N/A</c:v>
                </c:pt>
                <c:pt idx="4083">
                  <c:v>#N/A</c:v>
                </c:pt>
                <c:pt idx="4084">
                  <c:v>#N/A</c:v>
                </c:pt>
                <c:pt idx="4085">
                  <c:v>#N/A</c:v>
                </c:pt>
                <c:pt idx="4086">
                  <c:v>#N/A</c:v>
                </c:pt>
                <c:pt idx="4087">
                  <c:v>#N/A</c:v>
                </c:pt>
                <c:pt idx="4088">
                  <c:v>#N/A</c:v>
                </c:pt>
                <c:pt idx="4089">
                  <c:v>#N/A</c:v>
                </c:pt>
                <c:pt idx="4090">
                  <c:v>#N/A</c:v>
                </c:pt>
                <c:pt idx="4091">
                  <c:v>#N/A</c:v>
                </c:pt>
                <c:pt idx="4092">
                  <c:v>#N/A</c:v>
                </c:pt>
                <c:pt idx="4093">
                  <c:v>#N/A</c:v>
                </c:pt>
                <c:pt idx="4094">
                  <c:v>#N/A</c:v>
                </c:pt>
                <c:pt idx="4095">
                  <c:v>#N/A</c:v>
                </c:pt>
                <c:pt idx="4096">
                  <c:v>#N/A</c:v>
                </c:pt>
                <c:pt idx="4097">
                  <c:v>#N/A</c:v>
                </c:pt>
                <c:pt idx="4098">
                  <c:v>#N/A</c:v>
                </c:pt>
                <c:pt idx="4099">
                  <c:v>#N/A</c:v>
                </c:pt>
                <c:pt idx="4100">
                  <c:v>#N/A</c:v>
                </c:pt>
                <c:pt idx="4101">
                  <c:v>#N/A</c:v>
                </c:pt>
                <c:pt idx="4102">
                  <c:v>#N/A</c:v>
                </c:pt>
                <c:pt idx="4103">
                  <c:v>#N/A</c:v>
                </c:pt>
                <c:pt idx="4104">
                  <c:v>#N/A</c:v>
                </c:pt>
                <c:pt idx="4105">
                  <c:v>#N/A</c:v>
                </c:pt>
                <c:pt idx="4106">
                  <c:v>#N/A</c:v>
                </c:pt>
                <c:pt idx="4107">
                  <c:v>#N/A</c:v>
                </c:pt>
                <c:pt idx="4108">
                  <c:v>#N/A</c:v>
                </c:pt>
                <c:pt idx="4109">
                  <c:v>#N/A</c:v>
                </c:pt>
                <c:pt idx="4110">
                  <c:v>#N/A</c:v>
                </c:pt>
                <c:pt idx="4111">
                  <c:v>#N/A</c:v>
                </c:pt>
                <c:pt idx="4112">
                  <c:v>#N/A</c:v>
                </c:pt>
                <c:pt idx="4113">
                  <c:v>#N/A</c:v>
                </c:pt>
                <c:pt idx="4114">
                  <c:v>#N/A</c:v>
                </c:pt>
                <c:pt idx="4115">
                  <c:v>#N/A</c:v>
                </c:pt>
                <c:pt idx="4116">
                  <c:v>#N/A</c:v>
                </c:pt>
                <c:pt idx="4117">
                  <c:v>#N/A</c:v>
                </c:pt>
                <c:pt idx="4118">
                  <c:v>#N/A</c:v>
                </c:pt>
                <c:pt idx="4119">
                  <c:v>#N/A</c:v>
                </c:pt>
                <c:pt idx="4120">
                  <c:v>#N/A</c:v>
                </c:pt>
                <c:pt idx="4121">
                  <c:v>#N/A</c:v>
                </c:pt>
                <c:pt idx="4122">
                  <c:v>#N/A</c:v>
                </c:pt>
                <c:pt idx="4123">
                  <c:v>#N/A</c:v>
                </c:pt>
                <c:pt idx="4124">
                  <c:v>#N/A</c:v>
                </c:pt>
                <c:pt idx="4125">
                  <c:v>#N/A</c:v>
                </c:pt>
                <c:pt idx="4126">
                  <c:v>#N/A</c:v>
                </c:pt>
                <c:pt idx="4127">
                  <c:v>#N/A</c:v>
                </c:pt>
                <c:pt idx="4128">
                  <c:v>#N/A</c:v>
                </c:pt>
                <c:pt idx="4129">
                  <c:v>#N/A</c:v>
                </c:pt>
                <c:pt idx="4130">
                  <c:v>#N/A</c:v>
                </c:pt>
                <c:pt idx="4131">
                  <c:v>#N/A</c:v>
                </c:pt>
                <c:pt idx="4132">
                  <c:v>#N/A</c:v>
                </c:pt>
                <c:pt idx="4133">
                  <c:v>#N/A</c:v>
                </c:pt>
                <c:pt idx="4134">
                  <c:v>#N/A</c:v>
                </c:pt>
                <c:pt idx="4135">
                  <c:v>#N/A</c:v>
                </c:pt>
                <c:pt idx="4136">
                  <c:v>#N/A</c:v>
                </c:pt>
                <c:pt idx="4137">
                  <c:v>#N/A</c:v>
                </c:pt>
                <c:pt idx="4138">
                  <c:v>#N/A</c:v>
                </c:pt>
                <c:pt idx="4139">
                  <c:v>#N/A</c:v>
                </c:pt>
                <c:pt idx="4140">
                  <c:v>#N/A</c:v>
                </c:pt>
                <c:pt idx="4141">
                  <c:v>#N/A</c:v>
                </c:pt>
                <c:pt idx="4142">
                  <c:v>#N/A</c:v>
                </c:pt>
                <c:pt idx="4143">
                  <c:v>#N/A</c:v>
                </c:pt>
                <c:pt idx="4144">
                  <c:v>#N/A</c:v>
                </c:pt>
                <c:pt idx="4145">
                  <c:v>#N/A</c:v>
                </c:pt>
                <c:pt idx="4146">
                  <c:v>#N/A</c:v>
                </c:pt>
                <c:pt idx="4147">
                  <c:v>#N/A</c:v>
                </c:pt>
                <c:pt idx="4148">
                  <c:v>#N/A</c:v>
                </c:pt>
                <c:pt idx="4149">
                  <c:v>#N/A</c:v>
                </c:pt>
                <c:pt idx="4150">
                  <c:v>#N/A</c:v>
                </c:pt>
                <c:pt idx="4151">
                  <c:v>#N/A</c:v>
                </c:pt>
                <c:pt idx="4152">
                  <c:v>#N/A</c:v>
                </c:pt>
                <c:pt idx="4153">
                  <c:v>#N/A</c:v>
                </c:pt>
                <c:pt idx="4154">
                  <c:v>#N/A</c:v>
                </c:pt>
                <c:pt idx="4155">
                  <c:v>#N/A</c:v>
                </c:pt>
                <c:pt idx="4156">
                  <c:v>#N/A</c:v>
                </c:pt>
                <c:pt idx="4157">
                  <c:v>#N/A</c:v>
                </c:pt>
                <c:pt idx="4158">
                  <c:v>#N/A</c:v>
                </c:pt>
                <c:pt idx="4159">
                  <c:v>#N/A</c:v>
                </c:pt>
                <c:pt idx="4160">
                  <c:v>#N/A</c:v>
                </c:pt>
                <c:pt idx="4161">
                  <c:v>#N/A</c:v>
                </c:pt>
                <c:pt idx="4162">
                  <c:v>#N/A</c:v>
                </c:pt>
                <c:pt idx="4163">
                  <c:v>#N/A</c:v>
                </c:pt>
                <c:pt idx="4164">
                  <c:v>#N/A</c:v>
                </c:pt>
                <c:pt idx="4165">
                  <c:v>#N/A</c:v>
                </c:pt>
                <c:pt idx="4166">
                  <c:v>#N/A</c:v>
                </c:pt>
                <c:pt idx="4167">
                  <c:v>#N/A</c:v>
                </c:pt>
                <c:pt idx="4168">
                  <c:v>#N/A</c:v>
                </c:pt>
                <c:pt idx="4169">
                  <c:v>#N/A</c:v>
                </c:pt>
                <c:pt idx="4170">
                  <c:v>#N/A</c:v>
                </c:pt>
                <c:pt idx="4171">
                  <c:v>#N/A</c:v>
                </c:pt>
                <c:pt idx="4172">
                  <c:v>#N/A</c:v>
                </c:pt>
                <c:pt idx="4173">
                  <c:v>#N/A</c:v>
                </c:pt>
                <c:pt idx="4174">
                  <c:v>#N/A</c:v>
                </c:pt>
                <c:pt idx="4175">
                  <c:v>#N/A</c:v>
                </c:pt>
                <c:pt idx="4176">
                  <c:v>#N/A</c:v>
                </c:pt>
                <c:pt idx="4177">
                  <c:v>#N/A</c:v>
                </c:pt>
                <c:pt idx="4178">
                  <c:v>#N/A</c:v>
                </c:pt>
                <c:pt idx="4179">
                  <c:v>#N/A</c:v>
                </c:pt>
                <c:pt idx="4180">
                  <c:v>#N/A</c:v>
                </c:pt>
                <c:pt idx="4181">
                  <c:v>#N/A</c:v>
                </c:pt>
                <c:pt idx="4182">
                  <c:v>#N/A</c:v>
                </c:pt>
                <c:pt idx="4183">
                  <c:v>#N/A</c:v>
                </c:pt>
                <c:pt idx="4184">
                  <c:v>#N/A</c:v>
                </c:pt>
                <c:pt idx="4185">
                  <c:v>#N/A</c:v>
                </c:pt>
                <c:pt idx="4186">
                  <c:v>#N/A</c:v>
                </c:pt>
                <c:pt idx="4187">
                  <c:v>#N/A</c:v>
                </c:pt>
                <c:pt idx="4188">
                  <c:v>#N/A</c:v>
                </c:pt>
                <c:pt idx="4189">
                  <c:v>#N/A</c:v>
                </c:pt>
                <c:pt idx="4190">
                  <c:v>#N/A</c:v>
                </c:pt>
                <c:pt idx="4191">
                  <c:v>#N/A</c:v>
                </c:pt>
                <c:pt idx="4192">
                  <c:v>#N/A</c:v>
                </c:pt>
                <c:pt idx="4193">
                  <c:v>#N/A</c:v>
                </c:pt>
                <c:pt idx="4194">
                  <c:v>#N/A</c:v>
                </c:pt>
                <c:pt idx="4195">
                  <c:v>#N/A</c:v>
                </c:pt>
                <c:pt idx="4196">
                  <c:v>#N/A</c:v>
                </c:pt>
                <c:pt idx="4197">
                  <c:v>#N/A</c:v>
                </c:pt>
                <c:pt idx="4198">
                  <c:v>#N/A</c:v>
                </c:pt>
                <c:pt idx="4199">
                  <c:v>#N/A</c:v>
                </c:pt>
                <c:pt idx="4200">
                  <c:v>#N/A</c:v>
                </c:pt>
                <c:pt idx="4201">
                  <c:v>#N/A</c:v>
                </c:pt>
                <c:pt idx="4202">
                  <c:v>#N/A</c:v>
                </c:pt>
                <c:pt idx="4203">
                  <c:v>#N/A</c:v>
                </c:pt>
                <c:pt idx="4204">
                  <c:v>#N/A</c:v>
                </c:pt>
                <c:pt idx="4205">
                  <c:v>#N/A</c:v>
                </c:pt>
                <c:pt idx="4206">
                  <c:v>#N/A</c:v>
                </c:pt>
                <c:pt idx="4207">
                  <c:v>#N/A</c:v>
                </c:pt>
                <c:pt idx="4208">
                  <c:v>#N/A</c:v>
                </c:pt>
                <c:pt idx="4209">
                  <c:v>#N/A</c:v>
                </c:pt>
                <c:pt idx="4210">
                  <c:v>#N/A</c:v>
                </c:pt>
                <c:pt idx="4211">
                  <c:v>#N/A</c:v>
                </c:pt>
                <c:pt idx="4212">
                  <c:v>#N/A</c:v>
                </c:pt>
                <c:pt idx="4213">
                  <c:v>#N/A</c:v>
                </c:pt>
                <c:pt idx="4214">
                  <c:v>#N/A</c:v>
                </c:pt>
                <c:pt idx="4215">
                  <c:v>#N/A</c:v>
                </c:pt>
                <c:pt idx="4216">
                  <c:v>#N/A</c:v>
                </c:pt>
                <c:pt idx="4217">
                  <c:v>#N/A</c:v>
                </c:pt>
                <c:pt idx="4218">
                  <c:v>#N/A</c:v>
                </c:pt>
                <c:pt idx="4219">
                  <c:v>#N/A</c:v>
                </c:pt>
                <c:pt idx="4220">
                  <c:v>#N/A</c:v>
                </c:pt>
                <c:pt idx="4221">
                  <c:v>#N/A</c:v>
                </c:pt>
                <c:pt idx="4222">
                  <c:v>#N/A</c:v>
                </c:pt>
                <c:pt idx="4223">
                  <c:v>#N/A</c:v>
                </c:pt>
                <c:pt idx="4224">
                  <c:v>#N/A</c:v>
                </c:pt>
                <c:pt idx="4225">
                  <c:v>#N/A</c:v>
                </c:pt>
                <c:pt idx="4226">
                  <c:v>#N/A</c:v>
                </c:pt>
                <c:pt idx="4227">
                  <c:v>#N/A</c:v>
                </c:pt>
                <c:pt idx="4228">
                  <c:v>#N/A</c:v>
                </c:pt>
                <c:pt idx="4229">
                  <c:v>#N/A</c:v>
                </c:pt>
                <c:pt idx="4230">
                  <c:v>#N/A</c:v>
                </c:pt>
                <c:pt idx="4231">
                  <c:v>#N/A</c:v>
                </c:pt>
                <c:pt idx="4232">
                  <c:v>#N/A</c:v>
                </c:pt>
                <c:pt idx="4233">
                  <c:v>#N/A</c:v>
                </c:pt>
                <c:pt idx="4234">
                  <c:v>#N/A</c:v>
                </c:pt>
                <c:pt idx="4235">
                  <c:v>#N/A</c:v>
                </c:pt>
                <c:pt idx="4236">
                  <c:v>#N/A</c:v>
                </c:pt>
                <c:pt idx="4237">
                  <c:v>#N/A</c:v>
                </c:pt>
                <c:pt idx="4238">
                  <c:v>#N/A</c:v>
                </c:pt>
                <c:pt idx="4239">
                  <c:v>#N/A</c:v>
                </c:pt>
                <c:pt idx="4240">
                  <c:v>#N/A</c:v>
                </c:pt>
                <c:pt idx="4241">
                  <c:v>#N/A</c:v>
                </c:pt>
                <c:pt idx="4242">
                  <c:v>#N/A</c:v>
                </c:pt>
                <c:pt idx="4243">
                  <c:v>#N/A</c:v>
                </c:pt>
                <c:pt idx="4244">
                  <c:v>#N/A</c:v>
                </c:pt>
                <c:pt idx="4245">
                  <c:v>#N/A</c:v>
                </c:pt>
                <c:pt idx="4246">
                  <c:v>#N/A</c:v>
                </c:pt>
                <c:pt idx="4247">
                  <c:v>#N/A</c:v>
                </c:pt>
                <c:pt idx="4248">
                  <c:v>#N/A</c:v>
                </c:pt>
                <c:pt idx="4249">
                  <c:v>#N/A</c:v>
                </c:pt>
                <c:pt idx="4250">
                  <c:v>#N/A</c:v>
                </c:pt>
                <c:pt idx="4251">
                  <c:v>#N/A</c:v>
                </c:pt>
                <c:pt idx="4252">
                  <c:v>#N/A</c:v>
                </c:pt>
                <c:pt idx="4253">
                  <c:v>#N/A</c:v>
                </c:pt>
                <c:pt idx="4254">
                  <c:v>#N/A</c:v>
                </c:pt>
                <c:pt idx="4255">
                  <c:v>#N/A</c:v>
                </c:pt>
                <c:pt idx="4256">
                  <c:v>#N/A</c:v>
                </c:pt>
                <c:pt idx="4257">
                  <c:v>#N/A</c:v>
                </c:pt>
                <c:pt idx="4258">
                  <c:v>#N/A</c:v>
                </c:pt>
                <c:pt idx="4259">
                  <c:v>#N/A</c:v>
                </c:pt>
                <c:pt idx="4260">
                  <c:v>#N/A</c:v>
                </c:pt>
                <c:pt idx="4261">
                  <c:v>#N/A</c:v>
                </c:pt>
                <c:pt idx="4262">
                  <c:v>#N/A</c:v>
                </c:pt>
                <c:pt idx="4263">
                  <c:v>#N/A</c:v>
                </c:pt>
                <c:pt idx="4264">
                  <c:v>#N/A</c:v>
                </c:pt>
                <c:pt idx="4265">
                  <c:v>#N/A</c:v>
                </c:pt>
                <c:pt idx="4266">
                  <c:v>#N/A</c:v>
                </c:pt>
                <c:pt idx="4267">
                  <c:v>#N/A</c:v>
                </c:pt>
                <c:pt idx="4268">
                  <c:v>#N/A</c:v>
                </c:pt>
                <c:pt idx="4269">
                  <c:v>#N/A</c:v>
                </c:pt>
                <c:pt idx="4270">
                  <c:v>#N/A</c:v>
                </c:pt>
                <c:pt idx="4271">
                  <c:v>#N/A</c:v>
                </c:pt>
                <c:pt idx="4272">
                  <c:v>#N/A</c:v>
                </c:pt>
                <c:pt idx="4273">
                  <c:v>#N/A</c:v>
                </c:pt>
                <c:pt idx="4274">
                  <c:v>#N/A</c:v>
                </c:pt>
                <c:pt idx="4275">
                  <c:v>#N/A</c:v>
                </c:pt>
                <c:pt idx="4276">
                  <c:v>#N/A</c:v>
                </c:pt>
                <c:pt idx="4277">
                  <c:v>#N/A</c:v>
                </c:pt>
                <c:pt idx="4278">
                  <c:v>#N/A</c:v>
                </c:pt>
                <c:pt idx="4279">
                  <c:v>#N/A</c:v>
                </c:pt>
                <c:pt idx="4280">
                  <c:v>#N/A</c:v>
                </c:pt>
                <c:pt idx="4281">
                  <c:v>#N/A</c:v>
                </c:pt>
                <c:pt idx="4282">
                  <c:v>#N/A</c:v>
                </c:pt>
                <c:pt idx="4283">
                  <c:v>#N/A</c:v>
                </c:pt>
                <c:pt idx="4284">
                  <c:v>#N/A</c:v>
                </c:pt>
                <c:pt idx="4285">
                  <c:v>#N/A</c:v>
                </c:pt>
                <c:pt idx="4286">
                  <c:v>#N/A</c:v>
                </c:pt>
                <c:pt idx="4287">
                  <c:v>#N/A</c:v>
                </c:pt>
                <c:pt idx="4288">
                  <c:v>#N/A</c:v>
                </c:pt>
                <c:pt idx="4289">
                  <c:v>#N/A</c:v>
                </c:pt>
                <c:pt idx="4290">
                  <c:v>#N/A</c:v>
                </c:pt>
                <c:pt idx="4291">
                  <c:v>#N/A</c:v>
                </c:pt>
                <c:pt idx="4292">
                  <c:v>#N/A</c:v>
                </c:pt>
                <c:pt idx="4293">
                  <c:v>#N/A</c:v>
                </c:pt>
                <c:pt idx="4294">
                  <c:v>#N/A</c:v>
                </c:pt>
                <c:pt idx="4295">
                  <c:v>#N/A</c:v>
                </c:pt>
                <c:pt idx="4296">
                  <c:v>#N/A</c:v>
                </c:pt>
                <c:pt idx="4297">
                  <c:v>#N/A</c:v>
                </c:pt>
                <c:pt idx="4298">
                  <c:v>#N/A</c:v>
                </c:pt>
                <c:pt idx="4299">
                  <c:v>#N/A</c:v>
                </c:pt>
                <c:pt idx="4300">
                  <c:v>#N/A</c:v>
                </c:pt>
                <c:pt idx="4301">
                  <c:v>#N/A</c:v>
                </c:pt>
                <c:pt idx="4302">
                  <c:v>#N/A</c:v>
                </c:pt>
                <c:pt idx="4303">
                  <c:v>#N/A</c:v>
                </c:pt>
                <c:pt idx="4304">
                  <c:v>#N/A</c:v>
                </c:pt>
                <c:pt idx="4305">
                  <c:v>#N/A</c:v>
                </c:pt>
                <c:pt idx="4306">
                  <c:v>#N/A</c:v>
                </c:pt>
                <c:pt idx="4307">
                  <c:v>#N/A</c:v>
                </c:pt>
                <c:pt idx="4308">
                  <c:v>#N/A</c:v>
                </c:pt>
                <c:pt idx="4309">
                  <c:v>#N/A</c:v>
                </c:pt>
                <c:pt idx="4310">
                  <c:v>#N/A</c:v>
                </c:pt>
                <c:pt idx="4311">
                  <c:v>#N/A</c:v>
                </c:pt>
                <c:pt idx="4312">
                  <c:v>#N/A</c:v>
                </c:pt>
                <c:pt idx="4313">
                  <c:v>#N/A</c:v>
                </c:pt>
                <c:pt idx="4314">
                  <c:v>#N/A</c:v>
                </c:pt>
                <c:pt idx="4315">
                  <c:v>#N/A</c:v>
                </c:pt>
                <c:pt idx="4316">
                  <c:v>#N/A</c:v>
                </c:pt>
                <c:pt idx="4317">
                  <c:v>#N/A</c:v>
                </c:pt>
                <c:pt idx="4318">
                  <c:v>#N/A</c:v>
                </c:pt>
                <c:pt idx="4319">
                  <c:v>#N/A</c:v>
                </c:pt>
                <c:pt idx="4320">
                  <c:v>#N/A</c:v>
                </c:pt>
                <c:pt idx="4321">
                  <c:v>#N/A</c:v>
                </c:pt>
                <c:pt idx="4322">
                  <c:v>#N/A</c:v>
                </c:pt>
                <c:pt idx="4323">
                  <c:v>#N/A</c:v>
                </c:pt>
                <c:pt idx="4324">
                  <c:v>#N/A</c:v>
                </c:pt>
                <c:pt idx="4325">
                  <c:v>#N/A</c:v>
                </c:pt>
                <c:pt idx="4326">
                  <c:v>#N/A</c:v>
                </c:pt>
                <c:pt idx="4327">
                  <c:v>#N/A</c:v>
                </c:pt>
                <c:pt idx="4328">
                  <c:v>#N/A</c:v>
                </c:pt>
                <c:pt idx="4329">
                  <c:v>#N/A</c:v>
                </c:pt>
                <c:pt idx="4330">
                  <c:v>#N/A</c:v>
                </c:pt>
                <c:pt idx="4331">
                  <c:v>#N/A</c:v>
                </c:pt>
                <c:pt idx="4332">
                  <c:v>#N/A</c:v>
                </c:pt>
                <c:pt idx="4333">
                  <c:v>#N/A</c:v>
                </c:pt>
                <c:pt idx="4334">
                  <c:v>#N/A</c:v>
                </c:pt>
                <c:pt idx="4335">
                  <c:v>#N/A</c:v>
                </c:pt>
                <c:pt idx="4336">
                  <c:v>#N/A</c:v>
                </c:pt>
                <c:pt idx="4337">
                  <c:v>#N/A</c:v>
                </c:pt>
                <c:pt idx="4338">
                  <c:v>#N/A</c:v>
                </c:pt>
                <c:pt idx="4339">
                  <c:v>#N/A</c:v>
                </c:pt>
                <c:pt idx="4340">
                  <c:v>#N/A</c:v>
                </c:pt>
                <c:pt idx="4341">
                  <c:v>#N/A</c:v>
                </c:pt>
                <c:pt idx="4342">
                  <c:v>#N/A</c:v>
                </c:pt>
                <c:pt idx="4343">
                  <c:v>#N/A</c:v>
                </c:pt>
                <c:pt idx="4344">
                  <c:v>#N/A</c:v>
                </c:pt>
                <c:pt idx="4345">
                  <c:v>#N/A</c:v>
                </c:pt>
                <c:pt idx="4346">
                  <c:v>#N/A</c:v>
                </c:pt>
                <c:pt idx="4347">
                  <c:v>#N/A</c:v>
                </c:pt>
                <c:pt idx="4348">
                  <c:v>#N/A</c:v>
                </c:pt>
                <c:pt idx="4349">
                  <c:v>#N/A</c:v>
                </c:pt>
                <c:pt idx="4350">
                  <c:v>#N/A</c:v>
                </c:pt>
                <c:pt idx="4351">
                  <c:v>#N/A</c:v>
                </c:pt>
                <c:pt idx="4352">
                  <c:v>#N/A</c:v>
                </c:pt>
                <c:pt idx="4353">
                  <c:v>#N/A</c:v>
                </c:pt>
                <c:pt idx="4354">
                  <c:v>#N/A</c:v>
                </c:pt>
                <c:pt idx="4355">
                  <c:v>#N/A</c:v>
                </c:pt>
                <c:pt idx="4356">
                  <c:v>#N/A</c:v>
                </c:pt>
                <c:pt idx="4357">
                  <c:v>#N/A</c:v>
                </c:pt>
                <c:pt idx="4358">
                  <c:v>#N/A</c:v>
                </c:pt>
                <c:pt idx="4359">
                  <c:v>#N/A</c:v>
                </c:pt>
                <c:pt idx="4360">
                  <c:v>#N/A</c:v>
                </c:pt>
                <c:pt idx="4361">
                  <c:v>#N/A</c:v>
                </c:pt>
                <c:pt idx="4362">
                  <c:v>#N/A</c:v>
                </c:pt>
                <c:pt idx="4363">
                  <c:v>#N/A</c:v>
                </c:pt>
                <c:pt idx="4364">
                  <c:v>#N/A</c:v>
                </c:pt>
                <c:pt idx="4365">
                  <c:v>#N/A</c:v>
                </c:pt>
                <c:pt idx="4366">
                  <c:v>#N/A</c:v>
                </c:pt>
                <c:pt idx="4367">
                  <c:v>#N/A</c:v>
                </c:pt>
                <c:pt idx="4368">
                  <c:v>#N/A</c:v>
                </c:pt>
                <c:pt idx="4369">
                  <c:v>#N/A</c:v>
                </c:pt>
                <c:pt idx="4370">
                  <c:v>#N/A</c:v>
                </c:pt>
                <c:pt idx="4371">
                  <c:v>#N/A</c:v>
                </c:pt>
                <c:pt idx="4372">
                  <c:v>#N/A</c:v>
                </c:pt>
                <c:pt idx="4373">
                  <c:v>#N/A</c:v>
                </c:pt>
                <c:pt idx="4374">
                  <c:v>#N/A</c:v>
                </c:pt>
                <c:pt idx="4375">
                  <c:v>#N/A</c:v>
                </c:pt>
                <c:pt idx="4376">
                  <c:v>#N/A</c:v>
                </c:pt>
                <c:pt idx="4377">
                  <c:v>#N/A</c:v>
                </c:pt>
                <c:pt idx="4378">
                  <c:v>#N/A</c:v>
                </c:pt>
                <c:pt idx="4379">
                  <c:v>#N/A</c:v>
                </c:pt>
                <c:pt idx="4380">
                  <c:v>#N/A</c:v>
                </c:pt>
                <c:pt idx="4381">
                  <c:v>#N/A</c:v>
                </c:pt>
                <c:pt idx="4382">
                  <c:v>#N/A</c:v>
                </c:pt>
                <c:pt idx="4383">
                  <c:v>#N/A</c:v>
                </c:pt>
                <c:pt idx="4384">
                  <c:v>#N/A</c:v>
                </c:pt>
                <c:pt idx="4385">
                  <c:v>#N/A</c:v>
                </c:pt>
                <c:pt idx="4386">
                  <c:v>#N/A</c:v>
                </c:pt>
                <c:pt idx="4387">
                  <c:v>#N/A</c:v>
                </c:pt>
                <c:pt idx="4388">
                  <c:v>#N/A</c:v>
                </c:pt>
                <c:pt idx="4389">
                  <c:v>#N/A</c:v>
                </c:pt>
                <c:pt idx="4390">
                  <c:v>#N/A</c:v>
                </c:pt>
                <c:pt idx="4391">
                  <c:v>#N/A</c:v>
                </c:pt>
                <c:pt idx="4392">
                  <c:v>#N/A</c:v>
                </c:pt>
                <c:pt idx="4393">
                  <c:v>#N/A</c:v>
                </c:pt>
                <c:pt idx="4394">
                  <c:v>#N/A</c:v>
                </c:pt>
                <c:pt idx="4395">
                  <c:v>#N/A</c:v>
                </c:pt>
                <c:pt idx="4396">
                  <c:v>#N/A</c:v>
                </c:pt>
                <c:pt idx="4397">
                  <c:v>#N/A</c:v>
                </c:pt>
                <c:pt idx="4398">
                  <c:v>#N/A</c:v>
                </c:pt>
                <c:pt idx="4399">
                  <c:v>#N/A</c:v>
                </c:pt>
                <c:pt idx="4400">
                  <c:v>#N/A</c:v>
                </c:pt>
                <c:pt idx="4401">
                  <c:v>#N/A</c:v>
                </c:pt>
                <c:pt idx="4402">
                  <c:v>#N/A</c:v>
                </c:pt>
                <c:pt idx="4403">
                  <c:v>#N/A</c:v>
                </c:pt>
                <c:pt idx="4404">
                  <c:v>#N/A</c:v>
                </c:pt>
                <c:pt idx="4405">
                  <c:v>#N/A</c:v>
                </c:pt>
                <c:pt idx="4406">
                  <c:v>#N/A</c:v>
                </c:pt>
                <c:pt idx="4407">
                  <c:v>#N/A</c:v>
                </c:pt>
                <c:pt idx="4408">
                  <c:v>#N/A</c:v>
                </c:pt>
                <c:pt idx="4409">
                  <c:v>#N/A</c:v>
                </c:pt>
                <c:pt idx="4410">
                  <c:v>#N/A</c:v>
                </c:pt>
                <c:pt idx="4411">
                  <c:v>#N/A</c:v>
                </c:pt>
                <c:pt idx="4412">
                  <c:v>#N/A</c:v>
                </c:pt>
                <c:pt idx="4413">
                  <c:v>#N/A</c:v>
                </c:pt>
                <c:pt idx="4414">
                  <c:v>#N/A</c:v>
                </c:pt>
                <c:pt idx="4415">
                  <c:v>#N/A</c:v>
                </c:pt>
                <c:pt idx="4416">
                  <c:v>#N/A</c:v>
                </c:pt>
                <c:pt idx="4417">
                  <c:v>#N/A</c:v>
                </c:pt>
                <c:pt idx="4418">
                  <c:v>#N/A</c:v>
                </c:pt>
                <c:pt idx="4419">
                  <c:v>#N/A</c:v>
                </c:pt>
                <c:pt idx="4420">
                  <c:v>#N/A</c:v>
                </c:pt>
                <c:pt idx="4421">
                  <c:v>#N/A</c:v>
                </c:pt>
                <c:pt idx="4422">
                  <c:v>#N/A</c:v>
                </c:pt>
                <c:pt idx="4423">
                  <c:v>#N/A</c:v>
                </c:pt>
                <c:pt idx="4424">
                  <c:v>#N/A</c:v>
                </c:pt>
                <c:pt idx="4425">
                  <c:v>#N/A</c:v>
                </c:pt>
                <c:pt idx="4426">
                  <c:v>#N/A</c:v>
                </c:pt>
                <c:pt idx="4427">
                  <c:v>#N/A</c:v>
                </c:pt>
                <c:pt idx="4428">
                  <c:v>#N/A</c:v>
                </c:pt>
                <c:pt idx="4429">
                  <c:v>#N/A</c:v>
                </c:pt>
                <c:pt idx="4430">
                  <c:v>#N/A</c:v>
                </c:pt>
                <c:pt idx="4431">
                  <c:v>#N/A</c:v>
                </c:pt>
                <c:pt idx="4432">
                  <c:v>#N/A</c:v>
                </c:pt>
                <c:pt idx="4433">
                  <c:v>#N/A</c:v>
                </c:pt>
                <c:pt idx="4434">
                  <c:v>#N/A</c:v>
                </c:pt>
                <c:pt idx="4435">
                  <c:v>#N/A</c:v>
                </c:pt>
                <c:pt idx="4436">
                  <c:v>#N/A</c:v>
                </c:pt>
                <c:pt idx="4437">
                  <c:v>#N/A</c:v>
                </c:pt>
                <c:pt idx="4438">
                  <c:v>#N/A</c:v>
                </c:pt>
                <c:pt idx="4439">
                  <c:v>#N/A</c:v>
                </c:pt>
                <c:pt idx="4440">
                  <c:v>#N/A</c:v>
                </c:pt>
                <c:pt idx="4441">
                  <c:v>#N/A</c:v>
                </c:pt>
                <c:pt idx="4442">
                  <c:v>#N/A</c:v>
                </c:pt>
                <c:pt idx="4443">
                  <c:v>#N/A</c:v>
                </c:pt>
                <c:pt idx="4444">
                  <c:v>#N/A</c:v>
                </c:pt>
                <c:pt idx="4445">
                  <c:v>#N/A</c:v>
                </c:pt>
                <c:pt idx="4446">
                  <c:v>#N/A</c:v>
                </c:pt>
                <c:pt idx="4447">
                  <c:v>#N/A</c:v>
                </c:pt>
                <c:pt idx="4448">
                  <c:v>#N/A</c:v>
                </c:pt>
                <c:pt idx="4449">
                  <c:v>#N/A</c:v>
                </c:pt>
                <c:pt idx="4450">
                  <c:v>#N/A</c:v>
                </c:pt>
                <c:pt idx="4451">
                  <c:v>#N/A</c:v>
                </c:pt>
                <c:pt idx="4452">
                  <c:v>#N/A</c:v>
                </c:pt>
                <c:pt idx="4453">
                  <c:v>#N/A</c:v>
                </c:pt>
                <c:pt idx="4454">
                  <c:v>#N/A</c:v>
                </c:pt>
                <c:pt idx="4455">
                  <c:v>#N/A</c:v>
                </c:pt>
                <c:pt idx="4456">
                  <c:v>#N/A</c:v>
                </c:pt>
                <c:pt idx="4457">
                  <c:v>#N/A</c:v>
                </c:pt>
                <c:pt idx="4458">
                  <c:v>#N/A</c:v>
                </c:pt>
                <c:pt idx="4459">
                  <c:v>#N/A</c:v>
                </c:pt>
                <c:pt idx="4460">
                  <c:v>#N/A</c:v>
                </c:pt>
                <c:pt idx="4461">
                  <c:v>#N/A</c:v>
                </c:pt>
                <c:pt idx="4462">
                  <c:v>#N/A</c:v>
                </c:pt>
                <c:pt idx="4463">
                  <c:v>#N/A</c:v>
                </c:pt>
                <c:pt idx="4464">
                  <c:v>#N/A</c:v>
                </c:pt>
                <c:pt idx="4465">
                  <c:v>#N/A</c:v>
                </c:pt>
                <c:pt idx="4466">
                  <c:v>#N/A</c:v>
                </c:pt>
                <c:pt idx="4467">
                  <c:v>#N/A</c:v>
                </c:pt>
                <c:pt idx="4468">
                  <c:v>#N/A</c:v>
                </c:pt>
                <c:pt idx="4469">
                  <c:v>#N/A</c:v>
                </c:pt>
                <c:pt idx="4470">
                  <c:v>#N/A</c:v>
                </c:pt>
                <c:pt idx="4471">
                  <c:v>#N/A</c:v>
                </c:pt>
                <c:pt idx="4472">
                  <c:v>#N/A</c:v>
                </c:pt>
                <c:pt idx="4473">
                  <c:v>#N/A</c:v>
                </c:pt>
                <c:pt idx="4474">
                  <c:v>#N/A</c:v>
                </c:pt>
                <c:pt idx="4475">
                  <c:v>#N/A</c:v>
                </c:pt>
                <c:pt idx="4476">
                  <c:v>#N/A</c:v>
                </c:pt>
                <c:pt idx="4477">
                  <c:v>#N/A</c:v>
                </c:pt>
                <c:pt idx="4478">
                  <c:v>#N/A</c:v>
                </c:pt>
                <c:pt idx="4479">
                  <c:v>#N/A</c:v>
                </c:pt>
                <c:pt idx="4480">
                  <c:v>#N/A</c:v>
                </c:pt>
                <c:pt idx="4481">
                  <c:v>#N/A</c:v>
                </c:pt>
                <c:pt idx="4482">
                  <c:v>#N/A</c:v>
                </c:pt>
                <c:pt idx="4483">
                  <c:v>#N/A</c:v>
                </c:pt>
                <c:pt idx="4484">
                  <c:v>#N/A</c:v>
                </c:pt>
                <c:pt idx="4485">
                  <c:v>#N/A</c:v>
                </c:pt>
                <c:pt idx="4486">
                  <c:v>#N/A</c:v>
                </c:pt>
                <c:pt idx="4487">
                  <c:v>#N/A</c:v>
                </c:pt>
                <c:pt idx="4488">
                  <c:v>#N/A</c:v>
                </c:pt>
                <c:pt idx="4489">
                  <c:v>#N/A</c:v>
                </c:pt>
                <c:pt idx="4490">
                  <c:v>#N/A</c:v>
                </c:pt>
                <c:pt idx="4491">
                  <c:v>#N/A</c:v>
                </c:pt>
                <c:pt idx="4492">
                  <c:v>#N/A</c:v>
                </c:pt>
                <c:pt idx="4493">
                  <c:v>#N/A</c:v>
                </c:pt>
                <c:pt idx="4494">
                  <c:v>#N/A</c:v>
                </c:pt>
                <c:pt idx="4495">
                  <c:v>#N/A</c:v>
                </c:pt>
                <c:pt idx="4496">
                  <c:v>#N/A</c:v>
                </c:pt>
                <c:pt idx="4497">
                  <c:v>#N/A</c:v>
                </c:pt>
                <c:pt idx="4498">
                  <c:v>#N/A</c:v>
                </c:pt>
                <c:pt idx="4499">
                  <c:v>#N/A</c:v>
                </c:pt>
                <c:pt idx="4500">
                  <c:v>#N/A</c:v>
                </c:pt>
                <c:pt idx="4501">
                  <c:v>#N/A</c:v>
                </c:pt>
                <c:pt idx="4502">
                  <c:v>#N/A</c:v>
                </c:pt>
                <c:pt idx="4503">
                  <c:v>#N/A</c:v>
                </c:pt>
                <c:pt idx="4504">
                  <c:v>#N/A</c:v>
                </c:pt>
                <c:pt idx="4505">
                  <c:v>#N/A</c:v>
                </c:pt>
                <c:pt idx="4506">
                  <c:v>#N/A</c:v>
                </c:pt>
                <c:pt idx="4507">
                  <c:v>#N/A</c:v>
                </c:pt>
                <c:pt idx="4508">
                  <c:v>#N/A</c:v>
                </c:pt>
                <c:pt idx="4509">
                  <c:v>#N/A</c:v>
                </c:pt>
                <c:pt idx="4510">
                  <c:v>#N/A</c:v>
                </c:pt>
                <c:pt idx="4511">
                  <c:v>#N/A</c:v>
                </c:pt>
                <c:pt idx="4512">
                  <c:v>#N/A</c:v>
                </c:pt>
                <c:pt idx="4513">
                  <c:v>#N/A</c:v>
                </c:pt>
                <c:pt idx="4514">
                  <c:v>#N/A</c:v>
                </c:pt>
                <c:pt idx="4515">
                  <c:v>#N/A</c:v>
                </c:pt>
                <c:pt idx="4516">
                  <c:v>#N/A</c:v>
                </c:pt>
                <c:pt idx="4517">
                  <c:v>#N/A</c:v>
                </c:pt>
                <c:pt idx="4518">
                  <c:v>#N/A</c:v>
                </c:pt>
                <c:pt idx="4519">
                  <c:v>#N/A</c:v>
                </c:pt>
                <c:pt idx="4520">
                  <c:v>#N/A</c:v>
                </c:pt>
                <c:pt idx="4521">
                  <c:v>#N/A</c:v>
                </c:pt>
                <c:pt idx="4522">
                  <c:v>#N/A</c:v>
                </c:pt>
                <c:pt idx="4523">
                  <c:v>#N/A</c:v>
                </c:pt>
                <c:pt idx="4524">
                  <c:v>#N/A</c:v>
                </c:pt>
                <c:pt idx="4525">
                  <c:v>#N/A</c:v>
                </c:pt>
                <c:pt idx="4526">
                  <c:v>#N/A</c:v>
                </c:pt>
                <c:pt idx="4527">
                  <c:v>#N/A</c:v>
                </c:pt>
                <c:pt idx="4528">
                  <c:v>#N/A</c:v>
                </c:pt>
                <c:pt idx="4529">
                  <c:v>#N/A</c:v>
                </c:pt>
                <c:pt idx="4530">
                  <c:v>#N/A</c:v>
                </c:pt>
                <c:pt idx="4531">
                  <c:v>#N/A</c:v>
                </c:pt>
                <c:pt idx="4532">
                  <c:v>#N/A</c:v>
                </c:pt>
                <c:pt idx="4533">
                  <c:v>#N/A</c:v>
                </c:pt>
                <c:pt idx="4534">
                  <c:v>#N/A</c:v>
                </c:pt>
                <c:pt idx="4535">
                  <c:v>#N/A</c:v>
                </c:pt>
                <c:pt idx="4536">
                  <c:v>#N/A</c:v>
                </c:pt>
                <c:pt idx="4537">
                  <c:v>#N/A</c:v>
                </c:pt>
                <c:pt idx="4538">
                  <c:v>#N/A</c:v>
                </c:pt>
                <c:pt idx="4539">
                  <c:v>#N/A</c:v>
                </c:pt>
                <c:pt idx="4540">
                  <c:v>#N/A</c:v>
                </c:pt>
                <c:pt idx="4541">
                  <c:v>#N/A</c:v>
                </c:pt>
                <c:pt idx="4542">
                  <c:v>#N/A</c:v>
                </c:pt>
                <c:pt idx="4543">
                  <c:v>#N/A</c:v>
                </c:pt>
                <c:pt idx="4544">
                  <c:v>#N/A</c:v>
                </c:pt>
                <c:pt idx="4545">
                  <c:v>#N/A</c:v>
                </c:pt>
                <c:pt idx="4546">
                  <c:v>#N/A</c:v>
                </c:pt>
                <c:pt idx="4547">
                  <c:v>#N/A</c:v>
                </c:pt>
                <c:pt idx="4548">
                  <c:v>#N/A</c:v>
                </c:pt>
                <c:pt idx="4549">
                  <c:v>#N/A</c:v>
                </c:pt>
                <c:pt idx="4550">
                  <c:v>#N/A</c:v>
                </c:pt>
                <c:pt idx="4551">
                  <c:v>#N/A</c:v>
                </c:pt>
                <c:pt idx="4552">
                  <c:v>#N/A</c:v>
                </c:pt>
                <c:pt idx="4553">
                  <c:v>#N/A</c:v>
                </c:pt>
                <c:pt idx="4554">
                  <c:v>#N/A</c:v>
                </c:pt>
                <c:pt idx="4555">
                  <c:v>#N/A</c:v>
                </c:pt>
                <c:pt idx="4556">
                  <c:v>#N/A</c:v>
                </c:pt>
                <c:pt idx="4557">
                  <c:v>#N/A</c:v>
                </c:pt>
                <c:pt idx="4558">
                  <c:v>#N/A</c:v>
                </c:pt>
                <c:pt idx="4559">
                  <c:v>#N/A</c:v>
                </c:pt>
                <c:pt idx="4560">
                  <c:v>#N/A</c:v>
                </c:pt>
                <c:pt idx="4561">
                  <c:v>#N/A</c:v>
                </c:pt>
                <c:pt idx="4562">
                  <c:v>#N/A</c:v>
                </c:pt>
                <c:pt idx="4563">
                  <c:v>#N/A</c:v>
                </c:pt>
                <c:pt idx="4564">
                  <c:v>#N/A</c:v>
                </c:pt>
                <c:pt idx="4565">
                  <c:v>#N/A</c:v>
                </c:pt>
                <c:pt idx="4566">
                  <c:v>#N/A</c:v>
                </c:pt>
                <c:pt idx="4567">
                  <c:v>#N/A</c:v>
                </c:pt>
                <c:pt idx="4568">
                  <c:v>#N/A</c:v>
                </c:pt>
                <c:pt idx="4569">
                  <c:v>#N/A</c:v>
                </c:pt>
                <c:pt idx="4570">
                  <c:v>#N/A</c:v>
                </c:pt>
                <c:pt idx="4571">
                  <c:v>#N/A</c:v>
                </c:pt>
                <c:pt idx="4572">
                  <c:v>#N/A</c:v>
                </c:pt>
                <c:pt idx="4573">
                  <c:v>#N/A</c:v>
                </c:pt>
                <c:pt idx="4574">
                  <c:v>#N/A</c:v>
                </c:pt>
                <c:pt idx="4575">
                  <c:v>#N/A</c:v>
                </c:pt>
                <c:pt idx="4576">
                  <c:v>#N/A</c:v>
                </c:pt>
                <c:pt idx="4577">
                  <c:v>#N/A</c:v>
                </c:pt>
                <c:pt idx="4578">
                  <c:v>#N/A</c:v>
                </c:pt>
                <c:pt idx="4579">
                  <c:v>#N/A</c:v>
                </c:pt>
                <c:pt idx="4580">
                  <c:v>#N/A</c:v>
                </c:pt>
                <c:pt idx="4581">
                  <c:v>#N/A</c:v>
                </c:pt>
                <c:pt idx="4582">
                  <c:v>#N/A</c:v>
                </c:pt>
                <c:pt idx="4583">
                  <c:v>#N/A</c:v>
                </c:pt>
                <c:pt idx="4584">
                  <c:v>#N/A</c:v>
                </c:pt>
                <c:pt idx="4585">
                  <c:v>#N/A</c:v>
                </c:pt>
                <c:pt idx="4586">
                  <c:v>#N/A</c:v>
                </c:pt>
                <c:pt idx="4587">
                  <c:v>#N/A</c:v>
                </c:pt>
                <c:pt idx="4588">
                  <c:v>#N/A</c:v>
                </c:pt>
                <c:pt idx="4589">
                  <c:v>#N/A</c:v>
                </c:pt>
                <c:pt idx="4590">
                  <c:v>#N/A</c:v>
                </c:pt>
                <c:pt idx="4591">
                  <c:v>#N/A</c:v>
                </c:pt>
                <c:pt idx="4592">
                  <c:v>#N/A</c:v>
                </c:pt>
                <c:pt idx="4593">
                  <c:v>#N/A</c:v>
                </c:pt>
                <c:pt idx="4594">
                  <c:v>#N/A</c:v>
                </c:pt>
                <c:pt idx="4595">
                  <c:v>#N/A</c:v>
                </c:pt>
                <c:pt idx="4596">
                  <c:v>#N/A</c:v>
                </c:pt>
                <c:pt idx="4597">
                  <c:v>#N/A</c:v>
                </c:pt>
                <c:pt idx="4598">
                  <c:v>#N/A</c:v>
                </c:pt>
                <c:pt idx="4599">
                  <c:v>#N/A</c:v>
                </c:pt>
                <c:pt idx="4600">
                  <c:v>#N/A</c:v>
                </c:pt>
                <c:pt idx="4601">
                  <c:v>#N/A</c:v>
                </c:pt>
                <c:pt idx="4602">
                  <c:v>#N/A</c:v>
                </c:pt>
                <c:pt idx="4603">
                  <c:v>#N/A</c:v>
                </c:pt>
                <c:pt idx="4604">
                  <c:v>#N/A</c:v>
                </c:pt>
                <c:pt idx="4605">
                  <c:v>#N/A</c:v>
                </c:pt>
                <c:pt idx="4606">
                  <c:v>#N/A</c:v>
                </c:pt>
                <c:pt idx="4607">
                  <c:v>#N/A</c:v>
                </c:pt>
                <c:pt idx="4608">
                  <c:v>#N/A</c:v>
                </c:pt>
                <c:pt idx="4609">
                  <c:v>#N/A</c:v>
                </c:pt>
                <c:pt idx="4610">
                  <c:v>#N/A</c:v>
                </c:pt>
                <c:pt idx="4611">
                  <c:v>#N/A</c:v>
                </c:pt>
                <c:pt idx="4612">
                  <c:v>#N/A</c:v>
                </c:pt>
                <c:pt idx="4613">
                  <c:v>#N/A</c:v>
                </c:pt>
                <c:pt idx="4614">
                  <c:v>#N/A</c:v>
                </c:pt>
                <c:pt idx="4615">
                  <c:v>#N/A</c:v>
                </c:pt>
                <c:pt idx="4616">
                  <c:v>#N/A</c:v>
                </c:pt>
                <c:pt idx="4617">
                  <c:v>#N/A</c:v>
                </c:pt>
                <c:pt idx="4618">
                  <c:v>#N/A</c:v>
                </c:pt>
                <c:pt idx="4619">
                  <c:v>#N/A</c:v>
                </c:pt>
                <c:pt idx="4620">
                  <c:v>#N/A</c:v>
                </c:pt>
                <c:pt idx="4621">
                  <c:v>#N/A</c:v>
                </c:pt>
                <c:pt idx="4622">
                  <c:v>#N/A</c:v>
                </c:pt>
                <c:pt idx="4623">
                  <c:v>#N/A</c:v>
                </c:pt>
                <c:pt idx="4624">
                  <c:v>#N/A</c:v>
                </c:pt>
                <c:pt idx="4625">
                  <c:v>#N/A</c:v>
                </c:pt>
                <c:pt idx="4626">
                  <c:v>#N/A</c:v>
                </c:pt>
                <c:pt idx="4627">
                  <c:v>#N/A</c:v>
                </c:pt>
                <c:pt idx="4628">
                  <c:v>#N/A</c:v>
                </c:pt>
                <c:pt idx="4629">
                  <c:v>#N/A</c:v>
                </c:pt>
                <c:pt idx="4630">
                  <c:v>#N/A</c:v>
                </c:pt>
                <c:pt idx="4631">
                  <c:v>#N/A</c:v>
                </c:pt>
                <c:pt idx="4632">
                  <c:v>#N/A</c:v>
                </c:pt>
                <c:pt idx="4633">
                  <c:v>#N/A</c:v>
                </c:pt>
                <c:pt idx="4634">
                  <c:v>#N/A</c:v>
                </c:pt>
                <c:pt idx="4635">
                  <c:v>#N/A</c:v>
                </c:pt>
                <c:pt idx="4636">
                  <c:v>#N/A</c:v>
                </c:pt>
                <c:pt idx="4637">
                  <c:v>#N/A</c:v>
                </c:pt>
                <c:pt idx="4638">
                  <c:v>#N/A</c:v>
                </c:pt>
                <c:pt idx="4639">
                  <c:v>#N/A</c:v>
                </c:pt>
                <c:pt idx="4640">
                  <c:v>#N/A</c:v>
                </c:pt>
                <c:pt idx="4641">
                  <c:v>#N/A</c:v>
                </c:pt>
                <c:pt idx="4642">
                  <c:v>#N/A</c:v>
                </c:pt>
                <c:pt idx="4643">
                  <c:v>#N/A</c:v>
                </c:pt>
                <c:pt idx="4644">
                  <c:v>#N/A</c:v>
                </c:pt>
                <c:pt idx="4645">
                  <c:v>#N/A</c:v>
                </c:pt>
                <c:pt idx="4646">
                  <c:v>#N/A</c:v>
                </c:pt>
                <c:pt idx="4647">
                  <c:v>#N/A</c:v>
                </c:pt>
                <c:pt idx="4648">
                  <c:v>#N/A</c:v>
                </c:pt>
                <c:pt idx="4649">
                  <c:v>#N/A</c:v>
                </c:pt>
                <c:pt idx="4650">
                  <c:v>#N/A</c:v>
                </c:pt>
                <c:pt idx="4651">
                  <c:v>#N/A</c:v>
                </c:pt>
                <c:pt idx="4652">
                  <c:v>#N/A</c:v>
                </c:pt>
                <c:pt idx="4653">
                  <c:v>#N/A</c:v>
                </c:pt>
                <c:pt idx="4654">
                  <c:v>#N/A</c:v>
                </c:pt>
                <c:pt idx="4655">
                  <c:v>#N/A</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pt idx="4749">
                  <c:v>#N/A</c:v>
                </c:pt>
                <c:pt idx="4750">
                  <c:v>#N/A</c:v>
                </c:pt>
                <c:pt idx="4751">
                  <c:v>#N/A</c:v>
                </c:pt>
                <c:pt idx="4752">
                  <c:v>#N/A</c:v>
                </c:pt>
                <c:pt idx="4753">
                  <c:v>#N/A</c:v>
                </c:pt>
                <c:pt idx="4754">
                  <c:v>#N/A</c:v>
                </c:pt>
                <c:pt idx="4755">
                  <c:v>#N/A</c:v>
                </c:pt>
                <c:pt idx="4756">
                  <c:v>#N/A</c:v>
                </c:pt>
                <c:pt idx="4757">
                  <c:v>#N/A</c:v>
                </c:pt>
                <c:pt idx="4758">
                  <c:v>#N/A</c:v>
                </c:pt>
                <c:pt idx="4759">
                  <c:v>#N/A</c:v>
                </c:pt>
                <c:pt idx="4760">
                  <c:v>#N/A</c:v>
                </c:pt>
                <c:pt idx="4761">
                  <c:v>#N/A</c:v>
                </c:pt>
                <c:pt idx="4762">
                  <c:v>#N/A</c:v>
                </c:pt>
                <c:pt idx="4763">
                  <c:v>#N/A</c:v>
                </c:pt>
                <c:pt idx="4764">
                  <c:v>#N/A</c:v>
                </c:pt>
                <c:pt idx="4765">
                  <c:v>#N/A</c:v>
                </c:pt>
                <c:pt idx="4766">
                  <c:v>#N/A</c:v>
                </c:pt>
                <c:pt idx="4767">
                  <c:v>#N/A</c:v>
                </c:pt>
                <c:pt idx="4768">
                  <c:v>#N/A</c:v>
                </c:pt>
                <c:pt idx="4769">
                  <c:v>#N/A</c:v>
                </c:pt>
                <c:pt idx="4770">
                  <c:v>#N/A</c:v>
                </c:pt>
                <c:pt idx="4771">
                  <c:v>#N/A</c:v>
                </c:pt>
                <c:pt idx="4772">
                  <c:v>#N/A</c:v>
                </c:pt>
                <c:pt idx="4773">
                  <c:v>#N/A</c:v>
                </c:pt>
                <c:pt idx="4774">
                  <c:v>#N/A</c:v>
                </c:pt>
                <c:pt idx="4775">
                  <c:v>#N/A</c:v>
                </c:pt>
                <c:pt idx="4776">
                  <c:v>#N/A</c:v>
                </c:pt>
                <c:pt idx="4777">
                  <c:v>#N/A</c:v>
                </c:pt>
                <c:pt idx="4778">
                  <c:v>#N/A</c:v>
                </c:pt>
                <c:pt idx="4779">
                  <c:v>#N/A</c:v>
                </c:pt>
                <c:pt idx="4780">
                  <c:v>#N/A</c:v>
                </c:pt>
                <c:pt idx="4781">
                  <c:v>#N/A</c:v>
                </c:pt>
                <c:pt idx="4782">
                  <c:v>#N/A</c:v>
                </c:pt>
                <c:pt idx="4783">
                  <c:v>#N/A</c:v>
                </c:pt>
                <c:pt idx="4784">
                  <c:v>#N/A</c:v>
                </c:pt>
                <c:pt idx="4785">
                  <c:v>#N/A</c:v>
                </c:pt>
                <c:pt idx="4786">
                  <c:v>#N/A</c:v>
                </c:pt>
                <c:pt idx="4787">
                  <c:v>#N/A</c:v>
                </c:pt>
                <c:pt idx="4788">
                  <c:v>#N/A</c:v>
                </c:pt>
                <c:pt idx="4789">
                  <c:v>#N/A</c:v>
                </c:pt>
                <c:pt idx="4790">
                  <c:v>#N/A</c:v>
                </c:pt>
                <c:pt idx="4791">
                  <c:v>#N/A</c:v>
                </c:pt>
                <c:pt idx="4792">
                  <c:v>#N/A</c:v>
                </c:pt>
                <c:pt idx="4793">
                  <c:v>#N/A</c:v>
                </c:pt>
                <c:pt idx="4794">
                  <c:v>#N/A</c:v>
                </c:pt>
                <c:pt idx="4795">
                  <c:v>#N/A</c:v>
                </c:pt>
                <c:pt idx="4796">
                  <c:v>#N/A</c:v>
                </c:pt>
                <c:pt idx="4797">
                  <c:v>#N/A</c:v>
                </c:pt>
                <c:pt idx="4798">
                  <c:v>#N/A</c:v>
                </c:pt>
                <c:pt idx="4799">
                  <c:v>#N/A</c:v>
                </c:pt>
                <c:pt idx="4800">
                  <c:v>#N/A</c:v>
                </c:pt>
                <c:pt idx="4801">
                  <c:v>#N/A</c:v>
                </c:pt>
                <c:pt idx="4802">
                  <c:v>#N/A</c:v>
                </c:pt>
                <c:pt idx="4803">
                  <c:v>#N/A</c:v>
                </c:pt>
                <c:pt idx="4804">
                  <c:v>#N/A</c:v>
                </c:pt>
                <c:pt idx="4805">
                  <c:v>#N/A</c:v>
                </c:pt>
                <c:pt idx="4806">
                  <c:v>#N/A</c:v>
                </c:pt>
                <c:pt idx="4807">
                  <c:v>#N/A</c:v>
                </c:pt>
                <c:pt idx="4808">
                  <c:v>#N/A</c:v>
                </c:pt>
                <c:pt idx="4809">
                  <c:v>#N/A</c:v>
                </c:pt>
                <c:pt idx="4810">
                  <c:v>#N/A</c:v>
                </c:pt>
                <c:pt idx="4811">
                  <c:v>#N/A</c:v>
                </c:pt>
                <c:pt idx="4812">
                  <c:v>#N/A</c:v>
                </c:pt>
                <c:pt idx="4813">
                  <c:v>#N/A</c:v>
                </c:pt>
                <c:pt idx="4814">
                  <c:v>#N/A</c:v>
                </c:pt>
                <c:pt idx="4815">
                  <c:v>#N/A</c:v>
                </c:pt>
                <c:pt idx="4816">
                  <c:v>#N/A</c:v>
                </c:pt>
                <c:pt idx="4817">
                  <c:v>#N/A</c:v>
                </c:pt>
                <c:pt idx="4818">
                  <c:v>#N/A</c:v>
                </c:pt>
                <c:pt idx="4819">
                  <c:v>#N/A</c:v>
                </c:pt>
                <c:pt idx="4820">
                  <c:v>#N/A</c:v>
                </c:pt>
                <c:pt idx="4821">
                  <c:v>#N/A</c:v>
                </c:pt>
                <c:pt idx="4822">
                  <c:v>#N/A</c:v>
                </c:pt>
                <c:pt idx="4823">
                  <c:v>#N/A</c:v>
                </c:pt>
                <c:pt idx="4824">
                  <c:v>#N/A</c:v>
                </c:pt>
                <c:pt idx="4825">
                  <c:v>#N/A</c:v>
                </c:pt>
                <c:pt idx="4826">
                  <c:v>#N/A</c:v>
                </c:pt>
                <c:pt idx="4827">
                  <c:v>#N/A</c:v>
                </c:pt>
                <c:pt idx="4828">
                  <c:v>#N/A</c:v>
                </c:pt>
                <c:pt idx="4829">
                  <c:v>#N/A</c:v>
                </c:pt>
                <c:pt idx="4830">
                  <c:v>#N/A</c:v>
                </c:pt>
                <c:pt idx="4831">
                  <c:v>#N/A</c:v>
                </c:pt>
                <c:pt idx="4832">
                  <c:v>#N/A</c:v>
                </c:pt>
                <c:pt idx="4833">
                  <c:v>#N/A</c:v>
                </c:pt>
                <c:pt idx="4834">
                  <c:v>#N/A</c:v>
                </c:pt>
                <c:pt idx="4835">
                  <c:v>#N/A</c:v>
                </c:pt>
                <c:pt idx="4836">
                  <c:v>#N/A</c:v>
                </c:pt>
                <c:pt idx="4837">
                  <c:v>#N/A</c:v>
                </c:pt>
                <c:pt idx="4838">
                  <c:v>#N/A</c:v>
                </c:pt>
                <c:pt idx="4839">
                  <c:v>#N/A</c:v>
                </c:pt>
                <c:pt idx="4840">
                  <c:v>#N/A</c:v>
                </c:pt>
                <c:pt idx="4841">
                  <c:v>#N/A</c:v>
                </c:pt>
                <c:pt idx="4842">
                  <c:v>#N/A</c:v>
                </c:pt>
                <c:pt idx="4843">
                  <c:v>#N/A</c:v>
                </c:pt>
                <c:pt idx="4844">
                  <c:v>#N/A</c:v>
                </c:pt>
                <c:pt idx="4845">
                  <c:v>#N/A</c:v>
                </c:pt>
                <c:pt idx="4846">
                  <c:v>#N/A</c:v>
                </c:pt>
                <c:pt idx="4847">
                  <c:v>#N/A</c:v>
                </c:pt>
                <c:pt idx="4848">
                  <c:v>#N/A</c:v>
                </c:pt>
                <c:pt idx="4849">
                  <c:v>#N/A</c:v>
                </c:pt>
                <c:pt idx="4850">
                  <c:v>#N/A</c:v>
                </c:pt>
                <c:pt idx="4851">
                  <c:v>#N/A</c:v>
                </c:pt>
                <c:pt idx="4852">
                  <c:v>#N/A</c:v>
                </c:pt>
                <c:pt idx="4853">
                  <c:v>#N/A</c:v>
                </c:pt>
                <c:pt idx="4854">
                  <c:v>#N/A</c:v>
                </c:pt>
                <c:pt idx="4855">
                  <c:v>#N/A</c:v>
                </c:pt>
                <c:pt idx="4856">
                  <c:v>#N/A</c:v>
                </c:pt>
                <c:pt idx="4857">
                  <c:v>#N/A</c:v>
                </c:pt>
                <c:pt idx="4858">
                  <c:v>#N/A</c:v>
                </c:pt>
                <c:pt idx="4859">
                  <c:v>#N/A</c:v>
                </c:pt>
                <c:pt idx="4860">
                  <c:v>#N/A</c:v>
                </c:pt>
                <c:pt idx="4861">
                  <c:v>#N/A</c:v>
                </c:pt>
                <c:pt idx="4862">
                  <c:v>#N/A</c:v>
                </c:pt>
                <c:pt idx="4863">
                  <c:v>#N/A</c:v>
                </c:pt>
                <c:pt idx="4864">
                  <c:v>#N/A</c:v>
                </c:pt>
                <c:pt idx="4865">
                  <c:v>#N/A</c:v>
                </c:pt>
                <c:pt idx="4866">
                  <c:v>#N/A</c:v>
                </c:pt>
                <c:pt idx="4867">
                  <c:v>#N/A</c:v>
                </c:pt>
                <c:pt idx="4868">
                  <c:v>#N/A</c:v>
                </c:pt>
                <c:pt idx="4869">
                  <c:v>#N/A</c:v>
                </c:pt>
                <c:pt idx="4870">
                  <c:v>#N/A</c:v>
                </c:pt>
                <c:pt idx="4871">
                  <c:v>#N/A</c:v>
                </c:pt>
                <c:pt idx="4872">
                  <c:v>#N/A</c:v>
                </c:pt>
                <c:pt idx="4873">
                  <c:v>#N/A</c:v>
                </c:pt>
                <c:pt idx="4874">
                  <c:v>#N/A</c:v>
                </c:pt>
                <c:pt idx="4875">
                  <c:v>#N/A</c:v>
                </c:pt>
                <c:pt idx="4876">
                  <c:v>#N/A</c:v>
                </c:pt>
                <c:pt idx="4877">
                  <c:v>#N/A</c:v>
                </c:pt>
                <c:pt idx="4878">
                  <c:v>#N/A</c:v>
                </c:pt>
                <c:pt idx="4879">
                  <c:v>#N/A</c:v>
                </c:pt>
                <c:pt idx="4880">
                  <c:v>#N/A</c:v>
                </c:pt>
                <c:pt idx="4881">
                  <c:v>#N/A</c:v>
                </c:pt>
                <c:pt idx="4882">
                  <c:v>#N/A</c:v>
                </c:pt>
                <c:pt idx="4883">
                  <c:v>#N/A</c:v>
                </c:pt>
                <c:pt idx="4884">
                  <c:v>#N/A</c:v>
                </c:pt>
                <c:pt idx="4885">
                  <c:v>#N/A</c:v>
                </c:pt>
                <c:pt idx="4886">
                  <c:v>#N/A</c:v>
                </c:pt>
                <c:pt idx="4887">
                  <c:v>#N/A</c:v>
                </c:pt>
                <c:pt idx="4888">
                  <c:v>#N/A</c:v>
                </c:pt>
                <c:pt idx="4889">
                  <c:v>#N/A</c:v>
                </c:pt>
                <c:pt idx="4890">
                  <c:v>#N/A</c:v>
                </c:pt>
                <c:pt idx="4891">
                  <c:v>#N/A</c:v>
                </c:pt>
                <c:pt idx="4892">
                  <c:v>#N/A</c:v>
                </c:pt>
                <c:pt idx="4893">
                  <c:v>#N/A</c:v>
                </c:pt>
                <c:pt idx="4894">
                  <c:v>#N/A</c:v>
                </c:pt>
                <c:pt idx="4895">
                  <c:v>#N/A</c:v>
                </c:pt>
                <c:pt idx="4896">
                  <c:v>#N/A</c:v>
                </c:pt>
                <c:pt idx="4897">
                  <c:v>#N/A</c:v>
                </c:pt>
                <c:pt idx="4898">
                  <c:v>#N/A</c:v>
                </c:pt>
                <c:pt idx="4899">
                  <c:v>#N/A</c:v>
                </c:pt>
                <c:pt idx="4900">
                  <c:v>#N/A</c:v>
                </c:pt>
                <c:pt idx="4901">
                  <c:v>#N/A</c:v>
                </c:pt>
                <c:pt idx="4902">
                  <c:v>#N/A</c:v>
                </c:pt>
                <c:pt idx="4903">
                  <c:v>#N/A</c:v>
                </c:pt>
                <c:pt idx="4904">
                  <c:v>#N/A</c:v>
                </c:pt>
                <c:pt idx="4905">
                  <c:v>#N/A</c:v>
                </c:pt>
                <c:pt idx="4906">
                  <c:v>#N/A</c:v>
                </c:pt>
                <c:pt idx="4907">
                  <c:v>#N/A</c:v>
                </c:pt>
                <c:pt idx="4908">
                  <c:v>#N/A</c:v>
                </c:pt>
                <c:pt idx="4909">
                  <c:v>#N/A</c:v>
                </c:pt>
                <c:pt idx="4910">
                  <c:v>#N/A</c:v>
                </c:pt>
                <c:pt idx="4911">
                  <c:v>#N/A</c:v>
                </c:pt>
                <c:pt idx="4912">
                  <c:v>#N/A</c:v>
                </c:pt>
                <c:pt idx="4913">
                  <c:v>#N/A</c:v>
                </c:pt>
                <c:pt idx="4914">
                  <c:v>#N/A</c:v>
                </c:pt>
                <c:pt idx="4915">
                  <c:v>#N/A</c:v>
                </c:pt>
                <c:pt idx="4916">
                  <c:v>#N/A</c:v>
                </c:pt>
                <c:pt idx="4917">
                  <c:v>#N/A</c:v>
                </c:pt>
                <c:pt idx="4918">
                  <c:v>#N/A</c:v>
                </c:pt>
                <c:pt idx="4919">
                  <c:v>#N/A</c:v>
                </c:pt>
                <c:pt idx="4920">
                  <c:v>#N/A</c:v>
                </c:pt>
                <c:pt idx="4921">
                  <c:v>#N/A</c:v>
                </c:pt>
                <c:pt idx="4922">
                  <c:v>#N/A</c:v>
                </c:pt>
                <c:pt idx="4923">
                  <c:v>#N/A</c:v>
                </c:pt>
                <c:pt idx="4924">
                  <c:v>#N/A</c:v>
                </c:pt>
                <c:pt idx="4925">
                  <c:v>#N/A</c:v>
                </c:pt>
                <c:pt idx="4926">
                  <c:v>#N/A</c:v>
                </c:pt>
                <c:pt idx="4927">
                  <c:v>#N/A</c:v>
                </c:pt>
                <c:pt idx="4928">
                  <c:v>#N/A</c:v>
                </c:pt>
                <c:pt idx="4929">
                  <c:v>#N/A</c:v>
                </c:pt>
                <c:pt idx="4930">
                  <c:v>#N/A</c:v>
                </c:pt>
                <c:pt idx="4931">
                  <c:v>#N/A</c:v>
                </c:pt>
                <c:pt idx="4932">
                  <c:v>#N/A</c:v>
                </c:pt>
                <c:pt idx="4933">
                  <c:v>#N/A</c:v>
                </c:pt>
                <c:pt idx="4934">
                  <c:v>#N/A</c:v>
                </c:pt>
                <c:pt idx="4935">
                  <c:v>#N/A</c:v>
                </c:pt>
                <c:pt idx="4936">
                  <c:v>#N/A</c:v>
                </c:pt>
                <c:pt idx="4937">
                  <c:v>#N/A</c:v>
                </c:pt>
                <c:pt idx="4938">
                  <c:v>#N/A</c:v>
                </c:pt>
                <c:pt idx="4939">
                  <c:v>#N/A</c:v>
                </c:pt>
                <c:pt idx="4940">
                  <c:v>#N/A</c:v>
                </c:pt>
                <c:pt idx="4941">
                  <c:v>#N/A</c:v>
                </c:pt>
                <c:pt idx="4942">
                  <c:v>#N/A</c:v>
                </c:pt>
                <c:pt idx="4943">
                  <c:v>#N/A</c:v>
                </c:pt>
                <c:pt idx="4944">
                  <c:v>#N/A</c:v>
                </c:pt>
                <c:pt idx="4945">
                  <c:v>#N/A</c:v>
                </c:pt>
                <c:pt idx="4946">
                  <c:v>#N/A</c:v>
                </c:pt>
                <c:pt idx="4947">
                  <c:v>#N/A</c:v>
                </c:pt>
                <c:pt idx="4948">
                  <c:v>#N/A</c:v>
                </c:pt>
                <c:pt idx="4949">
                  <c:v>#N/A</c:v>
                </c:pt>
                <c:pt idx="4950">
                  <c:v>#N/A</c:v>
                </c:pt>
                <c:pt idx="4951">
                  <c:v>#N/A</c:v>
                </c:pt>
                <c:pt idx="4952">
                  <c:v>#N/A</c:v>
                </c:pt>
                <c:pt idx="4953">
                  <c:v>#N/A</c:v>
                </c:pt>
                <c:pt idx="4954">
                  <c:v>#N/A</c:v>
                </c:pt>
                <c:pt idx="4955">
                  <c:v>#N/A</c:v>
                </c:pt>
                <c:pt idx="4956">
                  <c:v>#N/A</c:v>
                </c:pt>
                <c:pt idx="4957">
                  <c:v>#N/A</c:v>
                </c:pt>
                <c:pt idx="4958">
                  <c:v>#N/A</c:v>
                </c:pt>
                <c:pt idx="4959">
                  <c:v>#N/A</c:v>
                </c:pt>
                <c:pt idx="4960">
                  <c:v>#N/A</c:v>
                </c:pt>
                <c:pt idx="4961">
                  <c:v>#N/A</c:v>
                </c:pt>
                <c:pt idx="4962">
                  <c:v>#N/A</c:v>
                </c:pt>
                <c:pt idx="4963">
                  <c:v>#N/A</c:v>
                </c:pt>
                <c:pt idx="4964">
                  <c:v>#N/A</c:v>
                </c:pt>
                <c:pt idx="4965">
                  <c:v>#N/A</c:v>
                </c:pt>
                <c:pt idx="4966">
                  <c:v>#N/A</c:v>
                </c:pt>
                <c:pt idx="4967">
                  <c:v>#N/A</c:v>
                </c:pt>
                <c:pt idx="4968">
                  <c:v>#N/A</c:v>
                </c:pt>
                <c:pt idx="4969">
                  <c:v>#N/A</c:v>
                </c:pt>
                <c:pt idx="4970">
                  <c:v>#N/A</c:v>
                </c:pt>
                <c:pt idx="4971">
                  <c:v>#N/A</c:v>
                </c:pt>
                <c:pt idx="4972">
                  <c:v>#N/A</c:v>
                </c:pt>
                <c:pt idx="4973">
                  <c:v>#N/A</c:v>
                </c:pt>
                <c:pt idx="4974">
                  <c:v>#N/A</c:v>
                </c:pt>
                <c:pt idx="4975">
                  <c:v>#N/A</c:v>
                </c:pt>
                <c:pt idx="4976">
                  <c:v>#N/A</c:v>
                </c:pt>
                <c:pt idx="4977">
                  <c:v>#N/A</c:v>
                </c:pt>
                <c:pt idx="4978">
                  <c:v>#N/A</c:v>
                </c:pt>
                <c:pt idx="4979">
                  <c:v>#N/A</c:v>
                </c:pt>
                <c:pt idx="4980">
                  <c:v>#N/A</c:v>
                </c:pt>
                <c:pt idx="4981">
                  <c:v>#N/A</c:v>
                </c:pt>
                <c:pt idx="4982">
                  <c:v>#N/A</c:v>
                </c:pt>
                <c:pt idx="4983">
                  <c:v>#N/A</c:v>
                </c:pt>
                <c:pt idx="4984">
                  <c:v>#N/A</c:v>
                </c:pt>
                <c:pt idx="4985">
                  <c:v>#N/A</c:v>
                </c:pt>
                <c:pt idx="4986">
                  <c:v>#N/A</c:v>
                </c:pt>
                <c:pt idx="4987">
                  <c:v>#N/A</c:v>
                </c:pt>
                <c:pt idx="4988">
                  <c:v>#N/A</c:v>
                </c:pt>
                <c:pt idx="4989">
                  <c:v>#N/A</c:v>
                </c:pt>
                <c:pt idx="4990">
                  <c:v>#N/A</c:v>
                </c:pt>
                <c:pt idx="4991">
                  <c:v>#N/A</c:v>
                </c:pt>
                <c:pt idx="4992">
                  <c:v>#N/A</c:v>
                </c:pt>
                <c:pt idx="4993">
                  <c:v>#N/A</c:v>
                </c:pt>
                <c:pt idx="4994">
                  <c:v>#N/A</c:v>
                </c:pt>
                <c:pt idx="4995">
                  <c:v>#N/A</c:v>
                </c:pt>
                <c:pt idx="4996">
                  <c:v>#N/A</c:v>
                </c:pt>
                <c:pt idx="4997">
                  <c:v>#N/A</c:v>
                </c:pt>
                <c:pt idx="4998">
                  <c:v>#N/A</c:v>
                </c:pt>
                <c:pt idx="4999">
                  <c:v>#N/A</c:v>
                </c:pt>
                <c:pt idx="5000">
                  <c:v>#N/A</c:v>
                </c:pt>
                <c:pt idx="5001">
                  <c:v>#N/A</c:v>
                </c:pt>
                <c:pt idx="5002">
                  <c:v>#N/A</c:v>
                </c:pt>
                <c:pt idx="5003">
                  <c:v>#N/A</c:v>
                </c:pt>
                <c:pt idx="5004">
                  <c:v>#N/A</c:v>
                </c:pt>
                <c:pt idx="5005">
                  <c:v>#N/A</c:v>
                </c:pt>
                <c:pt idx="5006">
                  <c:v>#N/A</c:v>
                </c:pt>
                <c:pt idx="5007">
                  <c:v>#N/A</c:v>
                </c:pt>
                <c:pt idx="5008">
                  <c:v>#N/A</c:v>
                </c:pt>
                <c:pt idx="5009">
                  <c:v>#N/A</c:v>
                </c:pt>
                <c:pt idx="5010">
                  <c:v>#N/A</c:v>
                </c:pt>
                <c:pt idx="5011">
                  <c:v>#N/A</c:v>
                </c:pt>
                <c:pt idx="5012">
                  <c:v>#N/A</c:v>
                </c:pt>
                <c:pt idx="5013">
                  <c:v>#N/A</c:v>
                </c:pt>
                <c:pt idx="5014">
                  <c:v>#N/A</c:v>
                </c:pt>
                <c:pt idx="5015">
                  <c:v>#N/A</c:v>
                </c:pt>
                <c:pt idx="5016">
                  <c:v>#N/A</c:v>
                </c:pt>
                <c:pt idx="5017">
                  <c:v>#N/A</c:v>
                </c:pt>
                <c:pt idx="5018">
                  <c:v>#N/A</c:v>
                </c:pt>
                <c:pt idx="5019">
                  <c:v>#N/A</c:v>
                </c:pt>
                <c:pt idx="5020">
                  <c:v>#N/A</c:v>
                </c:pt>
                <c:pt idx="5021">
                  <c:v>#N/A</c:v>
                </c:pt>
                <c:pt idx="5022">
                  <c:v>#N/A</c:v>
                </c:pt>
                <c:pt idx="5023">
                  <c:v>#N/A</c:v>
                </c:pt>
                <c:pt idx="5024">
                  <c:v>#N/A</c:v>
                </c:pt>
                <c:pt idx="5025">
                  <c:v>#N/A</c:v>
                </c:pt>
                <c:pt idx="5026">
                  <c:v>#N/A</c:v>
                </c:pt>
                <c:pt idx="5027">
                  <c:v>#N/A</c:v>
                </c:pt>
                <c:pt idx="5028">
                  <c:v>#N/A</c:v>
                </c:pt>
                <c:pt idx="5029">
                  <c:v>#N/A</c:v>
                </c:pt>
                <c:pt idx="5030">
                  <c:v>#N/A</c:v>
                </c:pt>
                <c:pt idx="5031">
                  <c:v>#N/A</c:v>
                </c:pt>
                <c:pt idx="5032">
                  <c:v>#N/A</c:v>
                </c:pt>
                <c:pt idx="5033">
                  <c:v>#N/A</c:v>
                </c:pt>
                <c:pt idx="5034">
                  <c:v>#N/A</c:v>
                </c:pt>
                <c:pt idx="5035">
                  <c:v>#N/A</c:v>
                </c:pt>
                <c:pt idx="5036">
                  <c:v>#N/A</c:v>
                </c:pt>
                <c:pt idx="5037">
                  <c:v>#N/A</c:v>
                </c:pt>
                <c:pt idx="5038">
                  <c:v>#N/A</c:v>
                </c:pt>
                <c:pt idx="5039">
                  <c:v>#N/A</c:v>
                </c:pt>
                <c:pt idx="5040">
                  <c:v>#N/A</c:v>
                </c:pt>
                <c:pt idx="5041">
                  <c:v>#N/A</c:v>
                </c:pt>
                <c:pt idx="5042">
                  <c:v>#N/A</c:v>
                </c:pt>
                <c:pt idx="5043">
                  <c:v>#N/A</c:v>
                </c:pt>
                <c:pt idx="5044">
                  <c:v>#N/A</c:v>
                </c:pt>
                <c:pt idx="5045">
                  <c:v>#N/A</c:v>
                </c:pt>
                <c:pt idx="5046">
                  <c:v>#N/A</c:v>
                </c:pt>
                <c:pt idx="5047">
                  <c:v>#N/A</c:v>
                </c:pt>
                <c:pt idx="5048">
                  <c:v>#N/A</c:v>
                </c:pt>
                <c:pt idx="5049">
                  <c:v>#N/A</c:v>
                </c:pt>
                <c:pt idx="5050">
                  <c:v>#N/A</c:v>
                </c:pt>
                <c:pt idx="5051">
                  <c:v>#N/A</c:v>
                </c:pt>
                <c:pt idx="5052">
                  <c:v>#N/A</c:v>
                </c:pt>
                <c:pt idx="5053">
                  <c:v>#N/A</c:v>
                </c:pt>
                <c:pt idx="5054">
                  <c:v>#N/A</c:v>
                </c:pt>
                <c:pt idx="5055">
                  <c:v>#N/A</c:v>
                </c:pt>
                <c:pt idx="5056">
                  <c:v>#N/A</c:v>
                </c:pt>
                <c:pt idx="5057">
                  <c:v>#N/A</c:v>
                </c:pt>
                <c:pt idx="5058">
                  <c:v>#N/A</c:v>
                </c:pt>
                <c:pt idx="5059">
                  <c:v>#N/A</c:v>
                </c:pt>
                <c:pt idx="5060">
                  <c:v>#N/A</c:v>
                </c:pt>
                <c:pt idx="5061">
                  <c:v>#N/A</c:v>
                </c:pt>
                <c:pt idx="5062">
                  <c:v>#N/A</c:v>
                </c:pt>
                <c:pt idx="5063">
                  <c:v>#N/A</c:v>
                </c:pt>
                <c:pt idx="5064">
                  <c:v>#N/A</c:v>
                </c:pt>
                <c:pt idx="5065">
                  <c:v>#N/A</c:v>
                </c:pt>
                <c:pt idx="5066">
                  <c:v>#N/A</c:v>
                </c:pt>
                <c:pt idx="5067">
                  <c:v>#N/A</c:v>
                </c:pt>
                <c:pt idx="5068">
                  <c:v>#N/A</c:v>
                </c:pt>
                <c:pt idx="5069">
                  <c:v>#N/A</c:v>
                </c:pt>
                <c:pt idx="5070">
                  <c:v>#N/A</c:v>
                </c:pt>
                <c:pt idx="5071">
                  <c:v>#N/A</c:v>
                </c:pt>
                <c:pt idx="5072">
                  <c:v>#N/A</c:v>
                </c:pt>
                <c:pt idx="5073">
                  <c:v>#N/A</c:v>
                </c:pt>
                <c:pt idx="5074">
                  <c:v>#N/A</c:v>
                </c:pt>
                <c:pt idx="5075">
                  <c:v>#N/A</c:v>
                </c:pt>
                <c:pt idx="5076">
                  <c:v>#N/A</c:v>
                </c:pt>
                <c:pt idx="5077">
                  <c:v>#N/A</c:v>
                </c:pt>
                <c:pt idx="5078">
                  <c:v>#N/A</c:v>
                </c:pt>
                <c:pt idx="5079">
                  <c:v>#N/A</c:v>
                </c:pt>
                <c:pt idx="5080">
                  <c:v>#N/A</c:v>
                </c:pt>
                <c:pt idx="5081">
                  <c:v>#N/A</c:v>
                </c:pt>
                <c:pt idx="5082">
                  <c:v>#N/A</c:v>
                </c:pt>
                <c:pt idx="5083">
                  <c:v>#N/A</c:v>
                </c:pt>
                <c:pt idx="5084">
                  <c:v>#N/A</c:v>
                </c:pt>
                <c:pt idx="5085">
                  <c:v>#N/A</c:v>
                </c:pt>
                <c:pt idx="5086">
                  <c:v>#N/A</c:v>
                </c:pt>
                <c:pt idx="5087">
                  <c:v>#N/A</c:v>
                </c:pt>
                <c:pt idx="5088">
                  <c:v>#N/A</c:v>
                </c:pt>
                <c:pt idx="5089">
                  <c:v>#N/A</c:v>
                </c:pt>
                <c:pt idx="5090">
                  <c:v>#N/A</c:v>
                </c:pt>
                <c:pt idx="5091">
                  <c:v>#N/A</c:v>
                </c:pt>
                <c:pt idx="5092">
                  <c:v>#N/A</c:v>
                </c:pt>
                <c:pt idx="5093">
                  <c:v>#N/A</c:v>
                </c:pt>
                <c:pt idx="5094">
                  <c:v>#N/A</c:v>
                </c:pt>
                <c:pt idx="5095">
                  <c:v>#N/A</c:v>
                </c:pt>
                <c:pt idx="5096">
                  <c:v>#N/A</c:v>
                </c:pt>
                <c:pt idx="5097">
                  <c:v>#N/A</c:v>
                </c:pt>
                <c:pt idx="5098">
                  <c:v>#N/A</c:v>
                </c:pt>
                <c:pt idx="5099">
                  <c:v>#N/A</c:v>
                </c:pt>
                <c:pt idx="5100">
                  <c:v>#N/A</c:v>
                </c:pt>
                <c:pt idx="5101">
                  <c:v>#N/A</c:v>
                </c:pt>
                <c:pt idx="5102">
                  <c:v>#N/A</c:v>
                </c:pt>
                <c:pt idx="5103">
                  <c:v>#N/A</c:v>
                </c:pt>
                <c:pt idx="5104">
                  <c:v>#N/A</c:v>
                </c:pt>
                <c:pt idx="5105">
                  <c:v>#N/A</c:v>
                </c:pt>
                <c:pt idx="5106">
                  <c:v>#N/A</c:v>
                </c:pt>
                <c:pt idx="5107">
                  <c:v>#N/A</c:v>
                </c:pt>
                <c:pt idx="5108">
                  <c:v>#N/A</c:v>
                </c:pt>
                <c:pt idx="5109">
                  <c:v>#N/A</c:v>
                </c:pt>
                <c:pt idx="5110">
                  <c:v>#N/A</c:v>
                </c:pt>
                <c:pt idx="5111">
                  <c:v>#N/A</c:v>
                </c:pt>
                <c:pt idx="5112">
                  <c:v>#N/A</c:v>
                </c:pt>
                <c:pt idx="5113">
                  <c:v>#N/A</c:v>
                </c:pt>
                <c:pt idx="5114">
                  <c:v>#N/A</c:v>
                </c:pt>
                <c:pt idx="5115">
                  <c:v>#N/A</c:v>
                </c:pt>
                <c:pt idx="5116">
                  <c:v>#N/A</c:v>
                </c:pt>
                <c:pt idx="5117">
                  <c:v>#N/A</c:v>
                </c:pt>
                <c:pt idx="5118">
                  <c:v>#N/A</c:v>
                </c:pt>
                <c:pt idx="5119">
                  <c:v>#N/A</c:v>
                </c:pt>
                <c:pt idx="5120">
                  <c:v>#N/A</c:v>
                </c:pt>
                <c:pt idx="5121">
                  <c:v>#N/A</c:v>
                </c:pt>
                <c:pt idx="5122">
                  <c:v>#N/A</c:v>
                </c:pt>
                <c:pt idx="5123">
                  <c:v>#N/A</c:v>
                </c:pt>
                <c:pt idx="5124">
                  <c:v>#N/A</c:v>
                </c:pt>
                <c:pt idx="5125">
                  <c:v>#N/A</c:v>
                </c:pt>
                <c:pt idx="5126">
                  <c:v>#N/A</c:v>
                </c:pt>
                <c:pt idx="5127">
                  <c:v>#N/A</c:v>
                </c:pt>
                <c:pt idx="5128">
                  <c:v>#N/A</c:v>
                </c:pt>
                <c:pt idx="5129">
                  <c:v>#N/A</c:v>
                </c:pt>
                <c:pt idx="5130">
                  <c:v>#N/A</c:v>
                </c:pt>
                <c:pt idx="5131">
                  <c:v>#N/A</c:v>
                </c:pt>
                <c:pt idx="5132">
                  <c:v>#N/A</c:v>
                </c:pt>
                <c:pt idx="5133">
                  <c:v>#N/A</c:v>
                </c:pt>
                <c:pt idx="5134">
                  <c:v>#N/A</c:v>
                </c:pt>
                <c:pt idx="5135">
                  <c:v>#N/A</c:v>
                </c:pt>
                <c:pt idx="5136">
                  <c:v>#N/A</c:v>
                </c:pt>
                <c:pt idx="5137">
                  <c:v>#N/A</c:v>
                </c:pt>
                <c:pt idx="5138">
                  <c:v>#N/A</c:v>
                </c:pt>
                <c:pt idx="5139">
                  <c:v>#N/A</c:v>
                </c:pt>
                <c:pt idx="5140">
                  <c:v>#N/A</c:v>
                </c:pt>
                <c:pt idx="5141">
                  <c:v>#N/A</c:v>
                </c:pt>
                <c:pt idx="5142">
                  <c:v>#N/A</c:v>
                </c:pt>
                <c:pt idx="5143">
                  <c:v>#N/A</c:v>
                </c:pt>
                <c:pt idx="5144">
                  <c:v>#N/A</c:v>
                </c:pt>
                <c:pt idx="5145">
                  <c:v>#N/A</c:v>
                </c:pt>
                <c:pt idx="5146">
                  <c:v>#N/A</c:v>
                </c:pt>
                <c:pt idx="5147">
                  <c:v>#N/A</c:v>
                </c:pt>
                <c:pt idx="5148">
                  <c:v>#N/A</c:v>
                </c:pt>
                <c:pt idx="5149">
                  <c:v>#N/A</c:v>
                </c:pt>
                <c:pt idx="5150">
                  <c:v>#N/A</c:v>
                </c:pt>
                <c:pt idx="5151">
                  <c:v>#N/A</c:v>
                </c:pt>
                <c:pt idx="5152">
                  <c:v>#N/A</c:v>
                </c:pt>
                <c:pt idx="5153">
                  <c:v>#N/A</c:v>
                </c:pt>
                <c:pt idx="5154">
                  <c:v>#N/A</c:v>
                </c:pt>
                <c:pt idx="5155">
                  <c:v>#N/A</c:v>
                </c:pt>
                <c:pt idx="5156">
                  <c:v>#N/A</c:v>
                </c:pt>
                <c:pt idx="5157">
                  <c:v>#N/A</c:v>
                </c:pt>
                <c:pt idx="5158">
                  <c:v>#N/A</c:v>
                </c:pt>
                <c:pt idx="5159">
                  <c:v>#N/A</c:v>
                </c:pt>
                <c:pt idx="5160">
                  <c:v>#N/A</c:v>
                </c:pt>
                <c:pt idx="5161">
                  <c:v>#N/A</c:v>
                </c:pt>
                <c:pt idx="5162">
                  <c:v>#N/A</c:v>
                </c:pt>
                <c:pt idx="5163">
                  <c:v>#N/A</c:v>
                </c:pt>
                <c:pt idx="5164">
                  <c:v>#N/A</c:v>
                </c:pt>
                <c:pt idx="5165">
                  <c:v>#N/A</c:v>
                </c:pt>
                <c:pt idx="5166">
                  <c:v>#N/A</c:v>
                </c:pt>
                <c:pt idx="5167">
                  <c:v>#N/A</c:v>
                </c:pt>
                <c:pt idx="5168">
                  <c:v>#N/A</c:v>
                </c:pt>
                <c:pt idx="5169">
                  <c:v>#N/A</c:v>
                </c:pt>
                <c:pt idx="5170">
                  <c:v>#N/A</c:v>
                </c:pt>
                <c:pt idx="5171">
                  <c:v>#N/A</c:v>
                </c:pt>
                <c:pt idx="5172">
                  <c:v>#N/A</c:v>
                </c:pt>
                <c:pt idx="5173">
                  <c:v>#N/A</c:v>
                </c:pt>
                <c:pt idx="5174">
                  <c:v>#N/A</c:v>
                </c:pt>
                <c:pt idx="5175">
                  <c:v>#N/A</c:v>
                </c:pt>
                <c:pt idx="5176">
                  <c:v>#N/A</c:v>
                </c:pt>
                <c:pt idx="5177">
                  <c:v>#N/A</c:v>
                </c:pt>
                <c:pt idx="5178">
                  <c:v>#N/A</c:v>
                </c:pt>
                <c:pt idx="5179">
                  <c:v>#N/A</c:v>
                </c:pt>
                <c:pt idx="5180">
                  <c:v>#N/A</c:v>
                </c:pt>
                <c:pt idx="5181">
                  <c:v>#N/A</c:v>
                </c:pt>
                <c:pt idx="5182">
                  <c:v>#N/A</c:v>
                </c:pt>
                <c:pt idx="5183">
                  <c:v>#N/A</c:v>
                </c:pt>
                <c:pt idx="5184">
                  <c:v>#N/A</c:v>
                </c:pt>
                <c:pt idx="5185">
                  <c:v>#N/A</c:v>
                </c:pt>
                <c:pt idx="5186">
                  <c:v>#N/A</c:v>
                </c:pt>
                <c:pt idx="5187">
                  <c:v>#N/A</c:v>
                </c:pt>
                <c:pt idx="5188">
                  <c:v>#N/A</c:v>
                </c:pt>
                <c:pt idx="5189">
                  <c:v>#N/A</c:v>
                </c:pt>
                <c:pt idx="5190">
                  <c:v>#N/A</c:v>
                </c:pt>
                <c:pt idx="5191">
                  <c:v>#N/A</c:v>
                </c:pt>
                <c:pt idx="5192">
                  <c:v>#N/A</c:v>
                </c:pt>
                <c:pt idx="5193">
                  <c:v>#N/A</c:v>
                </c:pt>
                <c:pt idx="5194">
                  <c:v>#N/A</c:v>
                </c:pt>
                <c:pt idx="5195">
                  <c:v>#N/A</c:v>
                </c:pt>
                <c:pt idx="5196">
                  <c:v>#N/A</c:v>
                </c:pt>
                <c:pt idx="5197">
                  <c:v>#N/A</c:v>
                </c:pt>
                <c:pt idx="5198">
                  <c:v>#N/A</c:v>
                </c:pt>
                <c:pt idx="5199">
                  <c:v>#N/A</c:v>
                </c:pt>
                <c:pt idx="5200">
                  <c:v>#N/A</c:v>
                </c:pt>
                <c:pt idx="5201">
                  <c:v>#N/A</c:v>
                </c:pt>
                <c:pt idx="5202">
                  <c:v>#N/A</c:v>
                </c:pt>
                <c:pt idx="5203">
                  <c:v>#N/A</c:v>
                </c:pt>
                <c:pt idx="5204">
                  <c:v>#N/A</c:v>
                </c:pt>
                <c:pt idx="5205">
                  <c:v>#N/A</c:v>
                </c:pt>
                <c:pt idx="5206">
                  <c:v>#N/A</c:v>
                </c:pt>
                <c:pt idx="5207">
                  <c:v>#N/A</c:v>
                </c:pt>
                <c:pt idx="5208">
                  <c:v>#N/A</c:v>
                </c:pt>
                <c:pt idx="5209">
                  <c:v>#N/A</c:v>
                </c:pt>
                <c:pt idx="5210">
                  <c:v>#N/A</c:v>
                </c:pt>
                <c:pt idx="5211">
                  <c:v>#N/A</c:v>
                </c:pt>
                <c:pt idx="5212">
                  <c:v>#N/A</c:v>
                </c:pt>
                <c:pt idx="5213">
                  <c:v>#N/A</c:v>
                </c:pt>
                <c:pt idx="5214">
                  <c:v>#N/A</c:v>
                </c:pt>
                <c:pt idx="5215">
                  <c:v>#N/A</c:v>
                </c:pt>
                <c:pt idx="5216">
                  <c:v>#N/A</c:v>
                </c:pt>
                <c:pt idx="5217">
                  <c:v>#N/A</c:v>
                </c:pt>
                <c:pt idx="5218">
                  <c:v>#N/A</c:v>
                </c:pt>
                <c:pt idx="5219">
                  <c:v>#N/A</c:v>
                </c:pt>
                <c:pt idx="5220">
                  <c:v>#N/A</c:v>
                </c:pt>
                <c:pt idx="5221">
                  <c:v>#N/A</c:v>
                </c:pt>
                <c:pt idx="5222">
                  <c:v>#N/A</c:v>
                </c:pt>
                <c:pt idx="5223">
                  <c:v>#N/A</c:v>
                </c:pt>
                <c:pt idx="5224">
                  <c:v>#N/A</c:v>
                </c:pt>
                <c:pt idx="5225">
                  <c:v>#N/A</c:v>
                </c:pt>
                <c:pt idx="5226">
                  <c:v>#N/A</c:v>
                </c:pt>
                <c:pt idx="5227">
                  <c:v>#N/A</c:v>
                </c:pt>
                <c:pt idx="5228">
                  <c:v>#N/A</c:v>
                </c:pt>
                <c:pt idx="5229">
                  <c:v>#N/A</c:v>
                </c:pt>
                <c:pt idx="5230">
                  <c:v>#N/A</c:v>
                </c:pt>
                <c:pt idx="5231">
                  <c:v>#N/A</c:v>
                </c:pt>
                <c:pt idx="5232">
                  <c:v>#N/A</c:v>
                </c:pt>
                <c:pt idx="5233">
                  <c:v>#N/A</c:v>
                </c:pt>
                <c:pt idx="5234">
                  <c:v>#N/A</c:v>
                </c:pt>
                <c:pt idx="5235">
                  <c:v>#N/A</c:v>
                </c:pt>
                <c:pt idx="5236">
                  <c:v>#N/A</c:v>
                </c:pt>
                <c:pt idx="5237">
                  <c:v>#N/A</c:v>
                </c:pt>
                <c:pt idx="5238">
                  <c:v>#N/A</c:v>
                </c:pt>
                <c:pt idx="5239">
                  <c:v>#N/A</c:v>
                </c:pt>
                <c:pt idx="5240">
                  <c:v>#N/A</c:v>
                </c:pt>
                <c:pt idx="5241">
                  <c:v>#N/A</c:v>
                </c:pt>
                <c:pt idx="5242">
                  <c:v>#N/A</c:v>
                </c:pt>
                <c:pt idx="5243">
                  <c:v>#N/A</c:v>
                </c:pt>
                <c:pt idx="5244">
                  <c:v>#N/A</c:v>
                </c:pt>
                <c:pt idx="5245">
                  <c:v>#N/A</c:v>
                </c:pt>
                <c:pt idx="5246">
                  <c:v>#N/A</c:v>
                </c:pt>
                <c:pt idx="5247">
                  <c:v>#N/A</c:v>
                </c:pt>
                <c:pt idx="5248">
                  <c:v>#N/A</c:v>
                </c:pt>
                <c:pt idx="5249">
                  <c:v>#N/A</c:v>
                </c:pt>
                <c:pt idx="5250">
                  <c:v>#N/A</c:v>
                </c:pt>
                <c:pt idx="5251">
                  <c:v>#N/A</c:v>
                </c:pt>
                <c:pt idx="5252">
                  <c:v>#N/A</c:v>
                </c:pt>
                <c:pt idx="5253">
                  <c:v>#N/A</c:v>
                </c:pt>
                <c:pt idx="5254">
                  <c:v>#N/A</c:v>
                </c:pt>
                <c:pt idx="5255">
                  <c:v>#N/A</c:v>
                </c:pt>
                <c:pt idx="5256">
                  <c:v>#N/A</c:v>
                </c:pt>
                <c:pt idx="5257">
                  <c:v>#N/A</c:v>
                </c:pt>
                <c:pt idx="5258">
                  <c:v>#N/A</c:v>
                </c:pt>
                <c:pt idx="5259">
                  <c:v>#N/A</c:v>
                </c:pt>
                <c:pt idx="5260">
                  <c:v>#N/A</c:v>
                </c:pt>
                <c:pt idx="5261">
                  <c:v>#N/A</c:v>
                </c:pt>
                <c:pt idx="5262">
                  <c:v>#N/A</c:v>
                </c:pt>
                <c:pt idx="5263">
                  <c:v>#N/A</c:v>
                </c:pt>
                <c:pt idx="5264">
                  <c:v>#N/A</c:v>
                </c:pt>
                <c:pt idx="5265">
                  <c:v>#N/A</c:v>
                </c:pt>
                <c:pt idx="5266">
                  <c:v>#N/A</c:v>
                </c:pt>
                <c:pt idx="5267">
                  <c:v>#N/A</c:v>
                </c:pt>
                <c:pt idx="5268">
                  <c:v>#N/A</c:v>
                </c:pt>
                <c:pt idx="5269">
                  <c:v>#N/A</c:v>
                </c:pt>
                <c:pt idx="5270">
                  <c:v>#N/A</c:v>
                </c:pt>
                <c:pt idx="5271">
                  <c:v>#N/A</c:v>
                </c:pt>
                <c:pt idx="5272">
                  <c:v>#N/A</c:v>
                </c:pt>
                <c:pt idx="5273">
                  <c:v>#N/A</c:v>
                </c:pt>
                <c:pt idx="5274">
                  <c:v>#N/A</c:v>
                </c:pt>
                <c:pt idx="5275">
                  <c:v>#N/A</c:v>
                </c:pt>
                <c:pt idx="5276">
                  <c:v>#N/A</c:v>
                </c:pt>
                <c:pt idx="5277">
                  <c:v>#N/A</c:v>
                </c:pt>
                <c:pt idx="5278">
                  <c:v>#N/A</c:v>
                </c:pt>
                <c:pt idx="5279">
                  <c:v>#N/A</c:v>
                </c:pt>
                <c:pt idx="5280">
                  <c:v>#N/A</c:v>
                </c:pt>
                <c:pt idx="5281">
                  <c:v>#N/A</c:v>
                </c:pt>
                <c:pt idx="5282">
                  <c:v>#N/A</c:v>
                </c:pt>
                <c:pt idx="5283">
                  <c:v>#N/A</c:v>
                </c:pt>
                <c:pt idx="5284">
                  <c:v>#N/A</c:v>
                </c:pt>
                <c:pt idx="5285">
                  <c:v>#N/A</c:v>
                </c:pt>
                <c:pt idx="5286">
                  <c:v>#N/A</c:v>
                </c:pt>
                <c:pt idx="5287">
                  <c:v>#N/A</c:v>
                </c:pt>
                <c:pt idx="5288">
                  <c:v>#N/A</c:v>
                </c:pt>
                <c:pt idx="5289">
                  <c:v>#N/A</c:v>
                </c:pt>
                <c:pt idx="5290">
                  <c:v>#N/A</c:v>
                </c:pt>
                <c:pt idx="5291">
                  <c:v>#N/A</c:v>
                </c:pt>
                <c:pt idx="5292">
                  <c:v>#N/A</c:v>
                </c:pt>
                <c:pt idx="5293">
                  <c:v>#N/A</c:v>
                </c:pt>
                <c:pt idx="5294">
                  <c:v>#N/A</c:v>
                </c:pt>
                <c:pt idx="5295">
                  <c:v>#N/A</c:v>
                </c:pt>
                <c:pt idx="5296">
                  <c:v>#N/A</c:v>
                </c:pt>
                <c:pt idx="5297">
                  <c:v>#N/A</c:v>
                </c:pt>
                <c:pt idx="5298">
                  <c:v>#N/A</c:v>
                </c:pt>
                <c:pt idx="5299">
                  <c:v>#N/A</c:v>
                </c:pt>
                <c:pt idx="5300">
                  <c:v>#N/A</c:v>
                </c:pt>
                <c:pt idx="5301">
                  <c:v>#N/A</c:v>
                </c:pt>
                <c:pt idx="5302">
                  <c:v>#N/A</c:v>
                </c:pt>
                <c:pt idx="5303">
                  <c:v>#N/A</c:v>
                </c:pt>
                <c:pt idx="5304">
                  <c:v>#N/A</c:v>
                </c:pt>
                <c:pt idx="5305">
                  <c:v>#N/A</c:v>
                </c:pt>
                <c:pt idx="5306">
                  <c:v>#N/A</c:v>
                </c:pt>
                <c:pt idx="5307">
                  <c:v>#N/A</c:v>
                </c:pt>
                <c:pt idx="5308">
                  <c:v>#N/A</c:v>
                </c:pt>
                <c:pt idx="5309">
                  <c:v>#N/A</c:v>
                </c:pt>
                <c:pt idx="5310">
                  <c:v>#N/A</c:v>
                </c:pt>
                <c:pt idx="5311">
                  <c:v>#N/A</c:v>
                </c:pt>
                <c:pt idx="5312">
                  <c:v>#N/A</c:v>
                </c:pt>
                <c:pt idx="5313">
                  <c:v>#N/A</c:v>
                </c:pt>
                <c:pt idx="5314">
                  <c:v>#N/A</c:v>
                </c:pt>
                <c:pt idx="5315">
                  <c:v>#N/A</c:v>
                </c:pt>
                <c:pt idx="5316">
                  <c:v>#N/A</c:v>
                </c:pt>
                <c:pt idx="5317">
                  <c:v>#N/A</c:v>
                </c:pt>
                <c:pt idx="5318">
                  <c:v>#N/A</c:v>
                </c:pt>
                <c:pt idx="5319">
                  <c:v>#N/A</c:v>
                </c:pt>
                <c:pt idx="5320">
                  <c:v>#N/A</c:v>
                </c:pt>
                <c:pt idx="5321">
                  <c:v>#N/A</c:v>
                </c:pt>
                <c:pt idx="5322">
                  <c:v>#N/A</c:v>
                </c:pt>
                <c:pt idx="5323">
                  <c:v>#N/A</c:v>
                </c:pt>
                <c:pt idx="5324">
                  <c:v>#N/A</c:v>
                </c:pt>
                <c:pt idx="5325">
                  <c:v>#N/A</c:v>
                </c:pt>
                <c:pt idx="5326">
                  <c:v>#N/A</c:v>
                </c:pt>
                <c:pt idx="5327">
                  <c:v>#N/A</c:v>
                </c:pt>
                <c:pt idx="5328">
                  <c:v>#N/A</c:v>
                </c:pt>
                <c:pt idx="5329">
                  <c:v>#N/A</c:v>
                </c:pt>
                <c:pt idx="5330">
                  <c:v>#N/A</c:v>
                </c:pt>
                <c:pt idx="5331">
                  <c:v>#N/A</c:v>
                </c:pt>
                <c:pt idx="5332">
                  <c:v>#N/A</c:v>
                </c:pt>
                <c:pt idx="5333">
                  <c:v>#N/A</c:v>
                </c:pt>
                <c:pt idx="5334">
                  <c:v>#N/A</c:v>
                </c:pt>
                <c:pt idx="5335">
                  <c:v>#N/A</c:v>
                </c:pt>
                <c:pt idx="5336">
                  <c:v>#N/A</c:v>
                </c:pt>
                <c:pt idx="5337">
                  <c:v>#N/A</c:v>
                </c:pt>
                <c:pt idx="5338">
                  <c:v>#N/A</c:v>
                </c:pt>
                <c:pt idx="5339">
                  <c:v>#N/A</c:v>
                </c:pt>
                <c:pt idx="5340">
                  <c:v>#N/A</c:v>
                </c:pt>
                <c:pt idx="5341">
                  <c:v>#N/A</c:v>
                </c:pt>
                <c:pt idx="5342">
                  <c:v>#N/A</c:v>
                </c:pt>
                <c:pt idx="5343">
                  <c:v>#N/A</c:v>
                </c:pt>
                <c:pt idx="5344">
                  <c:v>#N/A</c:v>
                </c:pt>
                <c:pt idx="5345">
                  <c:v>#N/A</c:v>
                </c:pt>
                <c:pt idx="5346">
                  <c:v>#N/A</c:v>
                </c:pt>
                <c:pt idx="5347">
                  <c:v>#N/A</c:v>
                </c:pt>
                <c:pt idx="5348">
                  <c:v>#N/A</c:v>
                </c:pt>
                <c:pt idx="5349">
                  <c:v>#N/A</c:v>
                </c:pt>
                <c:pt idx="5350">
                  <c:v>#N/A</c:v>
                </c:pt>
                <c:pt idx="5351">
                  <c:v>#N/A</c:v>
                </c:pt>
                <c:pt idx="5352">
                  <c:v>#N/A</c:v>
                </c:pt>
                <c:pt idx="5353">
                  <c:v>#N/A</c:v>
                </c:pt>
                <c:pt idx="5354">
                  <c:v>#N/A</c:v>
                </c:pt>
                <c:pt idx="5355">
                  <c:v>#N/A</c:v>
                </c:pt>
                <c:pt idx="5356">
                  <c:v>#N/A</c:v>
                </c:pt>
                <c:pt idx="5357">
                  <c:v>#N/A</c:v>
                </c:pt>
                <c:pt idx="5358">
                  <c:v>#N/A</c:v>
                </c:pt>
                <c:pt idx="5359">
                  <c:v>#N/A</c:v>
                </c:pt>
                <c:pt idx="5360">
                  <c:v>#N/A</c:v>
                </c:pt>
                <c:pt idx="5361">
                  <c:v>#N/A</c:v>
                </c:pt>
                <c:pt idx="5362">
                  <c:v>#N/A</c:v>
                </c:pt>
                <c:pt idx="5363">
                  <c:v>#N/A</c:v>
                </c:pt>
                <c:pt idx="5364">
                  <c:v>#N/A</c:v>
                </c:pt>
                <c:pt idx="5365">
                  <c:v>#N/A</c:v>
                </c:pt>
                <c:pt idx="5366">
                  <c:v>#N/A</c:v>
                </c:pt>
                <c:pt idx="5367">
                  <c:v>#N/A</c:v>
                </c:pt>
                <c:pt idx="5368">
                  <c:v>#N/A</c:v>
                </c:pt>
                <c:pt idx="5369">
                  <c:v>#N/A</c:v>
                </c:pt>
                <c:pt idx="5370">
                  <c:v>#N/A</c:v>
                </c:pt>
                <c:pt idx="5371">
                  <c:v>#N/A</c:v>
                </c:pt>
                <c:pt idx="5372">
                  <c:v>#N/A</c:v>
                </c:pt>
                <c:pt idx="5373">
                  <c:v>#N/A</c:v>
                </c:pt>
                <c:pt idx="5374">
                  <c:v>#N/A</c:v>
                </c:pt>
                <c:pt idx="5375">
                  <c:v>#N/A</c:v>
                </c:pt>
                <c:pt idx="5376">
                  <c:v>#N/A</c:v>
                </c:pt>
                <c:pt idx="5377">
                  <c:v>#N/A</c:v>
                </c:pt>
                <c:pt idx="5378">
                  <c:v>#N/A</c:v>
                </c:pt>
                <c:pt idx="5379">
                  <c:v>#N/A</c:v>
                </c:pt>
                <c:pt idx="5380">
                  <c:v>#N/A</c:v>
                </c:pt>
                <c:pt idx="5381">
                  <c:v>#N/A</c:v>
                </c:pt>
                <c:pt idx="5382">
                  <c:v>#N/A</c:v>
                </c:pt>
                <c:pt idx="5383">
                  <c:v>#N/A</c:v>
                </c:pt>
                <c:pt idx="5384">
                  <c:v>#N/A</c:v>
                </c:pt>
                <c:pt idx="5385">
                  <c:v>#N/A</c:v>
                </c:pt>
                <c:pt idx="5386">
                  <c:v>#N/A</c:v>
                </c:pt>
                <c:pt idx="5387">
                  <c:v>#N/A</c:v>
                </c:pt>
                <c:pt idx="5388">
                  <c:v>#N/A</c:v>
                </c:pt>
                <c:pt idx="5389">
                  <c:v>#N/A</c:v>
                </c:pt>
                <c:pt idx="5390">
                  <c:v>#N/A</c:v>
                </c:pt>
                <c:pt idx="5391">
                  <c:v>#N/A</c:v>
                </c:pt>
                <c:pt idx="5392">
                  <c:v>#N/A</c:v>
                </c:pt>
                <c:pt idx="5393">
                  <c:v>#N/A</c:v>
                </c:pt>
                <c:pt idx="5394">
                  <c:v>#N/A</c:v>
                </c:pt>
                <c:pt idx="5395">
                  <c:v>#N/A</c:v>
                </c:pt>
                <c:pt idx="5396">
                  <c:v>#N/A</c:v>
                </c:pt>
                <c:pt idx="5397">
                  <c:v>#N/A</c:v>
                </c:pt>
                <c:pt idx="5398">
                  <c:v>#N/A</c:v>
                </c:pt>
                <c:pt idx="5399">
                  <c:v>#N/A</c:v>
                </c:pt>
                <c:pt idx="5400">
                  <c:v>#N/A</c:v>
                </c:pt>
                <c:pt idx="5401">
                  <c:v>#N/A</c:v>
                </c:pt>
                <c:pt idx="5402">
                  <c:v>#N/A</c:v>
                </c:pt>
                <c:pt idx="5403">
                  <c:v>#N/A</c:v>
                </c:pt>
                <c:pt idx="5404">
                  <c:v>#N/A</c:v>
                </c:pt>
                <c:pt idx="5405">
                  <c:v>#N/A</c:v>
                </c:pt>
                <c:pt idx="5406">
                  <c:v>#N/A</c:v>
                </c:pt>
                <c:pt idx="5407">
                  <c:v>#N/A</c:v>
                </c:pt>
                <c:pt idx="5408">
                  <c:v>#N/A</c:v>
                </c:pt>
                <c:pt idx="5409">
                  <c:v>#N/A</c:v>
                </c:pt>
                <c:pt idx="5410">
                  <c:v>#N/A</c:v>
                </c:pt>
                <c:pt idx="5411">
                  <c:v>#N/A</c:v>
                </c:pt>
                <c:pt idx="5412">
                  <c:v>#N/A</c:v>
                </c:pt>
                <c:pt idx="5413">
                  <c:v>#N/A</c:v>
                </c:pt>
                <c:pt idx="5414">
                  <c:v>#N/A</c:v>
                </c:pt>
                <c:pt idx="5415">
                  <c:v>#N/A</c:v>
                </c:pt>
                <c:pt idx="5416">
                  <c:v>#N/A</c:v>
                </c:pt>
                <c:pt idx="5417">
                  <c:v>#N/A</c:v>
                </c:pt>
                <c:pt idx="5418">
                  <c:v>#N/A</c:v>
                </c:pt>
                <c:pt idx="5419">
                  <c:v>#N/A</c:v>
                </c:pt>
                <c:pt idx="5420">
                  <c:v>#N/A</c:v>
                </c:pt>
                <c:pt idx="5421">
                  <c:v>#N/A</c:v>
                </c:pt>
                <c:pt idx="5422">
                  <c:v>#N/A</c:v>
                </c:pt>
                <c:pt idx="5423">
                  <c:v>#N/A</c:v>
                </c:pt>
                <c:pt idx="5424">
                  <c:v>#N/A</c:v>
                </c:pt>
                <c:pt idx="5425">
                  <c:v>#N/A</c:v>
                </c:pt>
                <c:pt idx="5426">
                  <c:v>#N/A</c:v>
                </c:pt>
                <c:pt idx="5427">
                  <c:v>#N/A</c:v>
                </c:pt>
                <c:pt idx="5428">
                  <c:v>#N/A</c:v>
                </c:pt>
                <c:pt idx="5429">
                  <c:v>#N/A</c:v>
                </c:pt>
                <c:pt idx="5430">
                  <c:v>#N/A</c:v>
                </c:pt>
                <c:pt idx="5431">
                  <c:v>#N/A</c:v>
                </c:pt>
                <c:pt idx="5432">
                  <c:v>#N/A</c:v>
                </c:pt>
                <c:pt idx="5433">
                  <c:v>#N/A</c:v>
                </c:pt>
                <c:pt idx="5434">
                  <c:v>#N/A</c:v>
                </c:pt>
                <c:pt idx="5435">
                  <c:v>#N/A</c:v>
                </c:pt>
                <c:pt idx="5436">
                  <c:v>#N/A</c:v>
                </c:pt>
                <c:pt idx="5437">
                  <c:v>#N/A</c:v>
                </c:pt>
                <c:pt idx="5438">
                  <c:v>#N/A</c:v>
                </c:pt>
                <c:pt idx="5439">
                  <c:v>#N/A</c:v>
                </c:pt>
                <c:pt idx="5440">
                  <c:v>#N/A</c:v>
                </c:pt>
                <c:pt idx="5441">
                  <c:v>#N/A</c:v>
                </c:pt>
                <c:pt idx="5442">
                  <c:v>#N/A</c:v>
                </c:pt>
                <c:pt idx="5443">
                  <c:v>#N/A</c:v>
                </c:pt>
                <c:pt idx="5444">
                  <c:v>#N/A</c:v>
                </c:pt>
                <c:pt idx="5445">
                  <c:v>#N/A</c:v>
                </c:pt>
                <c:pt idx="5446">
                  <c:v>#N/A</c:v>
                </c:pt>
                <c:pt idx="5447">
                  <c:v>#N/A</c:v>
                </c:pt>
                <c:pt idx="5448">
                  <c:v>#N/A</c:v>
                </c:pt>
                <c:pt idx="5449">
                  <c:v>#N/A</c:v>
                </c:pt>
                <c:pt idx="5450">
                  <c:v>#N/A</c:v>
                </c:pt>
                <c:pt idx="5451">
                  <c:v>#N/A</c:v>
                </c:pt>
                <c:pt idx="5452">
                  <c:v>#N/A</c:v>
                </c:pt>
                <c:pt idx="5453">
                  <c:v>#N/A</c:v>
                </c:pt>
                <c:pt idx="5454">
                  <c:v>#N/A</c:v>
                </c:pt>
                <c:pt idx="5455">
                  <c:v>#N/A</c:v>
                </c:pt>
                <c:pt idx="5456">
                  <c:v>#N/A</c:v>
                </c:pt>
                <c:pt idx="5457">
                  <c:v>#N/A</c:v>
                </c:pt>
                <c:pt idx="5458">
                  <c:v>#N/A</c:v>
                </c:pt>
                <c:pt idx="5459">
                  <c:v>#N/A</c:v>
                </c:pt>
                <c:pt idx="5460">
                  <c:v>#N/A</c:v>
                </c:pt>
                <c:pt idx="5461">
                  <c:v>#N/A</c:v>
                </c:pt>
                <c:pt idx="5462">
                  <c:v>#N/A</c:v>
                </c:pt>
                <c:pt idx="5463">
                  <c:v>#N/A</c:v>
                </c:pt>
                <c:pt idx="5464">
                  <c:v>#N/A</c:v>
                </c:pt>
                <c:pt idx="5465">
                  <c:v>#N/A</c:v>
                </c:pt>
                <c:pt idx="5466">
                  <c:v>#N/A</c:v>
                </c:pt>
                <c:pt idx="5467">
                  <c:v>#N/A</c:v>
                </c:pt>
                <c:pt idx="5468">
                  <c:v>#N/A</c:v>
                </c:pt>
                <c:pt idx="5469">
                  <c:v>#N/A</c:v>
                </c:pt>
                <c:pt idx="5470">
                  <c:v>#N/A</c:v>
                </c:pt>
                <c:pt idx="5471">
                  <c:v>#N/A</c:v>
                </c:pt>
                <c:pt idx="5472">
                  <c:v>#N/A</c:v>
                </c:pt>
                <c:pt idx="5473">
                  <c:v>#N/A</c:v>
                </c:pt>
                <c:pt idx="5474">
                  <c:v>#N/A</c:v>
                </c:pt>
                <c:pt idx="5475">
                  <c:v>#N/A</c:v>
                </c:pt>
                <c:pt idx="5476">
                  <c:v>#N/A</c:v>
                </c:pt>
                <c:pt idx="5477">
                  <c:v>#N/A</c:v>
                </c:pt>
                <c:pt idx="5478">
                  <c:v>#N/A</c:v>
                </c:pt>
                <c:pt idx="5479">
                  <c:v>#N/A</c:v>
                </c:pt>
                <c:pt idx="5480">
                  <c:v>#N/A</c:v>
                </c:pt>
                <c:pt idx="5481">
                  <c:v>#N/A</c:v>
                </c:pt>
                <c:pt idx="5482">
                  <c:v>#N/A</c:v>
                </c:pt>
                <c:pt idx="5483">
                  <c:v>#N/A</c:v>
                </c:pt>
                <c:pt idx="5484">
                  <c:v>#N/A</c:v>
                </c:pt>
                <c:pt idx="5485">
                  <c:v>#N/A</c:v>
                </c:pt>
                <c:pt idx="5486">
                  <c:v>#N/A</c:v>
                </c:pt>
                <c:pt idx="5487">
                  <c:v>#N/A</c:v>
                </c:pt>
                <c:pt idx="5488">
                  <c:v>#N/A</c:v>
                </c:pt>
                <c:pt idx="5489">
                  <c:v>#N/A</c:v>
                </c:pt>
                <c:pt idx="5490">
                  <c:v>#N/A</c:v>
                </c:pt>
                <c:pt idx="5491">
                  <c:v>#N/A</c:v>
                </c:pt>
                <c:pt idx="5492">
                  <c:v>#N/A</c:v>
                </c:pt>
                <c:pt idx="5493">
                  <c:v>#N/A</c:v>
                </c:pt>
                <c:pt idx="5494">
                  <c:v>#N/A</c:v>
                </c:pt>
                <c:pt idx="5495">
                  <c:v>#N/A</c:v>
                </c:pt>
                <c:pt idx="5496">
                  <c:v>#N/A</c:v>
                </c:pt>
                <c:pt idx="5497">
                  <c:v>#N/A</c:v>
                </c:pt>
                <c:pt idx="5498">
                  <c:v>#N/A</c:v>
                </c:pt>
                <c:pt idx="5499">
                  <c:v>#N/A</c:v>
                </c:pt>
                <c:pt idx="5500">
                  <c:v>#N/A</c:v>
                </c:pt>
                <c:pt idx="5501">
                  <c:v>#N/A</c:v>
                </c:pt>
                <c:pt idx="5502">
                  <c:v>#N/A</c:v>
                </c:pt>
                <c:pt idx="5503">
                  <c:v>#N/A</c:v>
                </c:pt>
                <c:pt idx="5504">
                  <c:v>#N/A</c:v>
                </c:pt>
                <c:pt idx="5505">
                  <c:v>#N/A</c:v>
                </c:pt>
                <c:pt idx="5506">
                  <c:v>#N/A</c:v>
                </c:pt>
                <c:pt idx="5507">
                  <c:v>#N/A</c:v>
                </c:pt>
                <c:pt idx="5508">
                  <c:v>#N/A</c:v>
                </c:pt>
                <c:pt idx="5509">
                  <c:v>#N/A</c:v>
                </c:pt>
                <c:pt idx="5510">
                  <c:v>#N/A</c:v>
                </c:pt>
                <c:pt idx="5511">
                  <c:v>#N/A</c:v>
                </c:pt>
                <c:pt idx="5512">
                  <c:v>#N/A</c:v>
                </c:pt>
                <c:pt idx="5513">
                  <c:v>#N/A</c:v>
                </c:pt>
                <c:pt idx="5514">
                  <c:v>#N/A</c:v>
                </c:pt>
                <c:pt idx="5515">
                  <c:v>#N/A</c:v>
                </c:pt>
                <c:pt idx="5516">
                  <c:v>#N/A</c:v>
                </c:pt>
                <c:pt idx="5517">
                  <c:v>#N/A</c:v>
                </c:pt>
                <c:pt idx="5518">
                  <c:v>#N/A</c:v>
                </c:pt>
                <c:pt idx="5519">
                  <c:v>#N/A</c:v>
                </c:pt>
                <c:pt idx="5520">
                  <c:v>#N/A</c:v>
                </c:pt>
                <c:pt idx="5521">
                  <c:v>#N/A</c:v>
                </c:pt>
                <c:pt idx="5522">
                  <c:v>#N/A</c:v>
                </c:pt>
                <c:pt idx="5523">
                  <c:v>#N/A</c:v>
                </c:pt>
                <c:pt idx="5524">
                  <c:v>#N/A</c:v>
                </c:pt>
                <c:pt idx="5525">
                  <c:v>#N/A</c:v>
                </c:pt>
                <c:pt idx="5526">
                  <c:v>#N/A</c:v>
                </c:pt>
                <c:pt idx="5527">
                  <c:v>#N/A</c:v>
                </c:pt>
                <c:pt idx="5528">
                  <c:v>#N/A</c:v>
                </c:pt>
                <c:pt idx="5529">
                  <c:v>#N/A</c:v>
                </c:pt>
                <c:pt idx="5530">
                  <c:v>#N/A</c:v>
                </c:pt>
                <c:pt idx="5531">
                  <c:v>#N/A</c:v>
                </c:pt>
                <c:pt idx="5532">
                  <c:v>#N/A</c:v>
                </c:pt>
                <c:pt idx="5533">
                  <c:v>#N/A</c:v>
                </c:pt>
                <c:pt idx="5534">
                  <c:v>#N/A</c:v>
                </c:pt>
                <c:pt idx="5535">
                  <c:v>#N/A</c:v>
                </c:pt>
                <c:pt idx="5536">
                  <c:v>#N/A</c:v>
                </c:pt>
                <c:pt idx="5537">
                  <c:v>#N/A</c:v>
                </c:pt>
                <c:pt idx="5538">
                  <c:v>#N/A</c:v>
                </c:pt>
                <c:pt idx="5539">
                  <c:v>#N/A</c:v>
                </c:pt>
                <c:pt idx="5540">
                  <c:v>#N/A</c:v>
                </c:pt>
                <c:pt idx="5541">
                  <c:v>#N/A</c:v>
                </c:pt>
                <c:pt idx="5542">
                  <c:v>#N/A</c:v>
                </c:pt>
                <c:pt idx="5543">
                  <c:v>#N/A</c:v>
                </c:pt>
                <c:pt idx="5544">
                  <c:v>#N/A</c:v>
                </c:pt>
                <c:pt idx="5545">
                  <c:v>#N/A</c:v>
                </c:pt>
                <c:pt idx="5546">
                  <c:v>#N/A</c:v>
                </c:pt>
                <c:pt idx="5547">
                  <c:v>#N/A</c:v>
                </c:pt>
                <c:pt idx="5548">
                  <c:v>#N/A</c:v>
                </c:pt>
                <c:pt idx="5549">
                  <c:v>#N/A</c:v>
                </c:pt>
                <c:pt idx="5550">
                  <c:v>#N/A</c:v>
                </c:pt>
                <c:pt idx="5551">
                  <c:v>#N/A</c:v>
                </c:pt>
                <c:pt idx="5552">
                  <c:v>#N/A</c:v>
                </c:pt>
                <c:pt idx="5553">
                  <c:v>#N/A</c:v>
                </c:pt>
                <c:pt idx="5554">
                  <c:v>#N/A</c:v>
                </c:pt>
                <c:pt idx="5555">
                  <c:v>#N/A</c:v>
                </c:pt>
                <c:pt idx="5556">
                  <c:v>#N/A</c:v>
                </c:pt>
                <c:pt idx="5557">
                  <c:v>#N/A</c:v>
                </c:pt>
                <c:pt idx="5558">
                  <c:v>#N/A</c:v>
                </c:pt>
                <c:pt idx="5559">
                  <c:v>#N/A</c:v>
                </c:pt>
                <c:pt idx="5560">
                  <c:v>#N/A</c:v>
                </c:pt>
                <c:pt idx="5561">
                  <c:v>#N/A</c:v>
                </c:pt>
                <c:pt idx="5562">
                  <c:v>#N/A</c:v>
                </c:pt>
                <c:pt idx="5563">
                  <c:v>#N/A</c:v>
                </c:pt>
                <c:pt idx="5564">
                  <c:v>#N/A</c:v>
                </c:pt>
                <c:pt idx="5565">
                  <c:v>#N/A</c:v>
                </c:pt>
                <c:pt idx="5566">
                  <c:v>#N/A</c:v>
                </c:pt>
                <c:pt idx="5567">
                  <c:v>#N/A</c:v>
                </c:pt>
                <c:pt idx="5568">
                  <c:v>#N/A</c:v>
                </c:pt>
                <c:pt idx="5569">
                  <c:v>#N/A</c:v>
                </c:pt>
                <c:pt idx="5570">
                  <c:v>#N/A</c:v>
                </c:pt>
                <c:pt idx="5571">
                  <c:v>#N/A</c:v>
                </c:pt>
                <c:pt idx="5572">
                  <c:v>#N/A</c:v>
                </c:pt>
                <c:pt idx="5573">
                  <c:v>#N/A</c:v>
                </c:pt>
                <c:pt idx="5574">
                  <c:v>#N/A</c:v>
                </c:pt>
                <c:pt idx="5575">
                  <c:v>#N/A</c:v>
                </c:pt>
                <c:pt idx="5576">
                  <c:v>#N/A</c:v>
                </c:pt>
                <c:pt idx="5577">
                  <c:v>#N/A</c:v>
                </c:pt>
                <c:pt idx="5578">
                  <c:v>#N/A</c:v>
                </c:pt>
                <c:pt idx="5579">
                  <c:v>#N/A</c:v>
                </c:pt>
                <c:pt idx="5580">
                  <c:v>#N/A</c:v>
                </c:pt>
                <c:pt idx="5581">
                  <c:v>#N/A</c:v>
                </c:pt>
                <c:pt idx="5582">
                  <c:v>#N/A</c:v>
                </c:pt>
                <c:pt idx="5583">
                  <c:v>#N/A</c:v>
                </c:pt>
                <c:pt idx="5584">
                  <c:v>#N/A</c:v>
                </c:pt>
                <c:pt idx="5585">
                  <c:v>#N/A</c:v>
                </c:pt>
                <c:pt idx="5586">
                  <c:v>#N/A</c:v>
                </c:pt>
                <c:pt idx="5587">
                  <c:v>#N/A</c:v>
                </c:pt>
                <c:pt idx="5588">
                  <c:v>#N/A</c:v>
                </c:pt>
                <c:pt idx="5589">
                  <c:v>#N/A</c:v>
                </c:pt>
                <c:pt idx="5590">
                  <c:v>#N/A</c:v>
                </c:pt>
                <c:pt idx="5591">
                  <c:v>#N/A</c:v>
                </c:pt>
                <c:pt idx="5592">
                  <c:v>#N/A</c:v>
                </c:pt>
                <c:pt idx="5593">
                  <c:v>#N/A</c:v>
                </c:pt>
                <c:pt idx="5594">
                  <c:v>#N/A</c:v>
                </c:pt>
                <c:pt idx="5595">
                  <c:v>#N/A</c:v>
                </c:pt>
                <c:pt idx="5596">
                  <c:v>#N/A</c:v>
                </c:pt>
                <c:pt idx="5597">
                  <c:v>#N/A</c:v>
                </c:pt>
                <c:pt idx="5598">
                  <c:v>#N/A</c:v>
                </c:pt>
                <c:pt idx="5599">
                  <c:v>#N/A</c:v>
                </c:pt>
                <c:pt idx="5600">
                  <c:v>#N/A</c:v>
                </c:pt>
                <c:pt idx="5601">
                  <c:v>#N/A</c:v>
                </c:pt>
                <c:pt idx="5602">
                  <c:v>#N/A</c:v>
                </c:pt>
                <c:pt idx="5603">
                  <c:v>#N/A</c:v>
                </c:pt>
                <c:pt idx="5604">
                  <c:v>#N/A</c:v>
                </c:pt>
                <c:pt idx="5605">
                  <c:v>#N/A</c:v>
                </c:pt>
                <c:pt idx="5606">
                  <c:v>#N/A</c:v>
                </c:pt>
                <c:pt idx="5607">
                  <c:v>#N/A</c:v>
                </c:pt>
                <c:pt idx="5608">
                  <c:v>#N/A</c:v>
                </c:pt>
                <c:pt idx="5609">
                  <c:v>#N/A</c:v>
                </c:pt>
                <c:pt idx="5610">
                  <c:v>#N/A</c:v>
                </c:pt>
                <c:pt idx="5611">
                  <c:v>#N/A</c:v>
                </c:pt>
                <c:pt idx="5612">
                  <c:v>#N/A</c:v>
                </c:pt>
                <c:pt idx="5613">
                  <c:v>#N/A</c:v>
                </c:pt>
                <c:pt idx="5614">
                  <c:v>#N/A</c:v>
                </c:pt>
                <c:pt idx="5615">
                  <c:v>#N/A</c:v>
                </c:pt>
                <c:pt idx="5616">
                  <c:v>#N/A</c:v>
                </c:pt>
                <c:pt idx="5617">
                  <c:v>#N/A</c:v>
                </c:pt>
                <c:pt idx="5618">
                  <c:v>#N/A</c:v>
                </c:pt>
                <c:pt idx="5619">
                  <c:v>#N/A</c:v>
                </c:pt>
                <c:pt idx="5620">
                  <c:v>#N/A</c:v>
                </c:pt>
                <c:pt idx="5621">
                  <c:v>#N/A</c:v>
                </c:pt>
                <c:pt idx="5622">
                  <c:v>#N/A</c:v>
                </c:pt>
                <c:pt idx="5623">
                  <c:v>#N/A</c:v>
                </c:pt>
                <c:pt idx="5624">
                  <c:v>#N/A</c:v>
                </c:pt>
                <c:pt idx="5625">
                  <c:v>#N/A</c:v>
                </c:pt>
                <c:pt idx="5626">
                  <c:v>#N/A</c:v>
                </c:pt>
                <c:pt idx="5627">
                  <c:v>#N/A</c:v>
                </c:pt>
                <c:pt idx="5628">
                  <c:v>#N/A</c:v>
                </c:pt>
                <c:pt idx="5629">
                  <c:v>#N/A</c:v>
                </c:pt>
                <c:pt idx="5630">
                  <c:v>#N/A</c:v>
                </c:pt>
                <c:pt idx="5631">
                  <c:v>#N/A</c:v>
                </c:pt>
                <c:pt idx="5632">
                  <c:v>#N/A</c:v>
                </c:pt>
                <c:pt idx="5633">
                  <c:v>#N/A</c:v>
                </c:pt>
                <c:pt idx="5634">
                  <c:v>#N/A</c:v>
                </c:pt>
                <c:pt idx="5635">
                  <c:v>#N/A</c:v>
                </c:pt>
                <c:pt idx="5636">
                  <c:v>#N/A</c:v>
                </c:pt>
                <c:pt idx="5637">
                  <c:v>#N/A</c:v>
                </c:pt>
                <c:pt idx="5638">
                  <c:v>#N/A</c:v>
                </c:pt>
                <c:pt idx="5639">
                  <c:v>#N/A</c:v>
                </c:pt>
                <c:pt idx="5640">
                  <c:v>#N/A</c:v>
                </c:pt>
                <c:pt idx="5641">
                  <c:v>#N/A</c:v>
                </c:pt>
                <c:pt idx="5642">
                  <c:v>#N/A</c:v>
                </c:pt>
                <c:pt idx="5643">
                  <c:v>#N/A</c:v>
                </c:pt>
                <c:pt idx="5644">
                  <c:v>#N/A</c:v>
                </c:pt>
                <c:pt idx="5645">
                  <c:v>#N/A</c:v>
                </c:pt>
                <c:pt idx="5646">
                  <c:v>#N/A</c:v>
                </c:pt>
                <c:pt idx="5647">
                  <c:v>#N/A</c:v>
                </c:pt>
                <c:pt idx="5648">
                  <c:v>#N/A</c:v>
                </c:pt>
                <c:pt idx="5649">
                  <c:v>#N/A</c:v>
                </c:pt>
                <c:pt idx="5650">
                  <c:v>#N/A</c:v>
                </c:pt>
                <c:pt idx="5651">
                  <c:v>#N/A</c:v>
                </c:pt>
                <c:pt idx="5652">
                  <c:v>#N/A</c:v>
                </c:pt>
                <c:pt idx="5653">
                  <c:v>#N/A</c:v>
                </c:pt>
                <c:pt idx="5654">
                  <c:v>#N/A</c:v>
                </c:pt>
                <c:pt idx="5655">
                  <c:v>#N/A</c:v>
                </c:pt>
                <c:pt idx="5656">
                  <c:v>#N/A</c:v>
                </c:pt>
                <c:pt idx="5657">
                  <c:v>#N/A</c:v>
                </c:pt>
                <c:pt idx="5658">
                  <c:v>#N/A</c:v>
                </c:pt>
                <c:pt idx="5659">
                  <c:v>#N/A</c:v>
                </c:pt>
                <c:pt idx="5660">
                  <c:v>#N/A</c:v>
                </c:pt>
                <c:pt idx="5661">
                  <c:v>#N/A</c:v>
                </c:pt>
                <c:pt idx="5662">
                  <c:v>#N/A</c:v>
                </c:pt>
                <c:pt idx="5663">
                  <c:v>#N/A</c:v>
                </c:pt>
                <c:pt idx="5664">
                  <c:v>#N/A</c:v>
                </c:pt>
                <c:pt idx="5665">
                  <c:v>#N/A</c:v>
                </c:pt>
                <c:pt idx="5666">
                  <c:v>#N/A</c:v>
                </c:pt>
                <c:pt idx="5667">
                  <c:v>#N/A</c:v>
                </c:pt>
                <c:pt idx="5668">
                  <c:v>#N/A</c:v>
                </c:pt>
                <c:pt idx="5669">
                  <c:v>#N/A</c:v>
                </c:pt>
                <c:pt idx="5670">
                  <c:v>#N/A</c:v>
                </c:pt>
                <c:pt idx="5671">
                  <c:v>#N/A</c:v>
                </c:pt>
                <c:pt idx="5672">
                  <c:v>#N/A</c:v>
                </c:pt>
                <c:pt idx="5673">
                  <c:v>#N/A</c:v>
                </c:pt>
                <c:pt idx="5674">
                  <c:v>#N/A</c:v>
                </c:pt>
                <c:pt idx="5675">
                  <c:v>#N/A</c:v>
                </c:pt>
                <c:pt idx="5676">
                  <c:v>#N/A</c:v>
                </c:pt>
                <c:pt idx="5677">
                  <c:v>#N/A</c:v>
                </c:pt>
                <c:pt idx="5678">
                  <c:v>#N/A</c:v>
                </c:pt>
                <c:pt idx="5679">
                  <c:v>#N/A</c:v>
                </c:pt>
                <c:pt idx="5680">
                  <c:v>#N/A</c:v>
                </c:pt>
                <c:pt idx="5681">
                  <c:v>#N/A</c:v>
                </c:pt>
                <c:pt idx="5682">
                  <c:v>#N/A</c:v>
                </c:pt>
                <c:pt idx="5683">
                  <c:v>#N/A</c:v>
                </c:pt>
                <c:pt idx="5684">
                  <c:v>#N/A</c:v>
                </c:pt>
                <c:pt idx="5685">
                  <c:v>#N/A</c:v>
                </c:pt>
                <c:pt idx="5686">
                  <c:v>#N/A</c:v>
                </c:pt>
                <c:pt idx="5687">
                  <c:v>#N/A</c:v>
                </c:pt>
                <c:pt idx="5688">
                  <c:v>#N/A</c:v>
                </c:pt>
                <c:pt idx="5689">
                  <c:v>#N/A</c:v>
                </c:pt>
                <c:pt idx="5690">
                  <c:v>#N/A</c:v>
                </c:pt>
                <c:pt idx="5691">
                  <c:v>#N/A</c:v>
                </c:pt>
                <c:pt idx="5692">
                  <c:v>#N/A</c:v>
                </c:pt>
                <c:pt idx="5693">
                  <c:v>#N/A</c:v>
                </c:pt>
                <c:pt idx="5694">
                  <c:v>#N/A</c:v>
                </c:pt>
                <c:pt idx="5695">
                  <c:v>#N/A</c:v>
                </c:pt>
                <c:pt idx="5696">
                  <c:v>#N/A</c:v>
                </c:pt>
                <c:pt idx="5697">
                  <c:v>#N/A</c:v>
                </c:pt>
                <c:pt idx="5698">
                  <c:v>#N/A</c:v>
                </c:pt>
                <c:pt idx="5699">
                  <c:v>#N/A</c:v>
                </c:pt>
                <c:pt idx="5700">
                  <c:v>#N/A</c:v>
                </c:pt>
                <c:pt idx="5701">
                  <c:v>#N/A</c:v>
                </c:pt>
                <c:pt idx="5702">
                  <c:v>#N/A</c:v>
                </c:pt>
                <c:pt idx="5703">
                  <c:v>#N/A</c:v>
                </c:pt>
                <c:pt idx="5704">
                  <c:v>#N/A</c:v>
                </c:pt>
                <c:pt idx="5705">
                  <c:v>#N/A</c:v>
                </c:pt>
                <c:pt idx="5706">
                  <c:v>#N/A</c:v>
                </c:pt>
                <c:pt idx="5707">
                  <c:v>#N/A</c:v>
                </c:pt>
                <c:pt idx="5708">
                  <c:v>#N/A</c:v>
                </c:pt>
                <c:pt idx="5709">
                  <c:v>#N/A</c:v>
                </c:pt>
                <c:pt idx="5710">
                  <c:v>#N/A</c:v>
                </c:pt>
                <c:pt idx="5711">
                  <c:v>#N/A</c:v>
                </c:pt>
                <c:pt idx="5712">
                  <c:v>#N/A</c:v>
                </c:pt>
                <c:pt idx="5713">
                  <c:v>#N/A</c:v>
                </c:pt>
                <c:pt idx="5714">
                  <c:v>#N/A</c:v>
                </c:pt>
                <c:pt idx="5715">
                  <c:v>#N/A</c:v>
                </c:pt>
                <c:pt idx="5716">
                  <c:v>#N/A</c:v>
                </c:pt>
                <c:pt idx="5717">
                  <c:v>#N/A</c:v>
                </c:pt>
                <c:pt idx="5718">
                  <c:v>#N/A</c:v>
                </c:pt>
                <c:pt idx="5719">
                  <c:v>#N/A</c:v>
                </c:pt>
                <c:pt idx="5720">
                  <c:v>#N/A</c:v>
                </c:pt>
                <c:pt idx="5721">
                  <c:v>#N/A</c:v>
                </c:pt>
                <c:pt idx="5722">
                  <c:v>#N/A</c:v>
                </c:pt>
                <c:pt idx="5723">
                  <c:v>#N/A</c:v>
                </c:pt>
                <c:pt idx="5724">
                  <c:v>#N/A</c:v>
                </c:pt>
                <c:pt idx="5725">
                  <c:v>#N/A</c:v>
                </c:pt>
                <c:pt idx="5726">
                  <c:v>#N/A</c:v>
                </c:pt>
                <c:pt idx="5727">
                  <c:v>#N/A</c:v>
                </c:pt>
                <c:pt idx="5728">
                  <c:v>#N/A</c:v>
                </c:pt>
                <c:pt idx="5729">
                  <c:v>#N/A</c:v>
                </c:pt>
                <c:pt idx="5730">
                  <c:v>#N/A</c:v>
                </c:pt>
                <c:pt idx="5731">
                  <c:v>#N/A</c:v>
                </c:pt>
                <c:pt idx="5732">
                  <c:v>#N/A</c:v>
                </c:pt>
                <c:pt idx="5733">
                  <c:v>#N/A</c:v>
                </c:pt>
                <c:pt idx="5734">
                  <c:v>#N/A</c:v>
                </c:pt>
                <c:pt idx="5735">
                  <c:v>#N/A</c:v>
                </c:pt>
                <c:pt idx="5736">
                  <c:v>#N/A</c:v>
                </c:pt>
                <c:pt idx="5737">
                  <c:v>#N/A</c:v>
                </c:pt>
                <c:pt idx="5738">
                  <c:v>#N/A</c:v>
                </c:pt>
                <c:pt idx="5739">
                  <c:v>#N/A</c:v>
                </c:pt>
                <c:pt idx="5740">
                  <c:v>#N/A</c:v>
                </c:pt>
                <c:pt idx="5741">
                  <c:v>#N/A</c:v>
                </c:pt>
                <c:pt idx="5742">
                  <c:v>#N/A</c:v>
                </c:pt>
                <c:pt idx="5743">
                  <c:v>#N/A</c:v>
                </c:pt>
                <c:pt idx="5744">
                  <c:v>#N/A</c:v>
                </c:pt>
                <c:pt idx="5745">
                  <c:v>#N/A</c:v>
                </c:pt>
                <c:pt idx="5746">
                  <c:v>#N/A</c:v>
                </c:pt>
                <c:pt idx="5747">
                  <c:v>#N/A</c:v>
                </c:pt>
                <c:pt idx="5748">
                  <c:v>#N/A</c:v>
                </c:pt>
                <c:pt idx="5749">
                  <c:v>#N/A</c:v>
                </c:pt>
                <c:pt idx="5750">
                  <c:v>#N/A</c:v>
                </c:pt>
                <c:pt idx="5751">
                  <c:v>#N/A</c:v>
                </c:pt>
                <c:pt idx="5752">
                  <c:v>#N/A</c:v>
                </c:pt>
                <c:pt idx="5753">
                  <c:v>#N/A</c:v>
                </c:pt>
                <c:pt idx="5754">
                  <c:v>#N/A</c:v>
                </c:pt>
                <c:pt idx="5755">
                  <c:v>#N/A</c:v>
                </c:pt>
                <c:pt idx="5756">
                  <c:v>#N/A</c:v>
                </c:pt>
                <c:pt idx="5757">
                  <c:v>#N/A</c:v>
                </c:pt>
                <c:pt idx="5758">
                  <c:v>#N/A</c:v>
                </c:pt>
                <c:pt idx="5759">
                  <c:v>#N/A</c:v>
                </c:pt>
                <c:pt idx="5760">
                  <c:v>#N/A</c:v>
                </c:pt>
                <c:pt idx="5761">
                  <c:v>#N/A</c:v>
                </c:pt>
                <c:pt idx="5762">
                  <c:v>#N/A</c:v>
                </c:pt>
                <c:pt idx="5763">
                  <c:v>#N/A</c:v>
                </c:pt>
                <c:pt idx="5764">
                  <c:v>#N/A</c:v>
                </c:pt>
                <c:pt idx="5765">
                  <c:v>#N/A</c:v>
                </c:pt>
                <c:pt idx="5766">
                  <c:v>#N/A</c:v>
                </c:pt>
                <c:pt idx="5767">
                  <c:v>#N/A</c:v>
                </c:pt>
                <c:pt idx="5768">
                  <c:v>#N/A</c:v>
                </c:pt>
                <c:pt idx="5769">
                  <c:v>#N/A</c:v>
                </c:pt>
                <c:pt idx="5770">
                  <c:v>#N/A</c:v>
                </c:pt>
                <c:pt idx="5771">
                  <c:v>#N/A</c:v>
                </c:pt>
                <c:pt idx="5772">
                  <c:v>#N/A</c:v>
                </c:pt>
                <c:pt idx="5773">
                  <c:v>#N/A</c:v>
                </c:pt>
                <c:pt idx="5774">
                  <c:v>#N/A</c:v>
                </c:pt>
                <c:pt idx="5775">
                  <c:v>#N/A</c:v>
                </c:pt>
                <c:pt idx="5776">
                  <c:v>#N/A</c:v>
                </c:pt>
                <c:pt idx="5777">
                  <c:v>#N/A</c:v>
                </c:pt>
                <c:pt idx="5778">
                  <c:v>#N/A</c:v>
                </c:pt>
                <c:pt idx="5779">
                  <c:v>#N/A</c:v>
                </c:pt>
                <c:pt idx="5780">
                  <c:v>#N/A</c:v>
                </c:pt>
                <c:pt idx="5781">
                  <c:v>#N/A</c:v>
                </c:pt>
                <c:pt idx="5782">
                  <c:v>#N/A</c:v>
                </c:pt>
                <c:pt idx="5783">
                  <c:v>#N/A</c:v>
                </c:pt>
                <c:pt idx="5784">
                  <c:v>#N/A</c:v>
                </c:pt>
                <c:pt idx="5785">
                  <c:v>#N/A</c:v>
                </c:pt>
                <c:pt idx="5786">
                  <c:v>#N/A</c:v>
                </c:pt>
                <c:pt idx="5787">
                  <c:v>#N/A</c:v>
                </c:pt>
                <c:pt idx="5788">
                  <c:v>#N/A</c:v>
                </c:pt>
                <c:pt idx="5789">
                  <c:v>#N/A</c:v>
                </c:pt>
                <c:pt idx="5790">
                  <c:v>#N/A</c:v>
                </c:pt>
                <c:pt idx="5791">
                  <c:v>#N/A</c:v>
                </c:pt>
                <c:pt idx="5792">
                  <c:v>#N/A</c:v>
                </c:pt>
                <c:pt idx="5793">
                  <c:v>#N/A</c:v>
                </c:pt>
                <c:pt idx="5794">
                  <c:v>#N/A</c:v>
                </c:pt>
                <c:pt idx="5795">
                  <c:v>#N/A</c:v>
                </c:pt>
                <c:pt idx="5796">
                  <c:v>#N/A</c:v>
                </c:pt>
                <c:pt idx="5797">
                  <c:v>#N/A</c:v>
                </c:pt>
                <c:pt idx="5798">
                  <c:v>#N/A</c:v>
                </c:pt>
                <c:pt idx="5799">
                  <c:v>#N/A</c:v>
                </c:pt>
                <c:pt idx="5800">
                  <c:v>#N/A</c:v>
                </c:pt>
                <c:pt idx="5801">
                  <c:v>#N/A</c:v>
                </c:pt>
                <c:pt idx="5802">
                  <c:v>#N/A</c:v>
                </c:pt>
                <c:pt idx="5803">
                  <c:v>#N/A</c:v>
                </c:pt>
                <c:pt idx="5804">
                  <c:v>#N/A</c:v>
                </c:pt>
                <c:pt idx="5805">
                  <c:v>#N/A</c:v>
                </c:pt>
                <c:pt idx="5806">
                  <c:v>#N/A</c:v>
                </c:pt>
                <c:pt idx="5807">
                  <c:v>#N/A</c:v>
                </c:pt>
                <c:pt idx="5808">
                  <c:v>#N/A</c:v>
                </c:pt>
                <c:pt idx="5809">
                  <c:v>#N/A</c:v>
                </c:pt>
                <c:pt idx="5810">
                  <c:v>#N/A</c:v>
                </c:pt>
                <c:pt idx="5811">
                  <c:v>#N/A</c:v>
                </c:pt>
                <c:pt idx="5812">
                  <c:v>#N/A</c:v>
                </c:pt>
                <c:pt idx="5813">
                  <c:v>#N/A</c:v>
                </c:pt>
                <c:pt idx="5814">
                  <c:v>#N/A</c:v>
                </c:pt>
                <c:pt idx="5815">
                  <c:v>#N/A</c:v>
                </c:pt>
                <c:pt idx="5816">
                  <c:v>#N/A</c:v>
                </c:pt>
                <c:pt idx="5817">
                  <c:v>#N/A</c:v>
                </c:pt>
                <c:pt idx="5818">
                  <c:v>#N/A</c:v>
                </c:pt>
                <c:pt idx="5819">
                  <c:v>#N/A</c:v>
                </c:pt>
                <c:pt idx="5820">
                  <c:v>#N/A</c:v>
                </c:pt>
                <c:pt idx="5821">
                  <c:v>#N/A</c:v>
                </c:pt>
                <c:pt idx="5822">
                  <c:v>#N/A</c:v>
                </c:pt>
                <c:pt idx="5823">
                  <c:v>#N/A</c:v>
                </c:pt>
                <c:pt idx="5824">
                  <c:v>#N/A</c:v>
                </c:pt>
                <c:pt idx="5825">
                  <c:v>#N/A</c:v>
                </c:pt>
                <c:pt idx="5826">
                  <c:v>#N/A</c:v>
                </c:pt>
                <c:pt idx="5827">
                  <c:v>#N/A</c:v>
                </c:pt>
                <c:pt idx="5828">
                  <c:v>#N/A</c:v>
                </c:pt>
                <c:pt idx="5829">
                  <c:v>#N/A</c:v>
                </c:pt>
                <c:pt idx="5830">
                  <c:v>#N/A</c:v>
                </c:pt>
                <c:pt idx="5831">
                  <c:v>#N/A</c:v>
                </c:pt>
                <c:pt idx="5832">
                  <c:v>#N/A</c:v>
                </c:pt>
                <c:pt idx="5833">
                  <c:v>#N/A</c:v>
                </c:pt>
                <c:pt idx="5834">
                  <c:v>#N/A</c:v>
                </c:pt>
                <c:pt idx="5835">
                  <c:v>#N/A</c:v>
                </c:pt>
                <c:pt idx="5836">
                  <c:v>#N/A</c:v>
                </c:pt>
                <c:pt idx="5837">
                  <c:v>#N/A</c:v>
                </c:pt>
                <c:pt idx="5838">
                  <c:v>#N/A</c:v>
                </c:pt>
                <c:pt idx="5839">
                  <c:v>#N/A</c:v>
                </c:pt>
                <c:pt idx="5840">
                  <c:v>#N/A</c:v>
                </c:pt>
                <c:pt idx="5841">
                  <c:v>#N/A</c:v>
                </c:pt>
                <c:pt idx="5842">
                  <c:v>#N/A</c:v>
                </c:pt>
                <c:pt idx="5843">
                  <c:v>#N/A</c:v>
                </c:pt>
                <c:pt idx="5844">
                  <c:v>#N/A</c:v>
                </c:pt>
                <c:pt idx="5845">
                  <c:v>#N/A</c:v>
                </c:pt>
                <c:pt idx="5846">
                  <c:v>#N/A</c:v>
                </c:pt>
                <c:pt idx="5847">
                  <c:v>#N/A</c:v>
                </c:pt>
                <c:pt idx="5848">
                  <c:v>#N/A</c:v>
                </c:pt>
                <c:pt idx="5849">
                  <c:v>#N/A</c:v>
                </c:pt>
                <c:pt idx="5850">
                  <c:v>#N/A</c:v>
                </c:pt>
                <c:pt idx="5851">
                  <c:v>#N/A</c:v>
                </c:pt>
                <c:pt idx="5852">
                  <c:v>#N/A</c:v>
                </c:pt>
                <c:pt idx="5853">
                  <c:v>#N/A</c:v>
                </c:pt>
                <c:pt idx="5854">
                  <c:v>#N/A</c:v>
                </c:pt>
                <c:pt idx="5855">
                  <c:v>#N/A</c:v>
                </c:pt>
                <c:pt idx="5856">
                  <c:v>#N/A</c:v>
                </c:pt>
                <c:pt idx="5857">
                  <c:v>#N/A</c:v>
                </c:pt>
                <c:pt idx="5858">
                  <c:v>#N/A</c:v>
                </c:pt>
                <c:pt idx="5859">
                  <c:v>#N/A</c:v>
                </c:pt>
                <c:pt idx="5860">
                  <c:v>#N/A</c:v>
                </c:pt>
                <c:pt idx="5861">
                  <c:v>#N/A</c:v>
                </c:pt>
                <c:pt idx="5862">
                  <c:v>#N/A</c:v>
                </c:pt>
                <c:pt idx="5863">
                  <c:v>#N/A</c:v>
                </c:pt>
                <c:pt idx="5864">
                  <c:v>#N/A</c:v>
                </c:pt>
                <c:pt idx="5865">
                  <c:v>#N/A</c:v>
                </c:pt>
                <c:pt idx="5866">
                  <c:v>#N/A</c:v>
                </c:pt>
                <c:pt idx="5867">
                  <c:v>#N/A</c:v>
                </c:pt>
                <c:pt idx="5868">
                  <c:v>#N/A</c:v>
                </c:pt>
                <c:pt idx="5869">
                  <c:v>#N/A</c:v>
                </c:pt>
                <c:pt idx="5870">
                  <c:v>#N/A</c:v>
                </c:pt>
                <c:pt idx="5871">
                  <c:v>#N/A</c:v>
                </c:pt>
                <c:pt idx="5872">
                  <c:v>#N/A</c:v>
                </c:pt>
                <c:pt idx="5873">
                  <c:v>#N/A</c:v>
                </c:pt>
                <c:pt idx="5874">
                  <c:v>#N/A</c:v>
                </c:pt>
                <c:pt idx="5875">
                  <c:v>#N/A</c:v>
                </c:pt>
                <c:pt idx="5876">
                  <c:v>#N/A</c:v>
                </c:pt>
                <c:pt idx="5877">
                  <c:v>#N/A</c:v>
                </c:pt>
                <c:pt idx="5878">
                  <c:v>#N/A</c:v>
                </c:pt>
                <c:pt idx="5879">
                  <c:v>#N/A</c:v>
                </c:pt>
                <c:pt idx="5880">
                  <c:v>#N/A</c:v>
                </c:pt>
                <c:pt idx="5881">
                  <c:v>#N/A</c:v>
                </c:pt>
                <c:pt idx="5882">
                  <c:v>#N/A</c:v>
                </c:pt>
                <c:pt idx="5883">
                  <c:v>#N/A</c:v>
                </c:pt>
                <c:pt idx="5884">
                  <c:v>#N/A</c:v>
                </c:pt>
                <c:pt idx="5885">
                  <c:v>#N/A</c:v>
                </c:pt>
                <c:pt idx="5886">
                  <c:v>#N/A</c:v>
                </c:pt>
                <c:pt idx="5887">
                  <c:v>#N/A</c:v>
                </c:pt>
                <c:pt idx="5888">
                  <c:v>#N/A</c:v>
                </c:pt>
                <c:pt idx="5889">
                  <c:v>#N/A</c:v>
                </c:pt>
                <c:pt idx="5890">
                  <c:v>#N/A</c:v>
                </c:pt>
                <c:pt idx="5891">
                  <c:v>#N/A</c:v>
                </c:pt>
                <c:pt idx="5892">
                  <c:v>#N/A</c:v>
                </c:pt>
                <c:pt idx="5893">
                  <c:v>#N/A</c:v>
                </c:pt>
                <c:pt idx="5894">
                  <c:v>#N/A</c:v>
                </c:pt>
                <c:pt idx="5895">
                  <c:v>#N/A</c:v>
                </c:pt>
                <c:pt idx="5896">
                  <c:v>#N/A</c:v>
                </c:pt>
                <c:pt idx="5897">
                  <c:v>#N/A</c:v>
                </c:pt>
                <c:pt idx="5898">
                  <c:v>#N/A</c:v>
                </c:pt>
                <c:pt idx="5899">
                  <c:v>#N/A</c:v>
                </c:pt>
                <c:pt idx="5900">
                  <c:v>#N/A</c:v>
                </c:pt>
                <c:pt idx="5901">
                  <c:v>#N/A</c:v>
                </c:pt>
                <c:pt idx="5902">
                  <c:v>#N/A</c:v>
                </c:pt>
                <c:pt idx="5903">
                  <c:v>#N/A</c:v>
                </c:pt>
                <c:pt idx="5904">
                  <c:v>#N/A</c:v>
                </c:pt>
                <c:pt idx="5905">
                  <c:v>#N/A</c:v>
                </c:pt>
                <c:pt idx="5906">
                  <c:v>#N/A</c:v>
                </c:pt>
                <c:pt idx="5907">
                  <c:v>#N/A</c:v>
                </c:pt>
                <c:pt idx="5908">
                  <c:v>#N/A</c:v>
                </c:pt>
                <c:pt idx="5909">
                  <c:v>#N/A</c:v>
                </c:pt>
                <c:pt idx="5910">
                  <c:v>#N/A</c:v>
                </c:pt>
                <c:pt idx="5911">
                  <c:v>#N/A</c:v>
                </c:pt>
                <c:pt idx="5912">
                  <c:v>#N/A</c:v>
                </c:pt>
                <c:pt idx="5913">
                  <c:v>#N/A</c:v>
                </c:pt>
                <c:pt idx="5914">
                  <c:v>#N/A</c:v>
                </c:pt>
                <c:pt idx="5915">
                  <c:v>#N/A</c:v>
                </c:pt>
                <c:pt idx="5916">
                  <c:v>#N/A</c:v>
                </c:pt>
                <c:pt idx="5917">
                  <c:v>#N/A</c:v>
                </c:pt>
                <c:pt idx="5918">
                  <c:v>#N/A</c:v>
                </c:pt>
                <c:pt idx="5919">
                  <c:v>#N/A</c:v>
                </c:pt>
                <c:pt idx="5920">
                  <c:v>#N/A</c:v>
                </c:pt>
                <c:pt idx="5921">
                  <c:v>#N/A</c:v>
                </c:pt>
                <c:pt idx="5922">
                  <c:v>#N/A</c:v>
                </c:pt>
                <c:pt idx="5923">
                  <c:v>#N/A</c:v>
                </c:pt>
                <c:pt idx="5924">
                  <c:v>#N/A</c:v>
                </c:pt>
                <c:pt idx="5925">
                  <c:v>#N/A</c:v>
                </c:pt>
                <c:pt idx="5926">
                  <c:v>#N/A</c:v>
                </c:pt>
                <c:pt idx="5927">
                  <c:v>#N/A</c:v>
                </c:pt>
                <c:pt idx="5928">
                  <c:v>#N/A</c:v>
                </c:pt>
                <c:pt idx="5929">
                  <c:v>#N/A</c:v>
                </c:pt>
                <c:pt idx="5930">
                  <c:v>#N/A</c:v>
                </c:pt>
                <c:pt idx="5931">
                  <c:v>#N/A</c:v>
                </c:pt>
                <c:pt idx="5932">
                  <c:v>#N/A</c:v>
                </c:pt>
                <c:pt idx="5933">
                  <c:v>#N/A</c:v>
                </c:pt>
                <c:pt idx="5934">
                  <c:v>#N/A</c:v>
                </c:pt>
                <c:pt idx="5935">
                  <c:v>#N/A</c:v>
                </c:pt>
                <c:pt idx="5936">
                  <c:v>#N/A</c:v>
                </c:pt>
                <c:pt idx="5937">
                  <c:v>#N/A</c:v>
                </c:pt>
                <c:pt idx="5938">
                  <c:v>#N/A</c:v>
                </c:pt>
                <c:pt idx="5939">
                  <c:v>#N/A</c:v>
                </c:pt>
                <c:pt idx="5940">
                  <c:v>#N/A</c:v>
                </c:pt>
                <c:pt idx="5941">
                  <c:v>#N/A</c:v>
                </c:pt>
                <c:pt idx="5942">
                  <c:v>#N/A</c:v>
                </c:pt>
                <c:pt idx="5943">
                  <c:v>#N/A</c:v>
                </c:pt>
                <c:pt idx="5944">
                  <c:v>#N/A</c:v>
                </c:pt>
                <c:pt idx="5945">
                  <c:v>#N/A</c:v>
                </c:pt>
                <c:pt idx="5946">
                  <c:v>#N/A</c:v>
                </c:pt>
                <c:pt idx="5947">
                  <c:v>#N/A</c:v>
                </c:pt>
                <c:pt idx="5948">
                  <c:v>#N/A</c:v>
                </c:pt>
                <c:pt idx="5949">
                  <c:v>#N/A</c:v>
                </c:pt>
                <c:pt idx="5950">
                  <c:v>#N/A</c:v>
                </c:pt>
                <c:pt idx="5951">
                  <c:v>#N/A</c:v>
                </c:pt>
                <c:pt idx="5952">
                  <c:v>#N/A</c:v>
                </c:pt>
                <c:pt idx="5953">
                  <c:v>#N/A</c:v>
                </c:pt>
                <c:pt idx="5954">
                  <c:v>#N/A</c:v>
                </c:pt>
                <c:pt idx="5955">
                  <c:v>#N/A</c:v>
                </c:pt>
                <c:pt idx="5956">
                  <c:v>#N/A</c:v>
                </c:pt>
                <c:pt idx="5957">
                  <c:v>#N/A</c:v>
                </c:pt>
                <c:pt idx="5958">
                  <c:v>#N/A</c:v>
                </c:pt>
                <c:pt idx="5959">
                  <c:v>#N/A</c:v>
                </c:pt>
                <c:pt idx="5960">
                  <c:v>#N/A</c:v>
                </c:pt>
                <c:pt idx="5961">
                  <c:v>#N/A</c:v>
                </c:pt>
                <c:pt idx="5962">
                  <c:v>#N/A</c:v>
                </c:pt>
                <c:pt idx="5963">
                  <c:v>#N/A</c:v>
                </c:pt>
                <c:pt idx="5964">
                  <c:v>#N/A</c:v>
                </c:pt>
                <c:pt idx="5965">
                  <c:v>#N/A</c:v>
                </c:pt>
                <c:pt idx="5966">
                  <c:v>#N/A</c:v>
                </c:pt>
                <c:pt idx="5967">
                  <c:v>#N/A</c:v>
                </c:pt>
                <c:pt idx="5968">
                  <c:v>#N/A</c:v>
                </c:pt>
                <c:pt idx="5969">
                  <c:v>#N/A</c:v>
                </c:pt>
                <c:pt idx="5970">
                  <c:v>#N/A</c:v>
                </c:pt>
                <c:pt idx="5971">
                  <c:v>#N/A</c:v>
                </c:pt>
                <c:pt idx="5972">
                  <c:v>#N/A</c:v>
                </c:pt>
                <c:pt idx="5973">
                  <c:v>#N/A</c:v>
                </c:pt>
                <c:pt idx="5974">
                  <c:v>#N/A</c:v>
                </c:pt>
                <c:pt idx="5975">
                  <c:v>#N/A</c:v>
                </c:pt>
                <c:pt idx="5976">
                  <c:v>#N/A</c:v>
                </c:pt>
                <c:pt idx="5977">
                  <c:v>#N/A</c:v>
                </c:pt>
                <c:pt idx="5978">
                  <c:v>#N/A</c:v>
                </c:pt>
                <c:pt idx="5979">
                  <c:v>#N/A</c:v>
                </c:pt>
                <c:pt idx="5980">
                  <c:v>#N/A</c:v>
                </c:pt>
                <c:pt idx="5981">
                  <c:v>#N/A</c:v>
                </c:pt>
                <c:pt idx="5982">
                  <c:v>#N/A</c:v>
                </c:pt>
                <c:pt idx="5983">
                  <c:v>#N/A</c:v>
                </c:pt>
                <c:pt idx="5984">
                  <c:v>#N/A</c:v>
                </c:pt>
                <c:pt idx="5985">
                  <c:v>#N/A</c:v>
                </c:pt>
                <c:pt idx="5986">
                  <c:v>#N/A</c:v>
                </c:pt>
                <c:pt idx="5987">
                  <c:v>#N/A</c:v>
                </c:pt>
                <c:pt idx="5988">
                  <c:v>#N/A</c:v>
                </c:pt>
                <c:pt idx="5989">
                  <c:v>#N/A</c:v>
                </c:pt>
                <c:pt idx="5990">
                  <c:v>#N/A</c:v>
                </c:pt>
                <c:pt idx="5991">
                  <c:v>#N/A</c:v>
                </c:pt>
                <c:pt idx="5992">
                  <c:v>#N/A</c:v>
                </c:pt>
                <c:pt idx="5993">
                  <c:v>#N/A</c:v>
                </c:pt>
                <c:pt idx="5994">
                  <c:v>#N/A</c:v>
                </c:pt>
                <c:pt idx="5995">
                  <c:v>#N/A</c:v>
                </c:pt>
                <c:pt idx="5996">
                  <c:v>#N/A</c:v>
                </c:pt>
                <c:pt idx="5997">
                  <c:v>#N/A</c:v>
                </c:pt>
                <c:pt idx="5998">
                  <c:v>#N/A</c:v>
                </c:pt>
                <c:pt idx="5999">
                  <c:v>#N/A</c:v>
                </c:pt>
                <c:pt idx="6000">
                  <c:v>#N/A</c:v>
                </c:pt>
                <c:pt idx="6001">
                  <c:v>#N/A</c:v>
                </c:pt>
                <c:pt idx="6002">
                  <c:v>#N/A</c:v>
                </c:pt>
                <c:pt idx="6003">
                  <c:v>#N/A</c:v>
                </c:pt>
                <c:pt idx="6004">
                  <c:v>#N/A</c:v>
                </c:pt>
                <c:pt idx="6005">
                  <c:v>#N/A</c:v>
                </c:pt>
                <c:pt idx="6006">
                  <c:v>#N/A</c:v>
                </c:pt>
                <c:pt idx="6007">
                  <c:v>#N/A</c:v>
                </c:pt>
                <c:pt idx="6008">
                  <c:v>#N/A</c:v>
                </c:pt>
                <c:pt idx="6009">
                  <c:v>#N/A</c:v>
                </c:pt>
                <c:pt idx="6010">
                  <c:v>#N/A</c:v>
                </c:pt>
                <c:pt idx="6011">
                  <c:v>#N/A</c:v>
                </c:pt>
                <c:pt idx="6012">
                  <c:v>#N/A</c:v>
                </c:pt>
                <c:pt idx="6013">
                  <c:v>#N/A</c:v>
                </c:pt>
                <c:pt idx="6014">
                  <c:v>#N/A</c:v>
                </c:pt>
                <c:pt idx="6015">
                  <c:v>#N/A</c:v>
                </c:pt>
                <c:pt idx="6016">
                  <c:v>#N/A</c:v>
                </c:pt>
                <c:pt idx="6017">
                  <c:v>#N/A</c:v>
                </c:pt>
                <c:pt idx="6018">
                  <c:v>#N/A</c:v>
                </c:pt>
                <c:pt idx="6019">
                  <c:v>#N/A</c:v>
                </c:pt>
                <c:pt idx="6020">
                  <c:v>#N/A</c:v>
                </c:pt>
                <c:pt idx="6021">
                  <c:v>#N/A</c:v>
                </c:pt>
                <c:pt idx="6022">
                  <c:v>#N/A</c:v>
                </c:pt>
                <c:pt idx="6023">
                  <c:v>#N/A</c:v>
                </c:pt>
                <c:pt idx="6024">
                  <c:v>#N/A</c:v>
                </c:pt>
                <c:pt idx="6025">
                  <c:v>#N/A</c:v>
                </c:pt>
                <c:pt idx="6026">
                  <c:v>#N/A</c:v>
                </c:pt>
                <c:pt idx="6027">
                  <c:v>#N/A</c:v>
                </c:pt>
                <c:pt idx="6028">
                  <c:v>#N/A</c:v>
                </c:pt>
                <c:pt idx="6029">
                  <c:v>#N/A</c:v>
                </c:pt>
                <c:pt idx="6030">
                  <c:v>#N/A</c:v>
                </c:pt>
                <c:pt idx="6031">
                  <c:v>#N/A</c:v>
                </c:pt>
                <c:pt idx="6032">
                  <c:v>#N/A</c:v>
                </c:pt>
                <c:pt idx="6033">
                  <c:v>#N/A</c:v>
                </c:pt>
                <c:pt idx="6034">
                  <c:v>#N/A</c:v>
                </c:pt>
                <c:pt idx="6035">
                  <c:v>#N/A</c:v>
                </c:pt>
                <c:pt idx="6036">
                  <c:v>#N/A</c:v>
                </c:pt>
                <c:pt idx="6037">
                  <c:v>#N/A</c:v>
                </c:pt>
                <c:pt idx="6038">
                  <c:v>#N/A</c:v>
                </c:pt>
                <c:pt idx="6039">
                  <c:v>#N/A</c:v>
                </c:pt>
                <c:pt idx="6040">
                  <c:v>#N/A</c:v>
                </c:pt>
                <c:pt idx="6041">
                  <c:v>#N/A</c:v>
                </c:pt>
                <c:pt idx="6042">
                  <c:v>#N/A</c:v>
                </c:pt>
                <c:pt idx="6043">
                  <c:v>#N/A</c:v>
                </c:pt>
                <c:pt idx="6044">
                  <c:v>#N/A</c:v>
                </c:pt>
                <c:pt idx="6045">
                  <c:v>#N/A</c:v>
                </c:pt>
                <c:pt idx="6046">
                  <c:v>#N/A</c:v>
                </c:pt>
                <c:pt idx="6047">
                  <c:v>#N/A</c:v>
                </c:pt>
                <c:pt idx="6048">
                  <c:v>#N/A</c:v>
                </c:pt>
                <c:pt idx="6049">
                  <c:v>#N/A</c:v>
                </c:pt>
                <c:pt idx="6050">
                  <c:v>#N/A</c:v>
                </c:pt>
                <c:pt idx="6051">
                  <c:v>#N/A</c:v>
                </c:pt>
                <c:pt idx="6052">
                  <c:v>#N/A</c:v>
                </c:pt>
                <c:pt idx="6053">
                  <c:v>#N/A</c:v>
                </c:pt>
                <c:pt idx="6054">
                  <c:v>#N/A</c:v>
                </c:pt>
                <c:pt idx="6055">
                  <c:v>#N/A</c:v>
                </c:pt>
                <c:pt idx="6056">
                  <c:v>#N/A</c:v>
                </c:pt>
                <c:pt idx="6057">
                  <c:v>#N/A</c:v>
                </c:pt>
                <c:pt idx="6058">
                  <c:v>#N/A</c:v>
                </c:pt>
                <c:pt idx="6059">
                  <c:v>#N/A</c:v>
                </c:pt>
                <c:pt idx="6060">
                  <c:v>#N/A</c:v>
                </c:pt>
                <c:pt idx="6061">
                  <c:v>#N/A</c:v>
                </c:pt>
                <c:pt idx="6062">
                  <c:v>#N/A</c:v>
                </c:pt>
                <c:pt idx="6063">
                  <c:v>#N/A</c:v>
                </c:pt>
                <c:pt idx="6064">
                  <c:v>#N/A</c:v>
                </c:pt>
                <c:pt idx="6065">
                  <c:v>#N/A</c:v>
                </c:pt>
                <c:pt idx="6066">
                  <c:v>#N/A</c:v>
                </c:pt>
                <c:pt idx="6067">
                  <c:v>#N/A</c:v>
                </c:pt>
                <c:pt idx="6068">
                  <c:v>#N/A</c:v>
                </c:pt>
                <c:pt idx="6069">
                  <c:v>#N/A</c:v>
                </c:pt>
                <c:pt idx="6070">
                  <c:v>#N/A</c:v>
                </c:pt>
                <c:pt idx="6071">
                  <c:v>#N/A</c:v>
                </c:pt>
                <c:pt idx="6072">
                  <c:v>#N/A</c:v>
                </c:pt>
                <c:pt idx="6073">
                  <c:v>#N/A</c:v>
                </c:pt>
                <c:pt idx="6074">
                  <c:v>#N/A</c:v>
                </c:pt>
                <c:pt idx="6075">
                  <c:v>#N/A</c:v>
                </c:pt>
                <c:pt idx="6076">
                  <c:v>#N/A</c:v>
                </c:pt>
                <c:pt idx="6077">
                  <c:v>#N/A</c:v>
                </c:pt>
                <c:pt idx="6078">
                  <c:v>#N/A</c:v>
                </c:pt>
                <c:pt idx="6079">
                  <c:v>#N/A</c:v>
                </c:pt>
                <c:pt idx="6080">
                  <c:v>#N/A</c:v>
                </c:pt>
                <c:pt idx="6081">
                  <c:v>#N/A</c:v>
                </c:pt>
                <c:pt idx="6082">
                  <c:v>#N/A</c:v>
                </c:pt>
                <c:pt idx="6083">
                  <c:v>#N/A</c:v>
                </c:pt>
                <c:pt idx="6084">
                  <c:v>#N/A</c:v>
                </c:pt>
                <c:pt idx="6085">
                  <c:v>#N/A</c:v>
                </c:pt>
                <c:pt idx="6086">
                  <c:v>#N/A</c:v>
                </c:pt>
                <c:pt idx="6087">
                  <c:v>#N/A</c:v>
                </c:pt>
                <c:pt idx="6088">
                  <c:v>#N/A</c:v>
                </c:pt>
                <c:pt idx="6089">
                  <c:v>#N/A</c:v>
                </c:pt>
                <c:pt idx="6090">
                  <c:v>#N/A</c:v>
                </c:pt>
                <c:pt idx="6091">
                  <c:v>#N/A</c:v>
                </c:pt>
                <c:pt idx="6092">
                  <c:v>#N/A</c:v>
                </c:pt>
                <c:pt idx="6093">
                  <c:v>#N/A</c:v>
                </c:pt>
                <c:pt idx="6094">
                  <c:v>#N/A</c:v>
                </c:pt>
                <c:pt idx="6095">
                  <c:v>#N/A</c:v>
                </c:pt>
                <c:pt idx="6096">
                  <c:v>#N/A</c:v>
                </c:pt>
                <c:pt idx="6097">
                  <c:v>#N/A</c:v>
                </c:pt>
                <c:pt idx="6098">
                  <c:v>#N/A</c:v>
                </c:pt>
                <c:pt idx="6099">
                  <c:v>#N/A</c:v>
                </c:pt>
                <c:pt idx="6100">
                  <c:v>#N/A</c:v>
                </c:pt>
                <c:pt idx="6101">
                  <c:v>#N/A</c:v>
                </c:pt>
                <c:pt idx="6102">
                  <c:v>#N/A</c:v>
                </c:pt>
                <c:pt idx="6103">
                  <c:v>#N/A</c:v>
                </c:pt>
                <c:pt idx="6104">
                  <c:v>#N/A</c:v>
                </c:pt>
                <c:pt idx="6105">
                  <c:v>#N/A</c:v>
                </c:pt>
                <c:pt idx="6106">
                  <c:v>#N/A</c:v>
                </c:pt>
                <c:pt idx="6107">
                  <c:v>#N/A</c:v>
                </c:pt>
                <c:pt idx="6108">
                  <c:v>#N/A</c:v>
                </c:pt>
                <c:pt idx="6109">
                  <c:v>#N/A</c:v>
                </c:pt>
                <c:pt idx="6110">
                  <c:v>#N/A</c:v>
                </c:pt>
                <c:pt idx="6111">
                  <c:v>#N/A</c:v>
                </c:pt>
                <c:pt idx="6112">
                  <c:v>#N/A</c:v>
                </c:pt>
                <c:pt idx="6113">
                  <c:v>#N/A</c:v>
                </c:pt>
                <c:pt idx="6114">
                  <c:v>#N/A</c:v>
                </c:pt>
                <c:pt idx="6115">
                  <c:v>#N/A</c:v>
                </c:pt>
                <c:pt idx="6116">
                  <c:v>#N/A</c:v>
                </c:pt>
                <c:pt idx="6117">
                  <c:v>#N/A</c:v>
                </c:pt>
                <c:pt idx="6118">
                  <c:v>#N/A</c:v>
                </c:pt>
                <c:pt idx="6119">
                  <c:v>#N/A</c:v>
                </c:pt>
                <c:pt idx="6120">
                  <c:v>#N/A</c:v>
                </c:pt>
                <c:pt idx="6121">
                  <c:v>#N/A</c:v>
                </c:pt>
                <c:pt idx="6122">
                  <c:v>#N/A</c:v>
                </c:pt>
                <c:pt idx="6123">
                  <c:v>#N/A</c:v>
                </c:pt>
                <c:pt idx="6124">
                  <c:v>#N/A</c:v>
                </c:pt>
                <c:pt idx="6125">
                  <c:v>#N/A</c:v>
                </c:pt>
                <c:pt idx="6126">
                  <c:v>#N/A</c:v>
                </c:pt>
                <c:pt idx="6127">
                  <c:v>#N/A</c:v>
                </c:pt>
                <c:pt idx="6128">
                  <c:v>#N/A</c:v>
                </c:pt>
                <c:pt idx="6129">
                  <c:v>#N/A</c:v>
                </c:pt>
                <c:pt idx="6130">
                  <c:v>#N/A</c:v>
                </c:pt>
                <c:pt idx="6131">
                  <c:v>#N/A</c:v>
                </c:pt>
                <c:pt idx="6132">
                  <c:v>#N/A</c:v>
                </c:pt>
                <c:pt idx="6133">
                  <c:v>#N/A</c:v>
                </c:pt>
                <c:pt idx="6134">
                  <c:v>#N/A</c:v>
                </c:pt>
                <c:pt idx="6135">
                  <c:v>#N/A</c:v>
                </c:pt>
                <c:pt idx="6136">
                  <c:v>#N/A</c:v>
                </c:pt>
                <c:pt idx="6137">
                  <c:v>#N/A</c:v>
                </c:pt>
                <c:pt idx="6138">
                  <c:v>#N/A</c:v>
                </c:pt>
                <c:pt idx="6139">
                  <c:v>#N/A</c:v>
                </c:pt>
                <c:pt idx="6140">
                  <c:v>#N/A</c:v>
                </c:pt>
                <c:pt idx="6141">
                  <c:v>#N/A</c:v>
                </c:pt>
                <c:pt idx="6142">
                  <c:v>#N/A</c:v>
                </c:pt>
                <c:pt idx="6143">
                  <c:v>#N/A</c:v>
                </c:pt>
                <c:pt idx="6144">
                  <c:v>#N/A</c:v>
                </c:pt>
                <c:pt idx="6145">
                  <c:v>#N/A</c:v>
                </c:pt>
                <c:pt idx="6146">
                  <c:v>#N/A</c:v>
                </c:pt>
                <c:pt idx="6147">
                  <c:v>#N/A</c:v>
                </c:pt>
                <c:pt idx="6148">
                  <c:v>#N/A</c:v>
                </c:pt>
                <c:pt idx="6149">
                  <c:v>#N/A</c:v>
                </c:pt>
                <c:pt idx="6150">
                  <c:v>#N/A</c:v>
                </c:pt>
                <c:pt idx="6151">
                  <c:v>#N/A</c:v>
                </c:pt>
                <c:pt idx="6152">
                  <c:v>#N/A</c:v>
                </c:pt>
                <c:pt idx="6153">
                  <c:v>#N/A</c:v>
                </c:pt>
                <c:pt idx="6154">
                  <c:v>#N/A</c:v>
                </c:pt>
                <c:pt idx="6155">
                  <c:v>#N/A</c:v>
                </c:pt>
                <c:pt idx="6156">
                  <c:v>#N/A</c:v>
                </c:pt>
                <c:pt idx="6157">
                  <c:v>#N/A</c:v>
                </c:pt>
                <c:pt idx="6158">
                  <c:v>#N/A</c:v>
                </c:pt>
                <c:pt idx="6159">
                  <c:v>#N/A</c:v>
                </c:pt>
                <c:pt idx="6160">
                  <c:v>#N/A</c:v>
                </c:pt>
                <c:pt idx="6161">
                  <c:v>#N/A</c:v>
                </c:pt>
                <c:pt idx="6162">
                  <c:v>#N/A</c:v>
                </c:pt>
                <c:pt idx="6163">
                  <c:v>#N/A</c:v>
                </c:pt>
                <c:pt idx="6164">
                  <c:v>#N/A</c:v>
                </c:pt>
                <c:pt idx="6165">
                  <c:v>#N/A</c:v>
                </c:pt>
                <c:pt idx="6166">
                  <c:v>#N/A</c:v>
                </c:pt>
                <c:pt idx="6167">
                  <c:v>#N/A</c:v>
                </c:pt>
                <c:pt idx="6168">
                  <c:v>#N/A</c:v>
                </c:pt>
                <c:pt idx="6169">
                  <c:v>#N/A</c:v>
                </c:pt>
                <c:pt idx="6170">
                  <c:v>#N/A</c:v>
                </c:pt>
                <c:pt idx="6171">
                  <c:v>#N/A</c:v>
                </c:pt>
                <c:pt idx="6172">
                  <c:v>#N/A</c:v>
                </c:pt>
                <c:pt idx="6173">
                  <c:v>#N/A</c:v>
                </c:pt>
                <c:pt idx="6174">
                  <c:v>#N/A</c:v>
                </c:pt>
                <c:pt idx="6175">
                  <c:v>#N/A</c:v>
                </c:pt>
                <c:pt idx="6176">
                  <c:v>#N/A</c:v>
                </c:pt>
                <c:pt idx="6177">
                  <c:v>#N/A</c:v>
                </c:pt>
                <c:pt idx="6178">
                  <c:v>#N/A</c:v>
                </c:pt>
                <c:pt idx="6179">
                  <c:v>#N/A</c:v>
                </c:pt>
                <c:pt idx="6180">
                  <c:v>#N/A</c:v>
                </c:pt>
                <c:pt idx="6181">
                  <c:v>#N/A</c:v>
                </c:pt>
                <c:pt idx="6182">
                  <c:v>#N/A</c:v>
                </c:pt>
                <c:pt idx="6183">
                  <c:v>#N/A</c:v>
                </c:pt>
                <c:pt idx="6184">
                  <c:v>#N/A</c:v>
                </c:pt>
                <c:pt idx="6185">
                  <c:v>#N/A</c:v>
                </c:pt>
                <c:pt idx="6186">
                  <c:v>#N/A</c:v>
                </c:pt>
                <c:pt idx="6187">
                  <c:v>#N/A</c:v>
                </c:pt>
                <c:pt idx="6188">
                  <c:v>#N/A</c:v>
                </c:pt>
                <c:pt idx="6189">
                  <c:v>#N/A</c:v>
                </c:pt>
                <c:pt idx="6190">
                  <c:v>#N/A</c:v>
                </c:pt>
                <c:pt idx="6191">
                  <c:v>#N/A</c:v>
                </c:pt>
                <c:pt idx="6192">
                  <c:v>#N/A</c:v>
                </c:pt>
                <c:pt idx="6193">
                  <c:v>#N/A</c:v>
                </c:pt>
                <c:pt idx="6194">
                  <c:v>#N/A</c:v>
                </c:pt>
                <c:pt idx="6195">
                  <c:v>#N/A</c:v>
                </c:pt>
                <c:pt idx="6196">
                  <c:v>#N/A</c:v>
                </c:pt>
                <c:pt idx="6197">
                  <c:v>#N/A</c:v>
                </c:pt>
                <c:pt idx="6198">
                  <c:v>#N/A</c:v>
                </c:pt>
                <c:pt idx="6199">
                  <c:v>#N/A</c:v>
                </c:pt>
                <c:pt idx="6200">
                  <c:v>#N/A</c:v>
                </c:pt>
                <c:pt idx="6201">
                  <c:v>#N/A</c:v>
                </c:pt>
                <c:pt idx="6202">
                  <c:v>#N/A</c:v>
                </c:pt>
                <c:pt idx="6203">
                  <c:v>#N/A</c:v>
                </c:pt>
                <c:pt idx="6204">
                  <c:v>#N/A</c:v>
                </c:pt>
                <c:pt idx="6205">
                  <c:v>#N/A</c:v>
                </c:pt>
                <c:pt idx="6206">
                  <c:v>#N/A</c:v>
                </c:pt>
                <c:pt idx="6207">
                  <c:v>#N/A</c:v>
                </c:pt>
                <c:pt idx="6208">
                  <c:v>#N/A</c:v>
                </c:pt>
                <c:pt idx="6209">
                  <c:v>#N/A</c:v>
                </c:pt>
                <c:pt idx="6210">
                  <c:v>#N/A</c:v>
                </c:pt>
                <c:pt idx="6211">
                  <c:v>#N/A</c:v>
                </c:pt>
                <c:pt idx="6212">
                  <c:v>#N/A</c:v>
                </c:pt>
                <c:pt idx="6213">
                  <c:v>#N/A</c:v>
                </c:pt>
                <c:pt idx="6214">
                  <c:v>#N/A</c:v>
                </c:pt>
                <c:pt idx="6215">
                  <c:v>#N/A</c:v>
                </c:pt>
                <c:pt idx="6216">
                  <c:v>#N/A</c:v>
                </c:pt>
                <c:pt idx="6217">
                  <c:v>#N/A</c:v>
                </c:pt>
                <c:pt idx="6218">
                  <c:v>#N/A</c:v>
                </c:pt>
                <c:pt idx="6219">
                  <c:v>#N/A</c:v>
                </c:pt>
                <c:pt idx="6220">
                  <c:v>#N/A</c:v>
                </c:pt>
                <c:pt idx="6221">
                  <c:v>#N/A</c:v>
                </c:pt>
                <c:pt idx="6222">
                  <c:v>#N/A</c:v>
                </c:pt>
                <c:pt idx="6223">
                  <c:v>#N/A</c:v>
                </c:pt>
                <c:pt idx="6224">
                  <c:v>#N/A</c:v>
                </c:pt>
                <c:pt idx="6225">
                  <c:v>#N/A</c:v>
                </c:pt>
                <c:pt idx="6226">
                  <c:v>#N/A</c:v>
                </c:pt>
                <c:pt idx="6227">
                  <c:v>#N/A</c:v>
                </c:pt>
                <c:pt idx="6228">
                  <c:v>#N/A</c:v>
                </c:pt>
                <c:pt idx="6229">
                  <c:v>#N/A</c:v>
                </c:pt>
                <c:pt idx="6230">
                  <c:v>#N/A</c:v>
                </c:pt>
                <c:pt idx="6231">
                  <c:v>#N/A</c:v>
                </c:pt>
                <c:pt idx="6232">
                  <c:v>#N/A</c:v>
                </c:pt>
                <c:pt idx="6233">
                  <c:v>#N/A</c:v>
                </c:pt>
                <c:pt idx="6234">
                  <c:v>#N/A</c:v>
                </c:pt>
                <c:pt idx="6235">
                  <c:v>#N/A</c:v>
                </c:pt>
                <c:pt idx="6236">
                  <c:v>#N/A</c:v>
                </c:pt>
                <c:pt idx="6237">
                  <c:v>#N/A</c:v>
                </c:pt>
                <c:pt idx="6238">
                  <c:v>#N/A</c:v>
                </c:pt>
                <c:pt idx="6239">
                  <c:v>#N/A</c:v>
                </c:pt>
                <c:pt idx="6240">
                  <c:v>#N/A</c:v>
                </c:pt>
                <c:pt idx="6241">
                  <c:v>#N/A</c:v>
                </c:pt>
                <c:pt idx="6242">
                  <c:v>#N/A</c:v>
                </c:pt>
                <c:pt idx="6243">
                  <c:v>#N/A</c:v>
                </c:pt>
                <c:pt idx="6244">
                  <c:v>#N/A</c:v>
                </c:pt>
                <c:pt idx="6245">
                  <c:v>#N/A</c:v>
                </c:pt>
                <c:pt idx="6246">
                  <c:v>#N/A</c:v>
                </c:pt>
                <c:pt idx="6247">
                  <c:v>#N/A</c:v>
                </c:pt>
                <c:pt idx="6248">
                  <c:v>#N/A</c:v>
                </c:pt>
                <c:pt idx="6249">
                  <c:v>#N/A</c:v>
                </c:pt>
                <c:pt idx="6250">
                  <c:v>#N/A</c:v>
                </c:pt>
                <c:pt idx="6251">
                  <c:v>#N/A</c:v>
                </c:pt>
                <c:pt idx="6252">
                  <c:v>#N/A</c:v>
                </c:pt>
                <c:pt idx="6253">
                  <c:v>#N/A</c:v>
                </c:pt>
                <c:pt idx="6254">
                  <c:v>#N/A</c:v>
                </c:pt>
                <c:pt idx="6255">
                  <c:v>#N/A</c:v>
                </c:pt>
                <c:pt idx="6256">
                  <c:v>#N/A</c:v>
                </c:pt>
                <c:pt idx="6257">
                  <c:v>#N/A</c:v>
                </c:pt>
                <c:pt idx="6258">
                  <c:v>#N/A</c:v>
                </c:pt>
                <c:pt idx="6259">
                  <c:v>#N/A</c:v>
                </c:pt>
                <c:pt idx="6260">
                  <c:v>#N/A</c:v>
                </c:pt>
                <c:pt idx="6261">
                  <c:v>#N/A</c:v>
                </c:pt>
                <c:pt idx="6262">
                  <c:v>#N/A</c:v>
                </c:pt>
                <c:pt idx="6263">
                  <c:v>#N/A</c:v>
                </c:pt>
                <c:pt idx="6264">
                  <c:v>#N/A</c:v>
                </c:pt>
                <c:pt idx="6265">
                  <c:v>#N/A</c:v>
                </c:pt>
                <c:pt idx="6266">
                  <c:v>#N/A</c:v>
                </c:pt>
                <c:pt idx="6267">
                  <c:v>#N/A</c:v>
                </c:pt>
                <c:pt idx="6268">
                  <c:v>#N/A</c:v>
                </c:pt>
                <c:pt idx="6269">
                  <c:v>#N/A</c:v>
                </c:pt>
                <c:pt idx="6270">
                  <c:v>#N/A</c:v>
                </c:pt>
                <c:pt idx="6271">
                  <c:v>#N/A</c:v>
                </c:pt>
                <c:pt idx="6272">
                  <c:v>#N/A</c:v>
                </c:pt>
                <c:pt idx="6273">
                  <c:v>#N/A</c:v>
                </c:pt>
                <c:pt idx="6274">
                  <c:v>#N/A</c:v>
                </c:pt>
                <c:pt idx="6275">
                  <c:v>#N/A</c:v>
                </c:pt>
                <c:pt idx="6276">
                  <c:v>#N/A</c:v>
                </c:pt>
                <c:pt idx="6277">
                  <c:v>#N/A</c:v>
                </c:pt>
                <c:pt idx="6278">
                  <c:v>#N/A</c:v>
                </c:pt>
                <c:pt idx="6279">
                  <c:v>#N/A</c:v>
                </c:pt>
                <c:pt idx="6280">
                  <c:v>#N/A</c:v>
                </c:pt>
                <c:pt idx="6281">
                  <c:v>#N/A</c:v>
                </c:pt>
                <c:pt idx="6282">
                  <c:v>#N/A</c:v>
                </c:pt>
                <c:pt idx="6283">
                  <c:v>#N/A</c:v>
                </c:pt>
                <c:pt idx="6284">
                  <c:v>#N/A</c:v>
                </c:pt>
                <c:pt idx="6285">
                  <c:v>#N/A</c:v>
                </c:pt>
                <c:pt idx="6286">
                  <c:v>#N/A</c:v>
                </c:pt>
                <c:pt idx="6287">
                  <c:v>#N/A</c:v>
                </c:pt>
                <c:pt idx="6288">
                  <c:v>#N/A</c:v>
                </c:pt>
                <c:pt idx="6289">
                  <c:v>#N/A</c:v>
                </c:pt>
                <c:pt idx="6290">
                  <c:v>#N/A</c:v>
                </c:pt>
                <c:pt idx="6291">
                  <c:v>#N/A</c:v>
                </c:pt>
                <c:pt idx="6292">
                  <c:v>#N/A</c:v>
                </c:pt>
                <c:pt idx="6293">
                  <c:v>#N/A</c:v>
                </c:pt>
                <c:pt idx="6294">
                  <c:v>#N/A</c:v>
                </c:pt>
                <c:pt idx="6295">
                  <c:v>#N/A</c:v>
                </c:pt>
                <c:pt idx="6296">
                  <c:v>#N/A</c:v>
                </c:pt>
                <c:pt idx="6297">
                  <c:v>#N/A</c:v>
                </c:pt>
                <c:pt idx="6298">
                  <c:v>#N/A</c:v>
                </c:pt>
                <c:pt idx="6299">
                  <c:v>#N/A</c:v>
                </c:pt>
                <c:pt idx="6300">
                  <c:v>#N/A</c:v>
                </c:pt>
                <c:pt idx="6301">
                  <c:v>#N/A</c:v>
                </c:pt>
                <c:pt idx="6302">
                  <c:v>#N/A</c:v>
                </c:pt>
                <c:pt idx="6303">
                  <c:v>#N/A</c:v>
                </c:pt>
                <c:pt idx="6304">
                  <c:v>#N/A</c:v>
                </c:pt>
                <c:pt idx="6305">
                  <c:v>#N/A</c:v>
                </c:pt>
                <c:pt idx="6306">
                  <c:v>#N/A</c:v>
                </c:pt>
                <c:pt idx="6307">
                  <c:v>#N/A</c:v>
                </c:pt>
                <c:pt idx="6308">
                  <c:v>#N/A</c:v>
                </c:pt>
                <c:pt idx="6309">
                  <c:v>#N/A</c:v>
                </c:pt>
                <c:pt idx="6310">
                  <c:v>#N/A</c:v>
                </c:pt>
                <c:pt idx="6311">
                  <c:v>#N/A</c:v>
                </c:pt>
                <c:pt idx="6312">
                  <c:v>#N/A</c:v>
                </c:pt>
                <c:pt idx="6313">
                  <c:v>#N/A</c:v>
                </c:pt>
                <c:pt idx="6314">
                  <c:v>#N/A</c:v>
                </c:pt>
                <c:pt idx="6315">
                  <c:v>#N/A</c:v>
                </c:pt>
                <c:pt idx="6316">
                  <c:v>#N/A</c:v>
                </c:pt>
                <c:pt idx="6317">
                  <c:v>#N/A</c:v>
                </c:pt>
                <c:pt idx="6318">
                  <c:v>#N/A</c:v>
                </c:pt>
                <c:pt idx="6319">
                  <c:v>#N/A</c:v>
                </c:pt>
                <c:pt idx="6320">
                  <c:v>#N/A</c:v>
                </c:pt>
                <c:pt idx="6321">
                  <c:v>#N/A</c:v>
                </c:pt>
                <c:pt idx="6322">
                  <c:v>#N/A</c:v>
                </c:pt>
                <c:pt idx="6323">
                  <c:v>#N/A</c:v>
                </c:pt>
                <c:pt idx="6324">
                  <c:v>#N/A</c:v>
                </c:pt>
                <c:pt idx="6325">
                  <c:v>#N/A</c:v>
                </c:pt>
                <c:pt idx="6326">
                  <c:v>#N/A</c:v>
                </c:pt>
                <c:pt idx="6327">
                  <c:v>#N/A</c:v>
                </c:pt>
                <c:pt idx="6328">
                  <c:v>#N/A</c:v>
                </c:pt>
                <c:pt idx="6329">
                  <c:v>#N/A</c:v>
                </c:pt>
                <c:pt idx="6330">
                  <c:v>#N/A</c:v>
                </c:pt>
                <c:pt idx="6331">
                  <c:v>#N/A</c:v>
                </c:pt>
                <c:pt idx="6332">
                  <c:v>#N/A</c:v>
                </c:pt>
                <c:pt idx="6333">
                  <c:v>#N/A</c:v>
                </c:pt>
                <c:pt idx="6334">
                  <c:v>#N/A</c:v>
                </c:pt>
                <c:pt idx="6335">
                  <c:v>#N/A</c:v>
                </c:pt>
                <c:pt idx="6336">
                  <c:v>#N/A</c:v>
                </c:pt>
                <c:pt idx="6337">
                  <c:v>#N/A</c:v>
                </c:pt>
                <c:pt idx="6338">
                  <c:v>#N/A</c:v>
                </c:pt>
                <c:pt idx="6339">
                  <c:v>#N/A</c:v>
                </c:pt>
                <c:pt idx="6340">
                  <c:v>#N/A</c:v>
                </c:pt>
                <c:pt idx="6341">
                  <c:v>#N/A</c:v>
                </c:pt>
                <c:pt idx="6342">
                  <c:v>#N/A</c:v>
                </c:pt>
                <c:pt idx="6343">
                  <c:v>#N/A</c:v>
                </c:pt>
                <c:pt idx="6344">
                  <c:v>#N/A</c:v>
                </c:pt>
                <c:pt idx="6345">
                  <c:v>#N/A</c:v>
                </c:pt>
                <c:pt idx="6346">
                  <c:v>#N/A</c:v>
                </c:pt>
                <c:pt idx="6347">
                  <c:v>#N/A</c:v>
                </c:pt>
                <c:pt idx="6348">
                  <c:v>#N/A</c:v>
                </c:pt>
                <c:pt idx="6349">
                  <c:v>#N/A</c:v>
                </c:pt>
                <c:pt idx="6350">
                  <c:v>#N/A</c:v>
                </c:pt>
                <c:pt idx="6351">
                  <c:v>#N/A</c:v>
                </c:pt>
                <c:pt idx="6352">
                  <c:v>#N/A</c:v>
                </c:pt>
                <c:pt idx="6353">
                  <c:v>#N/A</c:v>
                </c:pt>
                <c:pt idx="6354">
                  <c:v>#N/A</c:v>
                </c:pt>
                <c:pt idx="6355">
                  <c:v>#N/A</c:v>
                </c:pt>
                <c:pt idx="6356">
                  <c:v>#N/A</c:v>
                </c:pt>
                <c:pt idx="6357">
                  <c:v>#N/A</c:v>
                </c:pt>
                <c:pt idx="6358">
                  <c:v>#N/A</c:v>
                </c:pt>
                <c:pt idx="6359">
                  <c:v>#N/A</c:v>
                </c:pt>
                <c:pt idx="6360">
                  <c:v>#N/A</c:v>
                </c:pt>
                <c:pt idx="6361">
                  <c:v>#N/A</c:v>
                </c:pt>
                <c:pt idx="6362">
                  <c:v>#N/A</c:v>
                </c:pt>
                <c:pt idx="6363">
                  <c:v>#N/A</c:v>
                </c:pt>
                <c:pt idx="6364">
                  <c:v>#N/A</c:v>
                </c:pt>
                <c:pt idx="6365">
                  <c:v>#N/A</c:v>
                </c:pt>
                <c:pt idx="6366">
                  <c:v>#N/A</c:v>
                </c:pt>
                <c:pt idx="6367">
                  <c:v>#N/A</c:v>
                </c:pt>
                <c:pt idx="6368">
                  <c:v>#N/A</c:v>
                </c:pt>
                <c:pt idx="6369">
                  <c:v>#N/A</c:v>
                </c:pt>
                <c:pt idx="6370">
                  <c:v>#N/A</c:v>
                </c:pt>
                <c:pt idx="6371">
                  <c:v>#N/A</c:v>
                </c:pt>
                <c:pt idx="6372">
                  <c:v>#N/A</c:v>
                </c:pt>
                <c:pt idx="6373">
                  <c:v>#N/A</c:v>
                </c:pt>
                <c:pt idx="6374">
                  <c:v>#N/A</c:v>
                </c:pt>
                <c:pt idx="6375">
                  <c:v>#N/A</c:v>
                </c:pt>
                <c:pt idx="6376">
                  <c:v>#N/A</c:v>
                </c:pt>
                <c:pt idx="6377">
                  <c:v>#N/A</c:v>
                </c:pt>
                <c:pt idx="6378">
                  <c:v>#N/A</c:v>
                </c:pt>
                <c:pt idx="6379">
                  <c:v>#N/A</c:v>
                </c:pt>
                <c:pt idx="6380">
                  <c:v>#N/A</c:v>
                </c:pt>
                <c:pt idx="6381">
                  <c:v>#N/A</c:v>
                </c:pt>
                <c:pt idx="6382">
                  <c:v>#N/A</c:v>
                </c:pt>
                <c:pt idx="6383">
                  <c:v>#N/A</c:v>
                </c:pt>
                <c:pt idx="6384">
                  <c:v>#N/A</c:v>
                </c:pt>
                <c:pt idx="6385">
                  <c:v>#N/A</c:v>
                </c:pt>
                <c:pt idx="6386">
                  <c:v>#N/A</c:v>
                </c:pt>
                <c:pt idx="6387">
                  <c:v>#N/A</c:v>
                </c:pt>
                <c:pt idx="6388">
                  <c:v>#N/A</c:v>
                </c:pt>
                <c:pt idx="6389">
                  <c:v>#N/A</c:v>
                </c:pt>
                <c:pt idx="6390">
                  <c:v>#N/A</c:v>
                </c:pt>
                <c:pt idx="6391">
                  <c:v>#N/A</c:v>
                </c:pt>
                <c:pt idx="6392">
                  <c:v>#N/A</c:v>
                </c:pt>
                <c:pt idx="6393">
                  <c:v>#N/A</c:v>
                </c:pt>
                <c:pt idx="6394">
                  <c:v>#N/A</c:v>
                </c:pt>
                <c:pt idx="6395">
                  <c:v>#N/A</c:v>
                </c:pt>
                <c:pt idx="6396">
                  <c:v>#N/A</c:v>
                </c:pt>
                <c:pt idx="6397">
                  <c:v>#N/A</c:v>
                </c:pt>
                <c:pt idx="6398">
                  <c:v>#N/A</c:v>
                </c:pt>
                <c:pt idx="6399">
                  <c:v>#N/A</c:v>
                </c:pt>
                <c:pt idx="6400">
                  <c:v>#N/A</c:v>
                </c:pt>
                <c:pt idx="6401">
                  <c:v>#N/A</c:v>
                </c:pt>
                <c:pt idx="6402">
                  <c:v>#N/A</c:v>
                </c:pt>
                <c:pt idx="6403">
                  <c:v>#N/A</c:v>
                </c:pt>
                <c:pt idx="6404">
                  <c:v>#N/A</c:v>
                </c:pt>
                <c:pt idx="6405">
                  <c:v>#N/A</c:v>
                </c:pt>
                <c:pt idx="6406">
                  <c:v>#N/A</c:v>
                </c:pt>
                <c:pt idx="6407">
                  <c:v>#N/A</c:v>
                </c:pt>
                <c:pt idx="6408">
                  <c:v>#N/A</c:v>
                </c:pt>
                <c:pt idx="6409">
                  <c:v>#N/A</c:v>
                </c:pt>
                <c:pt idx="6410">
                  <c:v>#N/A</c:v>
                </c:pt>
                <c:pt idx="6411">
                  <c:v>#N/A</c:v>
                </c:pt>
                <c:pt idx="6412">
                  <c:v>#N/A</c:v>
                </c:pt>
                <c:pt idx="6413">
                  <c:v>#N/A</c:v>
                </c:pt>
                <c:pt idx="6414">
                  <c:v>#N/A</c:v>
                </c:pt>
                <c:pt idx="6415">
                  <c:v>#N/A</c:v>
                </c:pt>
                <c:pt idx="6416">
                  <c:v>#N/A</c:v>
                </c:pt>
                <c:pt idx="6417">
                  <c:v>#N/A</c:v>
                </c:pt>
                <c:pt idx="6418">
                  <c:v>#N/A</c:v>
                </c:pt>
                <c:pt idx="6419">
                  <c:v>#N/A</c:v>
                </c:pt>
                <c:pt idx="6420">
                  <c:v>#N/A</c:v>
                </c:pt>
                <c:pt idx="6421">
                  <c:v>#N/A</c:v>
                </c:pt>
                <c:pt idx="6422">
                  <c:v>#N/A</c:v>
                </c:pt>
                <c:pt idx="6423">
                  <c:v>#N/A</c:v>
                </c:pt>
                <c:pt idx="6424">
                  <c:v>#N/A</c:v>
                </c:pt>
                <c:pt idx="6425">
                  <c:v>#N/A</c:v>
                </c:pt>
                <c:pt idx="6426">
                  <c:v>#N/A</c:v>
                </c:pt>
                <c:pt idx="6427">
                  <c:v>#N/A</c:v>
                </c:pt>
                <c:pt idx="6428">
                  <c:v>#N/A</c:v>
                </c:pt>
                <c:pt idx="6429">
                  <c:v>#N/A</c:v>
                </c:pt>
                <c:pt idx="6430">
                  <c:v>#N/A</c:v>
                </c:pt>
                <c:pt idx="6431">
                  <c:v>#N/A</c:v>
                </c:pt>
                <c:pt idx="6432">
                  <c:v>#N/A</c:v>
                </c:pt>
                <c:pt idx="6433">
                  <c:v>#N/A</c:v>
                </c:pt>
                <c:pt idx="6434">
                  <c:v>#N/A</c:v>
                </c:pt>
                <c:pt idx="6435">
                  <c:v>#N/A</c:v>
                </c:pt>
                <c:pt idx="6436">
                  <c:v>#N/A</c:v>
                </c:pt>
                <c:pt idx="6437">
                  <c:v>#N/A</c:v>
                </c:pt>
                <c:pt idx="6438">
                  <c:v>#N/A</c:v>
                </c:pt>
                <c:pt idx="6439">
                  <c:v>#N/A</c:v>
                </c:pt>
                <c:pt idx="6440">
                  <c:v>#N/A</c:v>
                </c:pt>
                <c:pt idx="6441">
                  <c:v>#N/A</c:v>
                </c:pt>
                <c:pt idx="6442">
                  <c:v>#N/A</c:v>
                </c:pt>
                <c:pt idx="6443">
                  <c:v>#N/A</c:v>
                </c:pt>
                <c:pt idx="6444">
                  <c:v>#N/A</c:v>
                </c:pt>
                <c:pt idx="6445">
                  <c:v>#N/A</c:v>
                </c:pt>
                <c:pt idx="6446">
                  <c:v>#N/A</c:v>
                </c:pt>
                <c:pt idx="6447">
                  <c:v>#N/A</c:v>
                </c:pt>
                <c:pt idx="6448">
                  <c:v>#N/A</c:v>
                </c:pt>
                <c:pt idx="6449">
                  <c:v>#N/A</c:v>
                </c:pt>
                <c:pt idx="6450">
                  <c:v>#N/A</c:v>
                </c:pt>
                <c:pt idx="6451">
                  <c:v>#N/A</c:v>
                </c:pt>
                <c:pt idx="6452">
                  <c:v>#N/A</c:v>
                </c:pt>
                <c:pt idx="6453">
                  <c:v>#N/A</c:v>
                </c:pt>
                <c:pt idx="6454">
                  <c:v>#N/A</c:v>
                </c:pt>
                <c:pt idx="6455">
                  <c:v>#N/A</c:v>
                </c:pt>
                <c:pt idx="6456">
                  <c:v>#N/A</c:v>
                </c:pt>
                <c:pt idx="6457">
                  <c:v>#N/A</c:v>
                </c:pt>
                <c:pt idx="6458">
                  <c:v>#N/A</c:v>
                </c:pt>
                <c:pt idx="6459">
                  <c:v>#N/A</c:v>
                </c:pt>
                <c:pt idx="6460">
                  <c:v>#N/A</c:v>
                </c:pt>
                <c:pt idx="6461">
                  <c:v>#N/A</c:v>
                </c:pt>
                <c:pt idx="6462">
                  <c:v>#N/A</c:v>
                </c:pt>
                <c:pt idx="6463">
                  <c:v>#N/A</c:v>
                </c:pt>
                <c:pt idx="6464">
                  <c:v>#N/A</c:v>
                </c:pt>
                <c:pt idx="6465">
                  <c:v>#N/A</c:v>
                </c:pt>
                <c:pt idx="6466">
                  <c:v>#N/A</c:v>
                </c:pt>
                <c:pt idx="6467">
                  <c:v>#N/A</c:v>
                </c:pt>
                <c:pt idx="6468">
                  <c:v>#N/A</c:v>
                </c:pt>
                <c:pt idx="6469">
                  <c:v>#N/A</c:v>
                </c:pt>
                <c:pt idx="6470">
                  <c:v>#N/A</c:v>
                </c:pt>
                <c:pt idx="6471">
                  <c:v>#N/A</c:v>
                </c:pt>
                <c:pt idx="6472">
                  <c:v>#N/A</c:v>
                </c:pt>
                <c:pt idx="6473">
                  <c:v>#N/A</c:v>
                </c:pt>
                <c:pt idx="6474">
                  <c:v>#N/A</c:v>
                </c:pt>
                <c:pt idx="6475">
                  <c:v>#N/A</c:v>
                </c:pt>
                <c:pt idx="6476">
                  <c:v>#N/A</c:v>
                </c:pt>
                <c:pt idx="6477">
                  <c:v>#N/A</c:v>
                </c:pt>
                <c:pt idx="6478">
                  <c:v>#N/A</c:v>
                </c:pt>
                <c:pt idx="6479">
                  <c:v>#N/A</c:v>
                </c:pt>
                <c:pt idx="6480">
                  <c:v>#N/A</c:v>
                </c:pt>
                <c:pt idx="6481">
                  <c:v>#N/A</c:v>
                </c:pt>
                <c:pt idx="6482">
                  <c:v>#N/A</c:v>
                </c:pt>
                <c:pt idx="6483">
                  <c:v>#N/A</c:v>
                </c:pt>
                <c:pt idx="6484">
                  <c:v>#N/A</c:v>
                </c:pt>
                <c:pt idx="6485">
                  <c:v>#N/A</c:v>
                </c:pt>
                <c:pt idx="6486">
                  <c:v>#N/A</c:v>
                </c:pt>
                <c:pt idx="6487">
                  <c:v>#N/A</c:v>
                </c:pt>
                <c:pt idx="6488">
                  <c:v>#N/A</c:v>
                </c:pt>
                <c:pt idx="6489">
                  <c:v>#N/A</c:v>
                </c:pt>
                <c:pt idx="6490">
                  <c:v>#N/A</c:v>
                </c:pt>
                <c:pt idx="6491">
                  <c:v>#N/A</c:v>
                </c:pt>
                <c:pt idx="6492">
                  <c:v>#N/A</c:v>
                </c:pt>
                <c:pt idx="6493">
                  <c:v>#N/A</c:v>
                </c:pt>
                <c:pt idx="6494">
                  <c:v>#N/A</c:v>
                </c:pt>
                <c:pt idx="6495">
                  <c:v>#N/A</c:v>
                </c:pt>
                <c:pt idx="6496">
                  <c:v>#N/A</c:v>
                </c:pt>
                <c:pt idx="6497">
                  <c:v>#N/A</c:v>
                </c:pt>
                <c:pt idx="6498">
                  <c:v>#N/A</c:v>
                </c:pt>
                <c:pt idx="6499">
                  <c:v>#N/A</c:v>
                </c:pt>
                <c:pt idx="6500">
                  <c:v>#N/A</c:v>
                </c:pt>
                <c:pt idx="6501">
                  <c:v>#N/A</c:v>
                </c:pt>
                <c:pt idx="6502">
                  <c:v>#N/A</c:v>
                </c:pt>
                <c:pt idx="6503">
                  <c:v>#N/A</c:v>
                </c:pt>
                <c:pt idx="6504">
                  <c:v>#N/A</c:v>
                </c:pt>
                <c:pt idx="6505">
                  <c:v>#N/A</c:v>
                </c:pt>
                <c:pt idx="6506">
                  <c:v>#N/A</c:v>
                </c:pt>
                <c:pt idx="6507">
                  <c:v>#N/A</c:v>
                </c:pt>
                <c:pt idx="6508">
                  <c:v>#N/A</c:v>
                </c:pt>
                <c:pt idx="6509">
                  <c:v>#N/A</c:v>
                </c:pt>
                <c:pt idx="6510">
                  <c:v>#N/A</c:v>
                </c:pt>
                <c:pt idx="6511">
                  <c:v>#N/A</c:v>
                </c:pt>
                <c:pt idx="6512">
                  <c:v>#N/A</c:v>
                </c:pt>
                <c:pt idx="6513">
                  <c:v>#N/A</c:v>
                </c:pt>
                <c:pt idx="6514">
                  <c:v>#N/A</c:v>
                </c:pt>
                <c:pt idx="6515">
                  <c:v>#N/A</c:v>
                </c:pt>
                <c:pt idx="6516">
                  <c:v>#N/A</c:v>
                </c:pt>
                <c:pt idx="6517">
                  <c:v>#N/A</c:v>
                </c:pt>
                <c:pt idx="6518">
                  <c:v>#N/A</c:v>
                </c:pt>
                <c:pt idx="6519">
                  <c:v>#N/A</c:v>
                </c:pt>
                <c:pt idx="6520">
                  <c:v>#N/A</c:v>
                </c:pt>
                <c:pt idx="6521">
                  <c:v>#N/A</c:v>
                </c:pt>
                <c:pt idx="6522">
                  <c:v>#N/A</c:v>
                </c:pt>
                <c:pt idx="6523">
                  <c:v>#N/A</c:v>
                </c:pt>
                <c:pt idx="6524">
                  <c:v>#N/A</c:v>
                </c:pt>
                <c:pt idx="6525">
                  <c:v>#N/A</c:v>
                </c:pt>
                <c:pt idx="6526">
                  <c:v>#N/A</c:v>
                </c:pt>
                <c:pt idx="6527">
                  <c:v>#N/A</c:v>
                </c:pt>
                <c:pt idx="6528">
                  <c:v>#N/A</c:v>
                </c:pt>
                <c:pt idx="6529">
                  <c:v>#N/A</c:v>
                </c:pt>
                <c:pt idx="6530">
                  <c:v>#N/A</c:v>
                </c:pt>
                <c:pt idx="6531">
                  <c:v>#N/A</c:v>
                </c:pt>
                <c:pt idx="6532">
                  <c:v>#N/A</c:v>
                </c:pt>
                <c:pt idx="6533">
                  <c:v>#N/A</c:v>
                </c:pt>
                <c:pt idx="6534">
                  <c:v>#N/A</c:v>
                </c:pt>
                <c:pt idx="6535">
                  <c:v>#N/A</c:v>
                </c:pt>
                <c:pt idx="6536">
                  <c:v>#N/A</c:v>
                </c:pt>
                <c:pt idx="6537">
                  <c:v>#N/A</c:v>
                </c:pt>
                <c:pt idx="6538">
                  <c:v>#N/A</c:v>
                </c:pt>
                <c:pt idx="6539">
                  <c:v>#N/A</c:v>
                </c:pt>
                <c:pt idx="6540">
                  <c:v>#N/A</c:v>
                </c:pt>
                <c:pt idx="6541">
                  <c:v>#N/A</c:v>
                </c:pt>
                <c:pt idx="6542">
                  <c:v>#N/A</c:v>
                </c:pt>
                <c:pt idx="6543">
                  <c:v>#N/A</c:v>
                </c:pt>
                <c:pt idx="6544">
                  <c:v>#N/A</c:v>
                </c:pt>
                <c:pt idx="6545">
                  <c:v>#N/A</c:v>
                </c:pt>
                <c:pt idx="6546">
                  <c:v>#N/A</c:v>
                </c:pt>
                <c:pt idx="6547">
                  <c:v>#N/A</c:v>
                </c:pt>
                <c:pt idx="6548">
                  <c:v>#N/A</c:v>
                </c:pt>
                <c:pt idx="6549">
                  <c:v>#N/A</c:v>
                </c:pt>
                <c:pt idx="6550">
                  <c:v>#N/A</c:v>
                </c:pt>
                <c:pt idx="6551">
                  <c:v>#N/A</c:v>
                </c:pt>
                <c:pt idx="6552">
                  <c:v>#N/A</c:v>
                </c:pt>
                <c:pt idx="6553">
                  <c:v>#N/A</c:v>
                </c:pt>
                <c:pt idx="6554">
                  <c:v>#N/A</c:v>
                </c:pt>
                <c:pt idx="6555">
                  <c:v>#N/A</c:v>
                </c:pt>
                <c:pt idx="6556">
                  <c:v>#N/A</c:v>
                </c:pt>
                <c:pt idx="6557">
                  <c:v>#N/A</c:v>
                </c:pt>
                <c:pt idx="6558">
                  <c:v>#N/A</c:v>
                </c:pt>
                <c:pt idx="6559">
                  <c:v>#N/A</c:v>
                </c:pt>
                <c:pt idx="6560">
                  <c:v>#N/A</c:v>
                </c:pt>
                <c:pt idx="6561">
                  <c:v>#N/A</c:v>
                </c:pt>
                <c:pt idx="6562">
                  <c:v>#N/A</c:v>
                </c:pt>
                <c:pt idx="6563">
                  <c:v>#N/A</c:v>
                </c:pt>
                <c:pt idx="6564">
                  <c:v>#N/A</c:v>
                </c:pt>
                <c:pt idx="6565">
                  <c:v>#N/A</c:v>
                </c:pt>
                <c:pt idx="6566">
                  <c:v>#N/A</c:v>
                </c:pt>
                <c:pt idx="6567">
                  <c:v>#N/A</c:v>
                </c:pt>
                <c:pt idx="6568">
                  <c:v>#N/A</c:v>
                </c:pt>
                <c:pt idx="6569">
                  <c:v>#N/A</c:v>
                </c:pt>
                <c:pt idx="6570">
                  <c:v>#N/A</c:v>
                </c:pt>
                <c:pt idx="6571">
                  <c:v>#N/A</c:v>
                </c:pt>
                <c:pt idx="6572">
                  <c:v>#N/A</c:v>
                </c:pt>
                <c:pt idx="6573">
                  <c:v>#N/A</c:v>
                </c:pt>
                <c:pt idx="6574">
                  <c:v>#N/A</c:v>
                </c:pt>
                <c:pt idx="6575">
                  <c:v>#N/A</c:v>
                </c:pt>
                <c:pt idx="6576">
                  <c:v>#N/A</c:v>
                </c:pt>
                <c:pt idx="6577">
                  <c:v>#N/A</c:v>
                </c:pt>
                <c:pt idx="6578">
                  <c:v>#N/A</c:v>
                </c:pt>
                <c:pt idx="6579">
                  <c:v>#N/A</c:v>
                </c:pt>
                <c:pt idx="6580">
                  <c:v>#N/A</c:v>
                </c:pt>
                <c:pt idx="6581">
                  <c:v>#N/A</c:v>
                </c:pt>
                <c:pt idx="6582">
                  <c:v>#N/A</c:v>
                </c:pt>
                <c:pt idx="6583">
                  <c:v>#N/A</c:v>
                </c:pt>
                <c:pt idx="6584">
                  <c:v>#N/A</c:v>
                </c:pt>
                <c:pt idx="6585">
                  <c:v>#N/A</c:v>
                </c:pt>
                <c:pt idx="6586">
                  <c:v>#N/A</c:v>
                </c:pt>
                <c:pt idx="6587">
                  <c:v>#N/A</c:v>
                </c:pt>
                <c:pt idx="6588">
                  <c:v>#N/A</c:v>
                </c:pt>
                <c:pt idx="6589">
                  <c:v>#N/A</c:v>
                </c:pt>
                <c:pt idx="6590">
                  <c:v>#N/A</c:v>
                </c:pt>
                <c:pt idx="6591">
                  <c:v>#N/A</c:v>
                </c:pt>
                <c:pt idx="6592">
                  <c:v>#N/A</c:v>
                </c:pt>
                <c:pt idx="6593">
                  <c:v>#N/A</c:v>
                </c:pt>
                <c:pt idx="6594">
                  <c:v>#N/A</c:v>
                </c:pt>
                <c:pt idx="6595">
                  <c:v>#N/A</c:v>
                </c:pt>
                <c:pt idx="6596">
                  <c:v>#N/A</c:v>
                </c:pt>
                <c:pt idx="6597">
                  <c:v>#N/A</c:v>
                </c:pt>
                <c:pt idx="6598">
                  <c:v>#N/A</c:v>
                </c:pt>
                <c:pt idx="6599">
                  <c:v>#N/A</c:v>
                </c:pt>
                <c:pt idx="6600">
                  <c:v>#N/A</c:v>
                </c:pt>
                <c:pt idx="6601">
                  <c:v>#N/A</c:v>
                </c:pt>
                <c:pt idx="6602">
                  <c:v>#N/A</c:v>
                </c:pt>
                <c:pt idx="6603">
                  <c:v>#N/A</c:v>
                </c:pt>
                <c:pt idx="6604">
                  <c:v>#N/A</c:v>
                </c:pt>
                <c:pt idx="6605">
                  <c:v>#N/A</c:v>
                </c:pt>
                <c:pt idx="6606">
                  <c:v>#N/A</c:v>
                </c:pt>
                <c:pt idx="6607">
                  <c:v>#N/A</c:v>
                </c:pt>
                <c:pt idx="6608">
                  <c:v>#N/A</c:v>
                </c:pt>
                <c:pt idx="6609">
                  <c:v>#N/A</c:v>
                </c:pt>
                <c:pt idx="6610">
                  <c:v>#N/A</c:v>
                </c:pt>
                <c:pt idx="6611">
                  <c:v>#N/A</c:v>
                </c:pt>
                <c:pt idx="6612">
                  <c:v>#N/A</c:v>
                </c:pt>
                <c:pt idx="6613">
                  <c:v>#N/A</c:v>
                </c:pt>
                <c:pt idx="6614">
                  <c:v>#N/A</c:v>
                </c:pt>
                <c:pt idx="6615">
                  <c:v>#N/A</c:v>
                </c:pt>
                <c:pt idx="6616">
                  <c:v>#N/A</c:v>
                </c:pt>
                <c:pt idx="6617">
                  <c:v>#N/A</c:v>
                </c:pt>
                <c:pt idx="6618">
                  <c:v>#N/A</c:v>
                </c:pt>
                <c:pt idx="6619">
                  <c:v>#N/A</c:v>
                </c:pt>
                <c:pt idx="6620">
                  <c:v>#N/A</c:v>
                </c:pt>
                <c:pt idx="6621">
                  <c:v>#N/A</c:v>
                </c:pt>
                <c:pt idx="6622">
                  <c:v>#N/A</c:v>
                </c:pt>
                <c:pt idx="6623">
                  <c:v>#N/A</c:v>
                </c:pt>
                <c:pt idx="6624">
                  <c:v>#N/A</c:v>
                </c:pt>
                <c:pt idx="6625">
                  <c:v>#N/A</c:v>
                </c:pt>
                <c:pt idx="6626">
                  <c:v>#N/A</c:v>
                </c:pt>
                <c:pt idx="6627">
                  <c:v>#N/A</c:v>
                </c:pt>
                <c:pt idx="6628">
                  <c:v>#N/A</c:v>
                </c:pt>
                <c:pt idx="6629">
                  <c:v>#N/A</c:v>
                </c:pt>
                <c:pt idx="6630">
                  <c:v>#N/A</c:v>
                </c:pt>
                <c:pt idx="6631">
                  <c:v>#N/A</c:v>
                </c:pt>
                <c:pt idx="6632">
                  <c:v>#N/A</c:v>
                </c:pt>
                <c:pt idx="6633">
                  <c:v>#N/A</c:v>
                </c:pt>
                <c:pt idx="6634">
                  <c:v>#N/A</c:v>
                </c:pt>
                <c:pt idx="6635">
                  <c:v>#N/A</c:v>
                </c:pt>
                <c:pt idx="6636">
                  <c:v>#N/A</c:v>
                </c:pt>
                <c:pt idx="6637">
                  <c:v>#N/A</c:v>
                </c:pt>
                <c:pt idx="6638">
                  <c:v>#N/A</c:v>
                </c:pt>
                <c:pt idx="6639">
                  <c:v>#N/A</c:v>
                </c:pt>
                <c:pt idx="6640">
                  <c:v>#N/A</c:v>
                </c:pt>
                <c:pt idx="6641">
                  <c:v>#N/A</c:v>
                </c:pt>
                <c:pt idx="6642">
                  <c:v>#N/A</c:v>
                </c:pt>
                <c:pt idx="6643">
                  <c:v>#N/A</c:v>
                </c:pt>
                <c:pt idx="6644">
                  <c:v>#N/A</c:v>
                </c:pt>
                <c:pt idx="6645">
                  <c:v>#N/A</c:v>
                </c:pt>
                <c:pt idx="6646">
                  <c:v>#N/A</c:v>
                </c:pt>
                <c:pt idx="6647">
                  <c:v>#N/A</c:v>
                </c:pt>
                <c:pt idx="6648">
                  <c:v>#N/A</c:v>
                </c:pt>
                <c:pt idx="6649">
                  <c:v>#N/A</c:v>
                </c:pt>
                <c:pt idx="6650">
                  <c:v>#N/A</c:v>
                </c:pt>
                <c:pt idx="6651">
                  <c:v>#N/A</c:v>
                </c:pt>
                <c:pt idx="6652">
                  <c:v>#N/A</c:v>
                </c:pt>
                <c:pt idx="6653">
                  <c:v>#N/A</c:v>
                </c:pt>
                <c:pt idx="6654">
                  <c:v>#N/A</c:v>
                </c:pt>
                <c:pt idx="6655">
                  <c:v>#N/A</c:v>
                </c:pt>
                <c:pt idx="6656">
                  <c:v>#N/A</c:v>
                </c:pt>
                <c:pt idx="6657">
                  <c:v>#N/A</c:v>
                </c:pt>
                <c:pt idx="6658">
                  <c:v>#N/A</c:v>
                </c:pt>
                <c:pt idx="6659">
                  <c:v>#N/A</c:v>
                </c:pt>
                <c:pt idx="6660">
                  <c:v>#N/A</c:v>
                </c:pt>
                <c:pt idx="6661">
                  <c:v>#N/A</c:v>
                </c:pt>
                <c:pt idx="6662">
                  <c:v>#N/A</c:v>
                </c:pt>
                <c:pt idx="6663">
                  <c:v>#N/A</c:v>
                </c:pt>
                <c:pt idx="6664">
                  <c:v>#N/A</c:v>
                </c:pt>
                <c:pt idx="6665">
                  <c:v>#N/A</c:v>
                </c:pt>
                <c:pt idx="6666">
                  <c:v>#N/A</c:v>
                </c:pt>
                <c:pt idx="6667">
                  <c:v>#N/A</c:v>
                </c:pt>
                <c:pt idx="6668">
                  <c:v>#N/A</c:v>
                </c:pt>
                <c:pt idx="6669">
                  <c:v>#N/A</c:v>
                </c:pt>
                <c:pt idx="6670">
                  <c:v>#N/A</c:v>
                </c:pt>
                <c:pt idx="6671">
                  <c:v>#N/A</c:v>
                </c:pt>
                <c:pt idx="6672">
                  <c:v>#N/A</c:v>
                </c:pt>
                <c:pt idx="6673">
                  <c:v>#N/A</c:v>
                </c:pt>
                <c:pt idx="6674">
                  <c:v>#N/A</c:v>
                </c:pt>
                <c:pt idx="6675">
                  <c:v>#N/A</c:v>
                </c:pt>
                <c:pt idx="6676">
                  <c:v>#N/A</c:v>
                </c:pt>
                <c:pt idx="6677">
                  <c:v>#N/A</c:v>
                </c:pt>
                <c:pt idx="6678">
                  <c:v>#N/A</c:v>
                </c:pt>
                <c:pt idx="6679">
                  <c:v>#N/A</c:v>
                </c:pt>
                <c:pt idx="6680">
                  <c:v>#N/A</c:v>
                </c:pt>
                <c:pt idx="6681">
                  <c:v>#N/A</c:v>
                </c:pt>
                <c:pt idx="6682">
                  <c:v>#N/A</c:v>
                </c:pt>
                <c:pt idx="6683">
                  <c:v>#N/A</c:v>
                </c:pt>
                <c:pt idx="6684">
                  <c:v>#N/A</c:v>
                </c:pt>
                <c:pt idx="6685">
                  <c:v>#N/A</c:v>
                </c:pt>
                <c:pt idx="6686">
                  <c:v>#N/A</c:v>
                </c:pt>
                <c:pt idx="6687">
                  <c:v>#N/A</c:v>
                </c:pt>
                <c:pt idx="6688">
                  <c:v>#N/A</c:v>
                </c:pt>
                <c:pt idx="6689">
                  <c:v>#N/A</c:v>
                </c:pt>
                <c:pt idx="6690">
                  <c:v>#N/A</c:v>
                </c:pt>
                <c:pt idx="6691">
                  <c:v>#N/A</c:v>
                </c:pt>
                <c:pt idx="6692">
                  <c:v>#N/A</c:v>
                </c:pt>
                <c:pt idx="6693">
                  <c:v>#N/A</c:v>
                </c:pt>
                <c:pt idx="6694">
                  <c:v>#N/A</c:v>
                </c:pt>
                <c:pt idx="6695">
                  <c:v>#N/A</c:v>
                </c:pt>
                <c:pt idx="6696">
                  <c:v>#N/A</c:v>
                </c:pt>
                <c:pt idx="6697">
                  <c:v>#N/A</c:v>
                </c:pt>
                <c:pt idx="6698">
                  <c:v>#N/A</c:v>
                </c:pt>
                <c:pt idx="6699">
                  <c:v>#N/A</c:v>
                </c:pt>
                <c:pt idx="6700">
                  <c:v>#N/A</c:v>
                </c:pt>
                <c:pt idx="6701">
                  <c:v>#N/A</c:v>
                </c:pt>
                <c:pt idx="6702">
                  <c:v>#N/A</c:v>
                </c:pt>
                <c:pt idx="6703">
                  <c:v>#N/A</c:v>
                </c:pt>
                <c:pt idx="6704">
                  <c:v>#N/A</c:v>
                </c:pt>
                <c:pt idx="6705">
                  <c:v>#N/A</c:v>
                </c:pt>
                <c:pt idx="6706">
                  <c:v>#N/A</c:v>
                </c:pt>
                <c:pt idx="6707">
                  <c:v>#N/A</c:v>
                </c:pt>
                <c:pt idx="6708">
                  <c:v>#N/A</c:v>
                </c:pt>
                <c:pt idx="6709">
                  <c:v>#N/A</c:v>
                </c:pt>
                <c:pt idx="6710">
                  <c:v>#N/A</c:v>
                </c:pt>
                <c:pt idx="6711">
                  <c:v>#N/A</c:v>
                </c:pt>
                <c:pt idx="6712">
                  <c:v>#N/A</c:v>
                </c:pt>
                <c:pt idx="6713">
                  <c:v>#N/A</c:v>
                </c:pt>
                <c:pt idx="6714">
                  <c:v>#N/A</c:v>
                </c:pt>
                <c:pt idx="6715">
                  <c:v>#N/A</c:v>
                </c:pt>
                <c:pt idx="6716">
                  <c:v>#N/A</c:v>
                </c:pt>
                <c:pt idx="6717">
                  <c:v>#N/A</c:v>
                </c:pt>
                <c:pt idx="6718">
                  <c:v>#N/A</c:v>
                </c:pt>
                <c:pt idx="6719">
                  <c:v>#N/A</c:v>
                </c:pt>
                <c:pt idx="6720">
                  <c:v>#N/A</c:v>
                </c:pt>
                <c:pt idx="6721">
                  <c:v>#N/A</c:v>
                </c:pt>
                <c:pt idx="6722">
                  <c:v>#N/A</c:v>
                </c:pt>
                <c:pt idx="6723">
                  <c:v>#N/A</c:v>
                </c:pt>
                <c:pt idx="6724">
                  <c:v>#N/A</c:v>
                </c:pt>
                <c:pt idx="6725">
                  <c:v>#N/A</c:v>
                </c:pt>
                <c:pt idx="6726">
                  <c:v>#N/A</c:v>
                </c:pt>
                <c:pt idx="6727">
                  <c:v>#N/A</c:v>
                </c:pt>
                <c:pt idx="6728">
                  <c:v>#N/A</c:v>
                </c:pt>
                <c:pt idx="6729">
                  <c:v>#N/A</c:v>
                </c:pt>
                <c:pt idx="6730">
                  <c:v>#N/A</c:v>
                </c:pt>
                <c:pt idx="6731">
                  <c:v>#N/A</c:v>
                </c:pt>
                <c:pt idx="6732">
                  <c:v>#N/A</c:v>
                </c:pt>
                <c:pt idx="6733">
                  <c:v>#N/A</c:v>
                </c:pt>
                <c:pt idx="6734">
                  <c:v>#N/A</c:v>
                </c:pt>
                <c:pt idx="6735">
                  <c:v>#N/A</c:v>
                </c:pt>
                <c:pt idx="6736">
                  <c:v>#N/A</c:v>
                </c:pt>
                <c:pt idx="6737">
                  <c:v>#N/A</c:v>
                </c:pt>
                <c:pt idx="6738">
                  <c:v>#N/A</c:v>
                </c:pt>
                <c:pt idx="6739">
                  <c:v>#N/A</c:v>
                </c:pt>
                <c:pt idx="6740">
                  <c:v>#N/A</c:v>
                </c:pt>
                <c:pt idx="6741">
                  <c:v>#N/A</c:v>
                </c:pt>
                <c:pt idx="6742">
                  <c:v>#N/A</c:v>
                </c:pt>
                <c:pt idx="6743">
                  <c:v>#N/A</c:v>
                </c:pt>
                <c:pt idx="6744">
                  <c:v>#N/A</c:v>
                </c:pt>
                <c:pt idx="6745">
                  <c:v>#N/A</c:v>
                </c:pt>
                <c:pt idx="6746">
                  <c:v>#N/A</c:v>
                </c:pt>
                <c:pt idx="6747">
                  <c:v>#N/A</c:v>
                </c:pt>
                <c:pt idx="6748">
                  <c:v>#N/A</c:v>
                </c:pt>
                <c:pt idx="6749">
                  <c:v>#N/A</c:v>
                </c:pt>
                <c:pt idx="6750">
                  <c:v>#N/A</c:v>
                </c:pt>
                <c:pt idx="6751">
                  <c:v>#N/A</c:v>
                </c:pt>
                <c:pt idx="6752">
                  <c:v>#N/A</c:v>
                </c:pt>
                <c:pt idx="6753">
                  <c:v>#N/A</c:v>
                </c:pt>
                <c:pt idx="6754">
                  <c:v>#N/A</c:v>
                </c:pt>
                <c:pt idx="6755">
                  <c:v>#N/A</c:v>
                </c:pt>
                <c:pt idx="6756">
                  <c:v>#N/A</c:v>
                </c:pt>
                <c:pt idx="6757">
                  <c:v>#N/A</c:v>
                </c:pt>
                <c:pt idx="6758">
                  <c:v>#N/A</c:v>
                </c:pt>
                <c:pt idx="6759">
                  <c:v>#N/A</c:v>
                </c:pt>
                <c:pt idx="6760">
                  <c:v>#N/A</c:v>
                </c:pt>
                <c:pt idx="6761">
                  <c:v>#N/A</c:v>
                </c:pt>
                <c:pt idx="6762">
                  <c:v>#N/A</c:v>
                </c:pt>
                <c:pt idx="6763">
                  <c:v>#N/A</c:v>
                </c:pt>
                <c:pt idx="6764">
                  <c:v>#N/A</c:v>
                </c:pt>
                <c:pt idx="6765">
                  <c:v>#N/A</c:v>
                </c:pt>
                <c:pt idx="6766">
                  <c:v>#N/A</c:v>
                </c:pt>
                <c:pt idx="6767">
                  <c:v>#N/A</c:v>
                </c:pt>
                <c:pt idx="6768">
                  <c:v>#N/A</c:v>
                </c:pt>
                <c:pt idx="6769">
                  <c:v>#N/A</c:v>
                </c:pt>
                <c:pt idx="6770">
                  <c:v>#N/A</c:v>
                </c:pt>
                <c:pt idx="6771">
                  <c:v>#N/A</c:v>
                </c:pt>
                <c:pt idx="6772">
                  <c:v>#N/A</c:v>
                </c:pt>
                <c:pt idx="6773">
                  <c:v>#N/A</c:v>
                </c:pt>
                <c:pt idx="6774">
                  <c:v>#N/A</c:v>
                </c:pt>
                <c:pt idx="6775">
                  <c:v>#N/A</c:v>
                </c:pt>
                <c:pt idx="6776">
                  <c:v>#N/A</c:v>
                </c:pt>
                <c:pt idx="6777">
                  <c:v>#N/A</c:v>
                </c:pt>
                <c:pt idx="6778">
                  <c:v>#N/A</c:v>
                </c:pt>
                <c:pt idx="6779">
                  <c:v>#N/A</c:v>
                </c:pt>
                <c:pt idx="6780">
                  <c:v>#N/A</c:v>
                </c:pt>
                <c:pt idx="6781">
                  <c:v>#N/A</c:v>
                </c:pt>
                <c:pt idx="6782">
                  <c:v>#N/A</c:v>
                </c:pt>
                <c:pt idx="6783">
                  <c:v>#N/A</c:v>
                </c:pt>
                <c:pt idx="6784">
                  <c:v>#N/A</c:v>
                </c:pt>
                <c:pt idx="6785">
                  <c:v>#N/A</c:v>
                </c:pt>
                <c:pt idx="6786">
                  <c:v>#N/A</c:v>
                </c:pt>
                <c:pt idx="6787">
                  <c:v>#N/A</c:v>
                </c:pt>
                <c:pt idx="6788">
                  <c:v>#N/A</c:v>
                </c:pt>
                <c:pt idx="6789">
                  <c:v>#N/A</c:v>
                </c:pt>
                <c:pt idx="6790">
                  <c:v>#N/A</c:v>
                </c:pt>
                <c:pt idx="6791">
                  <c:v>#N/A</c:v>
                </c:pt>
                <c:pt idx="6792">
                  <c:v>#N/A</c:v>
                </c:pt>
                <c:pt idx="6793">
                  <c:v>#N/A</c:v>
                </c:pt>
                <c:pt idx="6794">
                  <c:v>#N/A</c:v>
                </c:pt>
                <c:pt idx="6795">
                  <c:v>#N/A</c:v>
                </c:pt>
                <c:pt idx="6796">
                  <c:v>#N/A</c:v>
                </c:pt>
                <c:pt idx="6797">
                  <c:v>#N/A</c:v>
                </c:pt>
                <c:pt idx="6798">
                  <c:v>#N/A</c:v>
                </c:pt>
                <c:pt idx="6799">
                  <c:v>#N/A</c:v>
                </c:pt>
                <c:pt idx="6800">
                  <c:v>#N/A</c:v>
                </c:pt>
                <c:pt idx="6801">
                  <c:v>#N/A</c:v>
                </c:pt>
                <c:pt idx="6802">
                  <c:v>#N/A</c:v>
                </c:pt>
                <c:pt idx="6803">
                  <c:v>#N/A</c:v>
                </c:pt>
                <c:pt idx="6804">
                  <c:v>#N/A</c:v>
                </c:pt>
                <c:pt idx="6805">
                  <c:v>#N/A</c:v>
                </c:pt>
                <c:pt idx="6806">
                  <c:v>#N/A</c:v>
                </c:pt>
                <c:pt idx="6807">
                  <c:v>#N/A</c:v>
                </c:pt>
                <c:pt idx="6808">
                  <c:v>#N/A</c:v>
                </c:pt>
                <c:pt idx="6809">
                  <c:v>#N/A</c:v>
                </c:pt>
                <c:pt idx="6810">
                  <c:v>#N/A</c:v>
                </c:pt>
                <c:pt idx="6811">
                  <c:v>#N/A</c:v>
                </c:pt>
                <c:pt idx="6812">
                  <c:v>#N/A</c:v>
                </c:pt>
                <c:pt idx="6813">
                  <c:v>#N/A</c:v>
                </c:pt>
                <c:pt idx="6814">
                  <c:v>#N/A</c:v>
                </c:pt>
                <c:pt idx="6815">
                  <c:v>#N/A</c:v>
                </c:pt>
                <c:pt idx="6816">
                  <c:v>#N/A</c:v>
                </c:pt>
                <c:pt idx="6817">
                  <c:v>#N/A</c:v>
                </c:pt>
                <c:pt idx="6818">
                  <c:v>#N/A</c:v>
                </c:pt>
                <c:pt idx="6819">
                  <c:v>#N/A</c:v>
                </c:pt>
                <c:pt idx="6820">
                  <c:v>#N/A</c:v>
                </c:pt>
                <c:pt idx="6821">
                  <c:v>#N/A</c:v>
                </c:pt>
                <c:pt idx="6822">
                  <c:v>#N/A</c:v>
                </c:pt>
                <c:pt idx="6823">
                  <c:v>#N/A</c:v>
                </c:pt>
                <c:pt idx="6824">
                  <c:v>#N/A</c:v>
                </c:pt>
                <c:pt idx="6825">
                  <c:v>#N/A</c:v>
                </c:pt>
                <c:pt idx="6826">
                  <c:v>#N/A</c:v>
                </c:pt>
                <c:pt idx="6827">
                  <c:v>#N/A</c:v>
                </c:pt>
                <c:pt idx="6828">
                  <c:v>#N/A</c:v>
                </c:pt>
                <c:pt idx="6829">
                  <c:v>#N/A</c:v>
                </c:pt>
                <c:pt idx="6830">
                  <c:v>#N/A</c:v>
                </c:pt>
                <c:pt idx="6831">
                  <c:v>#N/A</c:v>
                </c:pt>
                <c:pt idx="6832">
                  <c:v>#N/A</c:v>
                </c:pt>
                <c:pt idx="6833">
                  <c:v>#N/A</c:v>
                </c:pt>
                <c:pt idx="6834">
                  <c:v>#N/A</c:v>
                </c:pt>
                <c:pt idx="6835">
                  <c:v>#N/A</c:v>
                </c:pt>
                <c:pt idx="6836">
                  <c:v>#N/A</c:v>
                </c:pt>
                <c:pt idx="6837">
                  <c:v>#N/A</c:v>
                </c:pt>
                <c:pt idx="6838">
                  <c:v>#N/A</c:v>
                </c:pt>
                <c:pt idx="6839">
                  <c:v>#N/A</c:v>
                </c:pt>
                <c:pt idx="6840">
                  <c:v>#N/A</c:v>
                </c:pt>
                <c:pt idx="6841">
                  <c:v>#N/A</c:v>
                </c:pt>
                <c:pt idx="6842">
                  <c:v>#N/A</c:v>
                </c:pt>
                <c:pt idx="6843">
                  <c:v>#N/A</c:v>
                </c:pt>
                <c:pt idx="6844">
                  <c:v>#N/A</c:v>
                </c:pt>
                <c:pt idx="6845">
                  <c:v>#N/A</c:v>
                </c:pt>
                <c:pt idx="6846">
                  <c:v>#N/A</c:v>
                </c:pt>
                <c:pt idx="6847">
                  <c:v>#N/A</c:v>
                </c:pt>
                <c:pt idx="6848">
                  <c:v>#N/A</c:v>
                </c:pt>
                <c:pt idx="6849">
                  <c:v>#N/A</c:v>
                </c:pt>
                <c:pt idx="6850">
                  <c:v>#N/A</c:v>
                </c:pt>
                <c:pt idx="6851">
                  <c:v>#N/A</c:v>
                </c:pt>
                <c:pt idx="6852">
                  <c:v>#N/A</c:v>
                </c:pt>
                <c:pt idx="6853">
                  <c:v>#N/A</c:v>
                </c:pt>
                <c:pt idx="6854">
                  <c:v>#N/A</c:v>
                </c:pt>
                <c:pt idx="6855">
                  <c:v>#N/A</c:v>
                </c:pt>
                <c:pt idx="6856">
                  <c:v>#N/A</c:v>
                </c:pt>
                <c:pt idx="6857">
                  <c:v>#N/A</c:v>
                </c:pt>
                <c:pt idx="6858">
                  <c:v>#N/A</c:v>
                </c:pt>
                <c:pt idx="6859">
                  <c:v>#N/A</c:v>
                </c:pt>
                <c:pt idx="6860">
                  <c:v>#N/A</c:v>
                </c:pt>
                <c:pt idx="6861">
                  <c:v>#N/A</c:v>
                </c:pt>
                <c:pt idx="6862">
                  <c:v>#N/A</c:v>
                </c:pt>
                <c:pt idx="6863">
                  <c:v>#N/A</c:v>
                </c:pt>
                <c:pt idx="6864">
                  <c:v>#N/A</c:v>
                </c:pt>
                <c:pt idx="6865">
                  <c:v>#N/A</c:v>
                </c:pt>
                <c:pt idx="6866">
                  <c:v>#N/A</c:v>
                </c:pt>
                <c:pt idx="6867">
                  <c:v>#N/A</c:v>
                </c:pt>
                <c:pt idx="6868">
                  <c:v>#N/A</c:v>
                </c:pt>
                <c:pt idx="6869">
                  <c:v>#N/A</c:v>
                </c:pt>
                <c:pt idx="6870">
                  <c:v>#N/A</c:v>
                </c:pt>
                <c:pt idx="6871">
                  <c:v>#N/A</c:v>
                </c:pt>
                <c:pt idx="6872">
                  <c:v>0</c:v>
                </c:pt>
                <c:pt idx="6873">
                  <c:v>-0.125</c:v>
                </c:pt>
                <c:pt idx="6874">
                  <c:v>0</c:v>
                </c:pt>
                <c:pt idx="6875">
                  <c:v>0</c:v>
                </c:pt>
                <c:pt idx="6876">
                  <c:v>0</c:v>
                </c:pt>
                <c:pt idx="6877">
                  <c:v>0</c:v>
                </c:pt>
                <c:pt idx="6878">
                  <c:v>0</c:v>
                </c:pt>
                <c:pt idx="6879">
                  <c:v>0</c:v>
                </c:pt>
                <c:pt idx="6880">
                  <c:v>0</c:v>
                </c:pt>
                <c:pt idx="6881">
                  <c:v>0</c:v>
                </c:pt>
                <c:pt idx="6882">
                  <c:v>0</c:v>
                </c:pt>
                <c:pt idx="6883">
                  <c:v>0</c:v>
                </c:pt>
                <c:pt idx="6884">
                  <c:v>0</c:v>
                </c:pt>
                <c:pt idx="6885">
                  <c:v>0</c:v>
                </c:pt>
                <c:pt idx="6886">
                  <c:v>0</c:v>
                </c:pt>
                <c:pt idx="6887">
                  <c:v>0</c:v>
                </c:pt>
                <c:pt idx="6888">
                  <c:v>0</c:v>
                </c:pt>
                <c:pt idx="6889">
                  <c:v>0</c:v>
                </c:pt>
                <c:pt idx="6890">
                  <c:v>0</c:v>
                </c:pt>
                <c:pt idx="6891">
                  <c:v>0</c:v>
                </c:pt>
                <c:pt idx="6892">
                  <c:v>-0.125</c:v>
                </c:pt>
                <c:pt idx="6893">
                  <c:v>0</c:v>
                </c:pt>
                <c:pt idx="6894">
                  <c:v>0</c:v>
                </c:pt>
                <c:pt idx="6895">
                  <c:v>0</c:v>
                </c:pt>
                <c:pt idx="6896">
                  <c:v>0</c:v>
                </c:pt>
                <c:pt idx="6897">
                  <c:v>0</c:v>
                </c:pt>
                <c:pt idx="6898">
                  <c:v>0</c:v>
                </c:pt>
                <c:pt idx="6899">
                  <c:v>0</c:v>
                </c:pt>
                <c:pt idx="6900">
                  <c:v>0</c:v>
                </c:pt>
                <c:pt idx="6901">
                  <c:v>0</c:v>
                </c:pt>
                <c:pt idx="6902">
                  <c:v>0</c:v>
                </c:pt>
                <c:pt idx="6903">
                  <c:v>0</c:v>
                </c:pt>
                <c:pt idx="6904">
                  <c:v>0</c:v>
                </c:pt>
                <c:pt idx="6905">
                  <c:v>0</c:v>
                </c:pt>
                <c:pt idx="6906">
                  <c:v>0</c:v>
                </c:pt>
                <c:pt idx="6907">
                  <c:v>0</c:v>
                </c:pt>
                <c:pt idx="6908">
                  <c:v>0</c:v>
                </c:pt>
                <c:pt idx="6909">
                  <c:v>0</c:v>
                </c:pt>
                <c:pt idx="6910">
                  <c:v>0</c:v>
                </c:pt>
                <c:pt idx="6911">
                  <c:v>0.125</c:v>
                </c:pt>
                <c:pt idx="6912">
                  <c:v>0.125</c:v>
                </c:pt>
                <c:pt idx="6913">
                  <c:v>0.125</c:v>
                </c:pt>
                <c:pt idx="6914">
                  <c:v>0</c:v>
                </c:pt>
                <c:pt idx="6915">
                  <c:v>0</c:v>
                </c:pt>
                <c:pt idx="6916">
                  <c:v>0</c:v>
                </c:pt>
                <c:pt idx="6917">
                  <c:v>0</c:v>
                </c:pt>
                <c:pt idx="6918">
                  <c:v>0</c:v>
                </c:pt>
                <c:pt idx="6919">
                  <c:v>0</c:v>
                </c:pt>
                <c:pt idx="6920">
                  <c:v>0</c:v>
                </c:pt>
                <c:pt idx="6921">
                  <c:v>0</c:v>
                </c:pt>
                <c:pt idx="6922">
                  <c:v>0</c:v>
                </c:pt>
                <c:pt idx="6923">
                  <c:v>0</c:v>
                </c:pt>
                <c:pt idx="6924">
                  <c:v>0</c:v>
                </c:pt>
                <c:pt idx="6925">
                  <c:v>0</c:v>
                </c:pt>
                <c:pt idx="6926">
                  <c:v>0</c:v>
                </c:pt>
                <c:pt idx="6927">
                  <c:v>0</c:v>
                </c:pt>
                <c:pt idx="6928">
                  <c:v>0</c:v>
                </c:pt>
                <c:pt idx="6929">
                  <c:v>0</c:v>
                </c:pt>
                <c:pt idx="6930">
                  <c:v>0.375</c:v>
                </c:pt>
                <c:pt idx="6931">
                  <c:v>0.375</c:v>
                </c:pt>
                <c:pt idx="6932">
                  <c:v>0.375</c:v>
                </c:pt>
                <c:pt idx="6933">
                  <c:v>0.375</c:v>
                </c:pt>
                <c:pt idx="6934">
                  <c:v>0.375</c:v>
                </c:pt>
                <c:pt idx="6935">
                  <c:v>0.375</c:v>
                </c:pt>
                <c:pt idx="6936">
                  <c:v>0.375</c:v>
                </c:pt>
                <c:pt idx="6937">
                  <c:v>0</c:v>
                </c:pt>
                <c:pt idx="6938">
                  <c:v>0</c:v>
                </c:pt>
                <c:pt idx="6939">
                  <c:v>0</c:v>
                </c:pt>
                <c:pt idx="6940">
                  <c:v>0</c:v>
                </c:pt>
                <c:pt idx="6941">
                  <c:v>0</c:v>
                </c:pt>
                <c:pt idx="6942">
                  <c:v>0</c:v>
                </c:pt>
                <c:pt idx="6943">
                  <c:v>0</c:v>
                </c:pt>
                <c:pt idx="6944">
                  <c:v>0</c:v>
                </c:pt>
                <c:pt idx="6945">
                  <c:v>0</c:v>
                </c:pt>
                <c:pt idx="6946">
                  <c:v>0</c:v>
                </c:pt>
                <c:pt idx="6947">
                  <c:v>0</c:v>
                </c:pt>
                <c:pt idx="6948">
                  <c:v>0</c:v>
                </c:pt>
                <c:pt idx="6949">
                  <c:v>0.625</c:v>
                </c:pt>
                <c:pt idx="6950">
                  <c:v>0.625</c:v>
                </c:pt>
                <c:pt idx="6951">
                  <c:v>0.625</c:v>
                </c:pt>
                <c:pt idx="6952">
                  <c:v>0.625</c:v>
                </c:pt>
                <c:pt idx="6953">
                  <c:v>0.625</c:v>
                </c:pt>
                <c:pt idx="6954">
                  <c:v>0</c:v>
                </c:pt>
                <c:pt idx="6955">
                  <c:v>0</c:v>
                </c:pt>
                <c:pt idx="6956">
                  <c:v>0</c:v>
                </c:pt>
                <c:pt idx="6957">
                  <c:v>0</c:v>
                </c:pt>
                <c:pt idx="6958">
                  <c:v>0</c:v>
                </c:pt>
                <c:pt idx="6959">
                  <c:v>0</c:v>
                </c:pt>
                <c:pt idx="6960">
                  <c:v>0</c:v>
                </c:pt>
                <c:pt idx="6961">
                  <c:v>0</c:v>
                </c:pt>
                <c:pt idx="6962">
                  <c:v>0</c:v>
                </c:pt>
                <c:pt idx="6963">
                  <c:v>0</c:v>
                </c:pt>
                <c:pt idx="6964">
                  <c:v>0</c:v>
                </c:pt>
                <c:pt idx="6965">
                  <c:v>0</c:v>
                </c:pt>
                <c:pt idx="6966">
                  <c:v>0</c:v>
                </c:pt>
                <c:pt idx="6967">
                  <c:v>0</c:v>
                </c:pt>
                <c:pt idx="6968">
                  <c:v>0.875</c:v>
                </c:pt>
                <c:pt idx="6969">
                  <c:v>0</c:v>
                </c:pt>
                <c:pt idx="6970">
                  <c:v>0</c:v>
                </c:pt>
                <c:pt idx="6971">
                  <c:v>0</c:v>
                </c:pt>
                <c:pt idx="6972">
                  <c:v>0</c:v>
                </c:pt>
                <c:pt idx="6973">
                  <c:v>0</c:v>
                </c:pt>
                <c:pt idx="6974">
                  <c:v>0</c:v>
                </c:pt>
                <c:pt idx="6975">
                  <c:v>0</c:v>
                </c:pt>
                <c:pt idx="6976">
                  <c:v>0</c:v>
                </c:pt>
                <c:pt idx="6977">
                  <c:v>0</c:v>
                </c:pt>
                <c:pt idx="6978">
                  <c:v>0</c:v>
                </c:pt>
                <c:pt idx="6979">
                  <c:v>0</c:v>
                </c:pt>
                <c:pt idx="6980">
                  <c:v>0</c:v>
                </c:pt>
                <c:pt idx="6981">
                  <c:v>0</c:v>
                </c:pt>
                <c:pt idx="6982">
                  <c:v>0</c:v>
                </c:pt>
                <c:pt idx="6983">
                  <c:v>0</c:v>
                </c:pt>
                <c:pt idx="6984">
                  <c:v>0</c:v>
                </c:pt>
                <c:pt idx="6985">
                  <c:v>0</c:v>
                </c:pt>
                <c:pt idx="6986">
                  <c:v>0</c:v>
                </c:pt>
                <c:pt idx="6987">
                  <c:v>0.875</c:v>
                </c:pt>
                <c:pt idx="6988">
                  <c:v>0.875</c:v>
                </c:pt>
                <c:pt idx="6989">
                  <c:v>0</c:v>
                </c:pt>
                <c:pt idx="6990">
                  <c:v>0</c:v>
                </c:pt>
                <c:pt idx="6991">
                  <c:v>0</c:v>
                </c:pt>
                <c:pt idx="6992">
                  <c:v>0</c:v>
                </c:pt>
                <c:pt idx="6993">
                  <c:v>0</c:v>
                </c:pt>
                <c:pt idx="6994">
                  <c:v>0</c:v>
                </c:pt>
                <c:pt idx="6995">
                  <c:v>0</c:v>
                </c:pt>
                <c:pt idx="6996">
                  <c:v>0</c:v>
                </c:pt>
                <c:pt idx="6997">
                  <c:v>0</c:v>
                </c:pt>
                <c:pt idx="6998">
                  <c:v>0</c:v>
                </c:pt>
                <c:pt idx="6999">
                  <c:v>0</c:v>
                </c:pt>
                <c:pt idx="7000">
                  <c:v>0</c:v>
                </c:pt>
                <c:pt idx="7001">
                  <c:v>0</c:v>
                </c:pt>
                <c:pt idx="7002">
                  <c:v>0</c:v>
                </c:pt>
                <c:pt idx="7003">
                  <c:v>0</c:v>
                </c:pt>
                <c:pt idx="7004">
                  <c:v>0</c:v>
                </c:pt>
                <c:pt idx="7005">
                  <c:v>0</c:v>
                </c:pt>
                <c:pt idx="7006">
                  <c:v>1</c:v>
                </c:pt>
                <c:pt idx="7007">
                  <c:v>0</c:v>
                </c:pt>
                <c:pt idx="7008">
                  <c:v>0</c:v>
                </c:pt>
                <c:pt idx="7009">
                  <c:v>0</c:v>
                </c:pt>
                <c:pt idx="7010">
                  <c:v>0</c:v>
                </c:pt>
                <c:pt idx="7011">
                  <c:v>0</c:v>
                </c:pt>
                <c:pt idx="7012">
                  <c:v>0</c:v>
                </c:pt>
                <c:pt idx="7013">
                  <c:v>0</c:v>
                </c:pt>
                <c:pt idx="7014">
                  <c:v>0</c:v>
                </c:pt>
                <c:pt idx="7015">
                  <c:v>0</c:v>
                </c:pt>
                <c:pt idx="7016">
                  <c:v>0</c:v>
                </c:pt>
                <c:pt idx="7017">
                  <c:v>0</c:v>
                </c:pt>
                <c:pt idx="7018">
                  <c:v>0</c:v>
                </c:pt>
                <c:pt idx="7019">
                  <c:v>0</c:v>
                </c:pt>
                <c:pt idx="7020">
                  <c:v>0</c:v>
                </c:pt>
                <c:pt idx="7021">
                  <c:v>0</c:v>
                </c:pt>
                <c:pt idx="7022">
                  <c:v>0</c:v>
                </c:pt>
                <c:pt idx="7023">
                  <c:v>0</c:v>
                </c:pt>
                <c:pt idx="7024">
                  <c:v>0</c:v>
                </c:pt>
                <c:pt idx="7025">
                  <c:v>1.125</c:v>
                </c:pt>
                <c:pt idx="7026">
                  <c:v>1.125</c:v>
                </c:pt>
                <c:pt idx="7027">
                  <c:v>1.125</c:v>
                </c:pt>
                <c:pt idx="7028">
                  <c:v>1.125</c:v>
                </c:pt>
                <c:pt idx="7029">
                  <c:v>0</c:v>
                </c:pt>
                <c:pt idx="7030">
                  <c:v>0</c:v>
                </c:pt>
                <c:pt idx="7031">
                  <c:v>0</c:v>
                </c:pt>
                <c:pt idx="7032">
                  <c:v>0</c:v>
                </c:pt>
                <c:pt idx="7033">
                  <c:v>0</c:v>
                </c:pt>
                <c:pt idx="7034">
                  <c:v>0</c:v>
                </c:pt>
                <c:pt idx="7035">
                  <c:v>0</c:v>
                </c:pt>
                <c:pt idx="7036">
                  <c:v>0</c:v>
                </c:pt>
                <c:pt idx="7037">
                  <c:v>0</c:v>
                </c:pt>
                <c:pt idx="7038">
                  <c:v>0</c:v>
                </c:pt>
                <c:pt idx="7039">
                  <c:v>0</c:v>
                </c:pt>
                <c:pt idx="7040">
                  <c:v>0</c:v>
                </c:pt>
                <c:pt idx="7041">
                  <c:v>0</c:v>
                </c:pt>
                <c:pt idx="7042">
                  <c:v>0</c:v>
                </c:pt>
                <c:pt idx="7043">
                  <c:v>0</c:v>
                </c:pt>
                <c:pt idx="7044">
                  <c:v>1.375</c:v>
                </c:pt>
                <c:pt idx="7045">
                  <c:v>1.375</c:v>
                </c:pt>
                <c:pt idx="7046">
                  <c:v>0</c:v>
                </c:pt>
                <c:pt idx="7047">
                  <c:v>0</c:v>
                </c:pt>
                <c:pt idx="7048">
                  <c:v>0</c:v>
                </c:pt>
                <c:pt idx="7049">
                  <c:v>0</c:v>
                </c:pt>
                <c:pt idx="7050">
                  <c:v>0</c:v>
                </c:pt>
                <c:pt idx="7051">
                  <c:v>0</c:v>
                </c:pt>
                <c:pt idx="7052">
                  <c:v>0</c:v>
                </c:pt>
                <c:pt idx="7053">
                  <c:v>0</c:v>
                </c:pt>
                <c:pt idx="7054">
                  <c:v>0</c:v>
                </c:pt>
                <c:pt idx="7055">
                  <c:v>0</c:v>
                </c:pt>
                <c:pt idx="7056">
                  <c:v>0</c:v>
                </c:pt>
                <c:pt idx="7057">
                  <c:v>0</c:v>
                </c:pt>
                <c:pt idx="7058">
                  <c:v>0</c:v>
                </c:pt>
                <c:pt idx="7059">
                  <c:v>0</c:v>
                </c:pt>
                <c:pt idx="7060">
                  <c:v>0</c:v>
                </c:pt>
                <c:pt idx="7061">
                  <c:v>0</c:v>
                </c:pt>
                <c:pt idx="7062">
                  <c:v>0</c:v>
                </c:pt>
                <c:pt idx="7063">
                  <c:v>1.625</c:v>
                </c:pt>
                <c:pt idx="7064">
                  <c:v>1.625</c:v>
                </c:pt>
                <c:pt idx="7065">
                  <c:v>1.625</c:v>
                </c:pt>
                <c:pt idx="7066">
                  <c:v>0</c:v>
                </c:pt>
                <c:pt idx="7067">
                  <c:v>0</c:v>
                </c:pt>
                <c:pt idx="7068">
                  <c:v>0</c:v>
                </c:pt>
                <c:pt idx="7069">
                  <c:v>0</c:v>
                </c:pt>
                <c:pt idx="7070">
                  <c:v>0</c:v>
                </c:pt>
                <c:pt idx="7071">
                  <c:v>0</c:v>
                </c:pt>
                <c:pt idx="7072">
                  <c:v>0</c:v>
                </c:pt>
                <c:pt idx="7073">
                  <c:v>0</c:v>
                </c:pt>
                <c:pt idx="7074">
                  <c:v>0</c:v>
                </c:pt>
                <c:pt idx="7075">
                  <c:v>0</c:v>
                </c:pt>
                <c:pt idx="7076">
                  <c:v>0</c:v>
                </c:pt>
                <c:pt idx="7077">
                  <c:v>0</c:v>
                </c:pt>
                <c:pt idx="7078">
                  <c:v>0</c:v>
                </c:pt>
                <c:pt idx="7079">
                  <c:v>0</c:v>
                </c:pt>
                <c:pt idx="7080">
                  <c:v>0</c:v>
                </c:pt>
                <c:pt idx="7081">
                  <c:v>0</c:v>
                </c:pt>
                <c:pt idx="7082">
                  <c:v>1.875</c:v>
                </c:pt>
                <c:pt idx="7083">
                  <c:v>0</c:v>
                </c:pt>
                <c:pt idx="7084">
                  <c:v>0</c:v>
                </c:pt>
                <c:pt idx="7085">
                  <c:v>0</c:v>
                </c:pt>
                <c:pt idx="7086">
                  <c:v>0</c:v>
                </c:pt>
                <c:pt idx="7087">
                  <c:v>0</c:v>
                </c:pt>
                <c:pt idx="7088">
                  <c:v>0</c:v>
                </c:pt>
                <c:pt idx="7089">
                  <c:v>0</c:v>
                </c:pt>
                <c:pt idx="7090">
                  <c:v>0</c:v>
                </c:pt>
                <c:pt idx="7091">
                  <c:v>0</c:v>
                </c:pt>
                <c:pt idx="7092">
                  <c:v>0</c:v>
                </c:pt>
                <c:pt idx="7093">
                  <c:v>0</c:v>
                </c:pt>
                <c:pt idx="7094">
                  <c:v>0</c:v>
                </c:pt>
                <c:pt idx="7095">
                  <c:v>0</c:v>
                </c:pt>
                <c:pt idx="7096">
                  <c:v>0</c:v>
                </c:pt>
                <c:pt idx="7097">
                  <c:v>0</c:v>
                </c:pt>
                <c:pt idx="7098">
                  <c:v>0</c:v>
                </c:pt>
                <c:pt idx="7099">
                  <c:v>0</c:v>
                </c:pt>
                <c:pt idx="7100">
                  <c:v>0</c:v>
                </c:pt>
                <c:pt idx="7101">
                  <c:v>1.875</c:v>
                </c:pt>
                <c:pt idx="7102">
                  <c:v>1.875</c:v>
                </c:pt>
                <c:pt idx="7103">
                  <c:v>0</c:v>
                </c:pt>
                <c:pt idx="7104">
                  <c:v>0</c:v>
                </c:pt>
                <c:pt idx="7105">
                  <c:v>0</c:v>
                </c:pt>
                <c:pt idx="7106">
                  <c:v>0</c:v>
                </c:pt>
                <c:pt idx="7107">
                  <c:v>0</c:v>
                </c:pt>
                <c:pt idx="7108">
                  <c:v>0</c:v>
                </c:pt>
                <c:pt idx="7109">
                  <c:v>0</c:v>
                </c:pt>
                <c:pt idx="7110">
                  <c:v>0</c:v>
                </c:pt>
                <c:pt idx="7111">
                  <c:v>0</c:v>
                </c:pt>
                <c:pt idx="7112">
                  <c:v>0</c:v>
                </c:pt>
                <c:pt idx="7113">
                  <c:v>0</c:v>
                </c:pt>
                <c:pt idx="7114">
                  <c:v>0</c:v>
                </c:pt>
                <c:pt idx="7115">
                  <c:v>0</c:v>
                </c:pt>
                <c:pt idx="7116">
                  <c:v>0</c:v>
                </c:pt>
                <c:pt idx="7117">
                  <c:v>0</c:v>
                </c:pt>
                <c:pt idx="7118">
                  <c:v>0</c:v>
                </c:pt>
                <c:pt idx="7119">
                  <c:v>0</c:v>
                </c:pt>
                <c:pt idx="7120">
                  <c:v>2.125</c:v>
                </c:pt>
                <c:pt idx="7121">
                  <c:v>2.125</c:v>
                </c:pt>
                <c:pt idx="7122">
                  <c:v>0</c:v>
                </c:pt>
                <c:pt idx="7123">
                  <c:v>0</c:v>
                </c:pt>
                <c:pt idx="7124">
                  <c:v>0</c:v>
                </c:pt>
                <c:pt idx="7125">
                  <c:v>0</c:v>
                </c:pt>
                <c:pt idx="7126">
                  <c:v>0</c:v>
                </c:pt>
                <c:pt idx="7127">
                  <c:v>0</c:v>
                </c:pt>
                <c:pt idx="7128">
                  <c:v>0</c:v>
                </c:pt>
                <c:pt idx="7129">
                  <c:v>0</c:v>
                </c:pt>
                <c:pt idx="7130">
                  <c:v>0</c:v>
                </c:pt>
                <c:pt idx="7131">
                  <c:v>0</c:v>
                </c:pt>
                <c:pt idx="7132">
                  <c:v>0</c:v>
                </c:pt>
                <c:pt idx="7133">
                  <c:v>0</c:v>
                </c:pt>
                <c:pt idx="7134">
                  <c:v>0</c:v>
                </c:pt>
                <c:pt idx="7135">
                  <c:v>0</c:v>
                </c:pt>
                <c:pt idx="7136">
                  <c:v>0</c:v>
                </c:pt>
                <c:pt idx="7137">
                  <c:v>0</c:v>
                </c:pt>
                <c:pt idx="7138">
                  <c:v>0</c:v>
                </c:pt>
                <c:pt idx="7139">
                  <c:v>2.125</c:v>
                </c:pt>
                <c:pt idx="7140">
                  <c:v>2.125</c:v>
                </c:pt>
                <c:pt idx="7141">
                  <c:v>0</c:v>
                </c:pt>
                <c:pt idx="7142">
                  <c:v>0</c:v>
                </c:pt>
                <c:pt idx="7143">
                  <c:v>0</c:v>
                </c:pt>
                <c:pt idx="7144">
                  <c:v>0</c:v>
                </c:pt>
                <c:pt idx="7145">
                  <c:v>0</c:v>
                </c:pt>
                <c:pt idx="7146">
                  <c:v>0</c:v>
                </c:pt>
                <c:pt idx="7147">
                  <c:v>0</c:v>
                </c:pt>
                <c:pt idx="7148">
                  <c:v>0</c:v>
                </c:pt>
                <c:pt idx="7149">
                  <c:v>0</c:v>
                </c:pt>
                <c:pt idx="7150">
                  <c:v>0</c:v>
                </c:pt>
                <c:pt idx="7151">
                  <c:v>0</c:v>
                </c:pt>
                <c:pt idx="7152">
                  <c:v>0</c:v>
                </c:pt>
                <c:pt idx="7153">
                  <c:v>0</c:v>
                </c:pt>
                <c:pt idx="7154">
                  <c:v>0</c:v>
                </c:pt>
                <c:pt idx="7155">
                  <c:v>0</c:v>
                </c:pt>
                <c:pt idx="7156">
                  <c:v>0</c:v>
                </c:pt>
                <c:pt idx="7157">
                  <c:v>0</c:v>
                </c:pt>
                <c:pt idx="7158">
                  <c:v>2.375</c:v>
                </c:pt>
                <c:pt idx="7159">
                  <c:v>0</c:v>
                </c:pt>
                <c:pt idx="7160">
                  <c:v>0</c:v>
                </c:pt>
                <c:pt idx="7161">
                  <c:v>0</c:v>
                </c:pt>
                <c:pt idx="7162">
                  <c:v>0</c:v>
                </c:pt>
                <c:pt idx="7163">
                  <c:v>0</c:v>
                </c:pt>
                <c:pt idx="7164">
                  <c:v>0</c:v>
                </c:pt>
                <c:pt idx="7165">
                  <c:v>0</c:v>
                </c:pt>
                <c:pt idx="7166">
                  <c:v>0</c:v>
                </c:pt>
                <c:pt idx="7167">
                  <c:v>0</c:v>
                </c:pt>
                <c:pt idx="7168">
                  <c:v>0</c:v>
                </c:pt>
                <c:pt idx="7169">
                  <c:v>0</c:v>
                </c:pt>
                <c:pt idx="7170">
                  <c:v>0</c:v>
                </c:pt>
                <c:pt idx="7171">
                  <c:v>0</c:v>
                </c:pt>
                <c:pt idx="7172">
                  <c:v>0</c:v>
                </c:pt>
                <c:pt idx="7173">
                  <c:v>0</c:v>
                </c:pt>
                <c:pt idx="7174">
                  <c:v>0</c:v>
                </c:pt>
                <c:pt idx="7175">
                  <c:v>0</c:v>
                </c:pt>
                <c:pt idx="7176">
                  <c:v>0</c:v>
                </c:pt>
                <c:pt idx="7177">
                  <c:v>2.375</c:v>
                </c:pt>
                <c:pt idx="7178">
                  <c:v>2.375</c:v>
                </c:pt>
                <c:pt idx="7179">
                  <c:v>0</c:v>
                </c:pt>
                <c:pt idx="7180">
                  <c:v>0</c:v>
                </c:pt>
                <c:pt idx="7181">
                  <c:v>0</c:v>
                </c:pt>
                <c:pt idx="7182">
                  <c:v>0</c:v>
                </c:pt>
                <c:pt idx="7183">
                  <c:v>0</c:v>
                </c:pt>
                <c:pt idx="7184">
                  <c:v>0</c:v>
                </c:pt>
                <c:pt idx="7185">
                  <c:v>0</c:v>
                </c:pt>
                <c:pt idx="7186">
                  <c:v>0</c:v>
                </c:pt>
                <c:pt idx="7187">
                  <c:v>0</c:v>
                </c:pt>
                <c:pt idx="7188">
                  <c:v>0</c:v>
                </c:pt>
                <c:pt idx="7189">
                  <c:v>0</c:v>
                </c:pt>
                <c:pt idx="7190">
                  <c:v>0</c:v>
                </c:pt>
                <c:pt idx="7191">
                  <c:v>0</c:v>
                </c:pt>
                <c:pt idx="7192">
                  <c:v>0</c:v>
                </c:pt>
                <c:pt idx="7193">
                  <c:v>0</c:v>
                </c:pt>
                <c:pt idx="7194">
                  <c:v>0</c:v>
                </c:pt>
                <c:pt idx="7195">
                  <c:v>0</c:v>
                </c:pt>
                <c:pt idx="7196">
                  <c:v>2.625</c:v>
                </c:pt>
                <c:pt idx="7197">
                  <c:v>2.625</c:v>
                </c:pt>
                <c:pt idx="7198">
                  <c:v>2.625</c:v>
                </c:pt>
                <c:pt idx="7199">
                  <c:v>0</c:v>
                </c:pt>
                <c:pt idx="7200">
                  <c:v>0</c:v>
                </c:pt>
                <c:pt idx="7201">
                  <c:v>0</c:v>
                </c:pt>
                <c:pt idx="7202">
                  <c:v>0</c:v>
                </c:pt>
                <c:pt idx="7203">
                  <c:v>0</c:v>
                </c:pt>
                <c:pt idx="7204">
                  <c:v>0</c:v>
                </c:pt>
                <c:pt idx="7205">
                  <c:v>0</c:v>
                </c:pt>
                <c:pt idx="7206">
                  <c:v>0</c:v>
                </c:pt>
                <c:pt idx="7207">
                  <c:v>0</c:v>
                </c:pt>
                <c:pt idx="7208">
                  <c:v>0</c:v>
                </c:pt>
                <c:pt idx="7209">
                  <c:v>0</c:v>
                </c:pt>
                <c:pt idx="7210">
                  <c:v>0</c:v>
                </c:pt>
                <c:pt idx="7211">
                  <c:v>0</c:v>
                </c:pt>
                <c:pt idx="7212">
                  <c:v>0</c:v>
                </c:pt>
                <c:pt idx="7213">
                  <c:v>0</c:v>
                </c:pt>
                <c:pt idx="7214">
                  <c:v>0</c:v>
                </c:pt>
                <c:pt idx="7215">
                  <c:v>2.875</c:v>
                </c:pt>
                <c:pt idx="7216">
                  <c:v>0</c:v>
                </c:pt>
                <c:pt idx="7217">
                  <c:v>0</c:v>
                </c:pt>
                <c:pt idx="7218">
                  <c:v>0</c:v>
                </c:pt>
                <c:pt idx="7219">
                  <c:v>0</c:v>
                </c:pt>
                <c:pt idx="7220">
                  <c:v>0</c:v>
                </c:pt>
                <c:pt idx="7221">
                  <c:v>0</c:v>
                </c:pt>
                <c:pt idx="7222">
                  <c:v>0</c:v>
                </c:pt>
                <c:pt idx="7223">
                  <c:v>0</c:v>
                </c:pt>
                <c:pt idx="7224">
                  <c:v>0</c:v>
                </c:pt>
                <c:pt idx="7225">
                  <c:v>0</c:v>
                </c:pt>
                <c:pt idx="7226">
                  <c:v>0</c:v>
                </c:pt>
                <c:pt idx="7227">
                  <c:v>0</c:v>
                </c:pt>
                <c:pt idx="7228">
                  <c:v>0</c:v>
                </c:pt>
                <c:pt idx="7229">
                  <c:v>0</c:v>
                </c:pt>
                <c:pt idx="7230">
                  <c:v>0</c:v>
                </c:pt>
                <c:pt idx="7231">
                  <c:v>0</c:v>
                </c:pt>
                <c:pt idx="7232">
                  <c:v>0</c:v>
                </c:pt>
                <c:pt idx="7233">
                  <c:v>0</c:v>
                </c:pt>
                <c:pt idx="7234">
                  <c:v>2.875</c:v>
                </c:pt>
                <c:pt idx="7235">
                  <c:v>2.875</c:v>
                </c:pt>
                <c:pt idx="7236">
                  <c:v>2.875</c:v>
                </c:pt>
                <c:pt idx="7237">
                  <c:v>0</c:v>
                </c:pt>
                <c:pt idx="7238">
                  <c:v>0</c:v>
                </c:pt>
                <c:pt idx="7239">
                  <c:v>0</c:v>
                </c:pt>
                <c:pt idx="7240">
                  <c:v>0</c:v>
                </c:pt>
                <c:pt idx="7241">
                  <c:v>0</c:v>
                </c:pt>
                <c:pt idx="7242">
                  <c:v>0</c:v>
                </c:pt>
                <c:pt idx="7243">
                  <c:v>0</c:v>
                </c:pt>
                <c:pt idx="7244">
                  <c:v>0</c:v>
                </c:pt>
                <c:pt idx="7245">
                  <c:v>0</c:v>
                </c:pt>
                <c:pt idx="7246">
                  <c:v>0</c:v>
                </c:pt>
                <c:pt idx="7247">
                  <c:v>0</c:v>
                </c:pt>
                <c:pt idx="7248">
                  <c:v>0</c:v>
                </c:pt>
                <c:pt idx="7249">
                  <c:v>0</c:v>
                </c:pt>
                <c:pt idx="7250">
                  <c:v>0</c:v>
                </c:pt>
                <c:pt idx="7251">
                  <c:v>0</c:v>
                </c:pt>
                <c:pt idx="7252">
                  <c:v>0</c:v>
                </c:pt>
                <c:pt idx="7253">
                  <c:v>3</c:v>
                </c:pt>
                <c:pt idx="7254">
                  <c:v>3</c:v>
                </c:pt>
                <c:pt idx="7255">
                  <c:v>0</c:v>
                </c:pt>
                <c:pt idx="7256">
                  <c:v>0</c:v>
                </c:pt>
                <c:pt idx="7257">
                  <c:v>0</c:v>
                </c:pt>
                <c:pt idx="7258">
                  <c:v>0</c:v>
                </c:pt>
                <c:pt idx="7259">
                  <c:v>0</c:v>
                </c:pt>
                <c:pt idx="7260">
                  <c:v>0</c:v>
                </c:pt>
                <c:pt idx="7261">
                  <c:v>0</c:v>
                </c:pt>
                <c:pt idx="7262">
                  <c:v>0</c:v>
                </c:pt>
                <c:pt idx="7263">
                  <c:v>0</c:v>
                </c:pt>
                <c:pt idx="7264">
                  <c:v>0</c:v>
                </c:pt>
                <c:pt idx="7265">
                  <c:v>0</c:v>
                </c:pt>
                <c:pt idx="7266">
                  <c:v>0</c:v>
                </c:pt>
                <c:pt idx="7267">
                  <c:v>0</c:v>
                </c:pt>
                <c:pt idx="7268">
                  <c:v>0</c:v>
                </c:pt>
                <c:pt idx="7269">
                  <c:v>0</c:v>
                </c:pt>
                <c:pt idx="7270">
                  <c:v>0</c:v>
                </c:pt>
                <c:pt idx="7271">
                  <c:v>0</c:v>
                </c:pt>
                <c:pt idx="7272">
                  <c:v>3</c:v>
                </c:pt>
                <c:pt idx="7273">
                  <c:v>0</c:v>
                </c:pt>
                <c:pt idx="7274">
                  <c:v>0</c:v>
                </c:pt>
                <c:pt idx="7275">
                  <c:v>0</c:v>
                </c:pt>
                <c:pt idx="7276">
                  <c:v>0</c:v>
                </c:pt>
                <c:pt idx="7277">
                  <c:v>0</c:v>
                </c:pt>
                <c:pt idx="7278">
                  <c:v>0</c:v>
                </c:pt>
                <c:pt idx="7279">
                  <c:v>0</c:v>
                </c:pt>
                <c:pt idx="7280">
                  <c:v>0</c:v>
                </c:pt>
                <c:pt idx="7281">
                  <c:v>0</c:v>
                </c:pt>
                <c:pt idx="7282">
                  <c:v>0</c:v>
                </c:pt>
                <c:pt idx="7283">
                  <c:v>0</c:v>
                </c:pt>
                <c:pt idx="7284">
                  <c:v>0</c:v>
                </c:pt>
                <c:pt idx="7285">
                  <c:v>0</c:v>
                </c:pt>
                <c:pt idx="7286">
                  <c:v>0</c:v>
                </c:pt>
                <c:pt idx="7287">
                  <c:v>0</c:v>
                </c:pt>
                <c:pt idx="7288">
                  <c:v>0</c:v>
                </c:pt>
                <c:pt idx="7289">
                  <c:v>0</c:v>
                </c:pt>
                <c:pt idx="7290">
                  <c:v>0</c:v>
                </c:pt>
                <c:pt idx="7291">
                  <c:v>3</c:v>
                </c:pt>
                <c:pt idx="7292">
                  <c:v>0</c:v>
                </c:pt>
                <c:pt idx="7293">
                  <c:v>0</c:v>
                </c:pt>
                <c:pt idx="7294">
                  <c:v>0</c:v>
                </c:pt>
                <c:pt idx="7295">
                  <c:v>0</c:v>
                </c:pt>
                <c:pt idx="7296">
                  <c:v>0</c:v>
                </c:pt>
                <c:pt idx="7297">
                  <c:v>0</c:v>
                </c:pt>
                <c:pt idx="7298">
                  <c:v>0</c:v>
                </c:pt>
                <c:pt idx="7299">
                  <c:v>0</c:v>
                </c:pt>
                <c:pt idx="7300">
                  <c:v>0</c:v>
                </c:pt>
                <c:pt idx="7301">
                  <c:v>0</c:v>
                </c:pt>
                <c:pt idx="7302">
                  <c:v>0</c:v>
                </c:pt>
                <c:pt idx="7303">
                  <c:v>0</c:v>
                </c:pt>
                <c:pt idx="7304">
                  <c:v>0</c:v>
                </c:pt>
                <c:pt idx="7305">
                  <c:v>0</c:v>
                </c:pt>
                <c:pt idx="7306">
                  <c:v>0</c:v>
                </c:pt>
                <c:pt idx="7307">
                  <c:v>0</c:v>
                </c:pt>
                <c:pt idx="7308">
                  <c:v>0</c:v>
                </c:pt>
                <c:pt idx="7309">
                  <c:v>0</c:v>
                </c:pt>
                <c:pt idx="7310">
                  <c:v>3.125</c:v>
                </c:pt>
                <c:pt idx="7311">
                  <c:v>0</c:v>
                </c:pt>
                <c:pt idx="7312">
                  <c:v>0</c:v>
                </c:pt>
                <c:pt idx="7313">
                  <c:v>0</c:v>
                </c:pt>
                <c:pt idx="7314">
                  <c:v>0</c:v>
                </c:pt>
                <c:pt idx="7315">
                  <c:v>0</c:v>
                </c:pt>
                <c:pt idx="7316">
                  <c:v>0</c:v>
                </c:pt>
                <c:pt idx="7317">
                  <c:v>0</c:v>
                </c:pt>
                <c:pt idx="7318">
                  <c:v>0</c:v>
                </c:pt>
                <c:pt idx="7319">
                  <c:v>0</c:v>
                </c:pt>
                <c:pt idx="7320">
                  <c:v>0</c:v>
                </c:pt>
                <c:pt idx="7321">
                  <c:v>0</c:v>
                </c:pt>
                <c:pt idx="7322">
                  <c:v>0</c:v>
                </c:pt>
                <c:pt idx="7323">
                  <c:v>0</c:v>
                </c:pt>
                <c:pt idx="7324">
                  <c:v>0</c:v>
                </c:pt>
                <c:pt idx="7325">
                  <c:v>0</c:v>
                </c:pt>
                <c:pt idx="7326">
                  <c:v>0</c:v>
                </c:pt>
                <c:pt idx="7327">
                  <c:v>0</c:v>
                </c:pt>
                <c:pt idx="7328">
                  <c:v>0</c:v>
                </c:pt>
                <c:pt idx="7329">
                  <c:v>3.125</c:v>
                </c:pt>
                <c:pt idx="7330">
                  <c:v>3.125</c:v>
                </c:pt>
                <c:pt idx="7331">
                  <c:v>0</c:v>
                </c:pt>
                <c:pt idx="7332">
                  <c:v>0</c:v>
                </c:pt>
                <c:pt idx="7333">
                  <c:v>0</c:v>
                </c:pt>
                <c:pt idx="7334">
                  <c:v>0</c:v>
                </c:pt>
                <c:pt idx="7335">
                  <c:v>0</c:v>
                </c:pt>
                <c:pt idx="7336">
                  <c:v>0</c:v>
                </c:pt>
                <c:pt idx="7337">
                  <c:v>0</c:v>
                </c:pt>
                <c:pt idx="7338">
                  <c:v>0</c:v>
                </c:pt>
                <c:pt idx="7339">
                  <c:v>0</c:v>
                </c:pt>
                <c:pt idx="7340">
                  <c:v>0</c:v>
                </c:pt>
                <c:pt idx="7341">
                  <c:v>0</c:v>
                </c:pt>
                <c:pt idx="7342">
                  <c:v>0</c:v>
                </c:pt>
                <c:pt idx="7343">
                  <c:v>0</c:v>
                </c:pt>
                <c:pt idx="7344">
                  <c:v>0</c:v>
                </c:pt>
                <c:pt idx="7345">
                  <c:v>0</c:v>
                </c:pt>
                <c:pt idx="7346">
                  <c:v>0</c:v>
                </c:pt>
                <c:pt idx="7347">
                  <c:v>0</c:v>
                </c:pt>
                <c:pt idx="7348">
                  <c:v>3.25</c:v>
                </c:pt>
                <c:pt idx="7349">
                  <c:v>3.25</c:v>
                </c:pt>
                <c:pt idx="7350">
                  <c:v>0</c:v>
                </c:pt>
                <c:pt idx="7351">
                  <c:v>0</c:v>
                </c:pt>
                <c:pt idx="7352">
                  <c:v>0</c:v>
                </c:pt>
                <c:pt idx="7353">
                  <c:v>0</c:v>
                </c:pt>
                <c:pt idx="7354">
                  <c:v>0</c:v>
                </c:pt>
                <c:pt idx="7355">
                  <c:v>0</c:v>
                </c:pt>
                <c:pt idx="7356">
                  <c:v>0</c:v>
                </c:pt>
                <c:pt idx="7357">
                  <c:v>0</c:v>
                </c:pt>
                <c:pt idx="7358">
                  <c:v>0</c:v>
                </c:pt>
                <c:pt idx="7359">
                  <c:v>0</c:v>
                </c:pt>
                <c:pt idx="7360">
                  <c:v>0</c:v>
                </c:pt>
                <c:pt idx="7361">
                  <c:v>0</c:v>
                </c:pt>
                <c:pt idx="7362">
                  <c:v>0</c:v>
                </c:pt>
                <c:pt idx="7363">
                  <c:v>0</c:v>
                </c:pt>
                <c:pt idx="7364">
                  <c:v>0</c:v>
                </c:pt>
                <c:pt idx="7365">
                  <c:v>0</c:v>
                </c:pt>
                <c:pt idx="7366">
                  <c:v>0</c:v>
                </c:pt>
                <c:pt idx="7367">
                  <c:v>3.25</c:v>
                </c:pt>
                <c:pt idx="7368">
                  <c:v>3.25</c:v>
                </c:pt>
                <c:pt idx="7369">
                  <c:v>3.25</c:v>
                </c:pt>
                <c:pt idx="7370">
                  <c:v>3.25</c:v>
                </c:pt>
                <c:pt idx="7371">
                  <c:v>3.25</c:v>
                </c:pt>
                <c:pt idx="7372">
                  <c:v>3.25</c:v>
                </c:pt>
                <c:pt idx="7373">
                  <c:v>0</c:v>
                </c:pt>
                <c:pt idx="7374">
                  <c:v>0</c:v>
                </c:pt>
                <c:pt idx="7375">
                  <c:v>0</c:v>
                </c:pt>
                <c:pt idx="7376">
                  <c:v>0</c:v>
                </c:pt>
                <c:pt idx="7377">
                  <c:v>0</c:v>
                </c:pt>
                <c:pt idx="7378">
                  <c:v>0</c:v>
                </c:pt>
                <c:pt idx="7379">
                  <c:v>0</c:v>
                </c:pt>
                <c:pt idx="7380">
                  <c:v>0</c:v>
                </c:pt>
                <c:pt idx="7381">
                  <c:v>0</c:v>
                </c:pt>
                <c:pt idx="7382">
                  <c:v>0</c:v>
                </c:pt>
                <c:pt idx="7383">
                  <c:v>0</c:v>
                </c:pt>
                <c:pt idx="7384">
                  <c:v>0</c:v>
                </c:pt>
                <c:pt idx="7385">
                  <c:v>0</c:v>
                </c:pt>
                <c:pt idx="7386">
                  <c:v>3.375</c:v>
                </c:pt>
                <c:pt idx="7387">
                  <c:v>3.375</c:v>
                </c:pt>
                <c:pt idx="7388">
                  <c:v>0</c:v>
                </c:pt>
                <c:pt idx="7389">
                  <c:v>0</c:v>
                </c:pt>
                <c:pt idx="7390">
                  <c:v>0</c:v>
                </c:pt>
                <c:pt idx="7391">
                  <c:v>0</c:v>
                </c:pt>
                <c:pt idx="7392">
                  <c:v>0</c:v>
                </c:pt>
                <c:pt idx="7393">
                  <c:v>0</c:v>
                </c:pt>
                <c:pt idx="7394">
                  <c:v>0</c:v>
                </c:pt>
                <c:pt idx="7395">
                  <c:v>0</c:v>
                </c:pt>
                <c:pt idx="7396">
                  <c:v>0</c:v>
                </c:pt>
                <c:pt idx="7397">
                  <c:v>0</c:v>
                </c:pt>
                <c:pt idx="7398">
                  <c:v>0</c:v>
                </c:pt>
                <c:pt idx="7399">
                  <c:v>0</c:v>
                </c:pt>
                <c:pt idx="7400">
                  <c:v>0</c:v>
                </c:pt>
                <c:pt idx="7401">
                  <c:v>0</c:v>
                </c:pt>
                <c:pt idx="7402">
                  <c:v>0</c:v>
                </c:pt>
                <c:pt idx="7403">
                  <c:v>0</c:v>
                </c:pt>
                <c:pt idx="7404">
                  <c:v>0</c:v>
                </c:pt>
                <c:pt idx="7405">
                  <c:v>3.375</c:v>
                </c:pt>
                <c:pt idx="7406">
                  <c:v>0</c:v>
                </c:pt>
                <c:pt idx="7407">
                  <c:v>0</c:v>
                </c:pt>
                <c:pt idx="7408">
                  <c:v>0</c:v>
                </c:pt>
                <c:pt idx="7409">
                  <c:v>0</c:v>
                </c:pt>
                <c:pt idx="7410">
                  <c:v>0</c:v>
                </c:pt>
                <c:pt idx="7411">
                  <c:v>0</c:v>
                </c:pt>
                <c:pt idx="7412">
                  <c:v>0</c:v>
                </c:pt>
                <c:pt idx="7413">
                  <c:v>0</c:v>
                </c:pt>
                <c:pt idx="7414">
                  <c:v>0</c:v>
                </c:pt>
                <c:pt idx="7415">
                  <c:v>0</c:v>
                </c:pt>
                <c:pt idx="7416">
                  <c:v>0</c:v>
                </c:pt>
                <c:pt idx="7417">
                  <c:v>0</c:v>
                </c:pt>
                <c:pt idx="7418">
                  <c:v>0</c:v>
                </c:pt>
                <c:pt idx="7419">
                  <c:v>0</c:v>
                </c:pt>
                <c:pt idx="7420">
                  <c:v>0</c:v>
                </c:pt>
                <c:pt idx="7421">
                  <c:v>0</c:v>
                </c:pt>
                <c:pt idx="7422">
                  <c:v>0</c:v>
                </c:pt>
                <c:pt idx="7423">
                  <c:v>0</c:v>
                </c:pt>
                <c:pt idx="7424">
                  <c:v>3.5</c:v>
                </c:pt>
                <c:pt idx="7425">
                  <c:v>0</c:v>
                </c:pt>
                <c:pt idx="7426">
                  <c:v>0</c:v>
                </c:pt>
                <c:pt idx="7427">
                  <c:v>0</c:v>
                </c:pt>
                <c:pt idx="7428">
                  <c:v>0</c:v>
                </c:pt>
                <c:pt idx="7429">
                  <c:v>0</c:v>
                </c:pt>
                <c:pt idx="7430">
                  <c:v>0</c:v>
                </c:pt>
                <c:pt idx="7431">
                  <c:v>0</c:v>
                </c:pt>
                <c:pt idx="7432">
                  <c:v>0</c:v>
                </c:pt>
                <c:pt idx="7433">
                  <c:v>0</c:v>
                </c:pt>
                <c:pt idx="7434">
                  <c:v>0</c:v>
                </c:pt>
                <c:pt idx="7435">
                  <c:v>0</c:v>
                </c:pt>
                <c:pt idx="7436">
                  <c:v>0</c:v>
                </c:pt>
                <c:pt idx="7437">
                  <c:v>0</c:v>
                </c:pt>
                <c:pt idx="7438">
                  <c:v>0</c:v>
                </c:pt>
                <c:pt idx="7439">
                  <c:v>0</c:v>
                </c:pt>
                <c:pt idx="7440">
                  <c:v>0</c:v>
                </c:pt>
                <c:pt idx="7441">
                  <c:v>0</c:v>
                </c:pt>
                <c:pt idx="7442">
                  <c:v>0</c:v>
                </c:pt>
                <c:pt idx="7443">
                  <c:v>3.5</c:v>
                </c:pt>
                <c:pt idx="7444">
                  <c:v>3.5</c:v>
                </c:pt>
                <c:pt idx="7445">
                  <c:v>3.5</c:v>
                </c:pt>
                <c:pt idx="7446">
                  <c:v>0</c:v>
                </c:pt>
                <c:pt idx="7447">
                  <c:v>0</c:v>
                </c:pt>
                <c:pt idx="7448">
                  <c:v>0</c:v>
                </c:pt>
                <c:pt idx="7449">
                  <c:v>0</c:v>
                </c:pt>
                <c:pt idx="7450">
                  <c:v>0</c:v>
                </c:pt>
                <c:pt idx="7451">
                  <c:v>0</c:v>
                </c:pt>
                <c:pt idx="7452">
                  <c:v>0</c:v>
                </c:pt>
                <c:pt idx="7453">
                  <c:v>0</c:v>
                </c:pt>
                <c:pt idx="7454">
                  <c:v>0</c:v>
                </c:pt>
                <c:pt idx="7455">
                  <c:v>0</c:v>
                </c:pt>
                <c:pt idx="7456">
                  <c:v>0</c:v>
                </c:pt>
                <c:pt idx="7457">
                  <c:v>0</c:v>
                </c:pt>
                <c:pt idx="7458">
                  <c:v>0</c:v>
                </c:pt>
                <c:pt idx="7459">
                  <c:v>0</c:v>
                </c:pt>
                <c:pt idx="7460">
                  <c:v>0</c:v>
                </c:pt>
                <c:pt idx="7461">
                  <c:v>0</c:v>
                </c:pt>
                <c:pt idx="7462">
                  <c:v>3.5</c:v>
                </c:pt>
                <c:pt idx="7463">
                  <c:v>3.5</c:v>
                </c:pt>
                <c:pt idx="7464">
                  <c:v>3.5</c:v>
                </c:pt>
                <c:pt idx="7465">
                  <c:v>3.5</c:v>
                </c:pt>
                <c:pt idx="7466">
                  <c:v>3.5</c:v>
                </c:pt>
                <c:pt idx="7467">
                  <c:v>0</c:v>
                </c:pt>
                <c:pt idx="7468">
                  <c:v>0</c:v>
                </c:pt>
                <c:pt idx="7469">
                  <c:v>0</c:v>
                </c:pt>
                <c:pt idx="7470">
                  <c:v>0</c:v>
                </c:pt>
                <c:pt idx="7471">
                  <c:v>0</c:v>
                </c:pt>
                <c:pt idx="7472">
                  <c:v>0</c:v>
                </c:pt>
                <c:pt idx="7473">
                  <c:v>0</c:v>
                </c:pt>
                <c:pt idx="7474">
                  <c:v>0</c:v>
                </c:pt>
                <c:pt idx="7475">
                  <c:v>0</c:v>
                </c:pt>
                <c:pt idx="7476">
                  <c:v>0</c:v>
                </c:pt>
                <c:pt idx="7477">
                  <c:v>0</c:v>
                </c:pt>
                <c:pt idx="7478">
                  <c:v>0</c:v>
                </c:pt>
                <c:pt idx="7479">
                  <c:v>0</c:v>
                </c:pt>
                <c:pt idx="7480">
                  <c:v>0</c:v>
                </c:pt>
                <c:pt idx="7481">
                  <c:v>3.625</c:v>
                </c:pt>
                <c:pt idx="7482">
                  <c:v>3.625</c:v>
                </c:pt>
                <c:pt idx="7483">
                  <c:v>3.625</c:v>
                </c:pt>
                <c:pt idx="7484">
                  <c:v>0</c:v>
                </c:pt>
                <c:pt idx="7485">
                  <c:v>0</c:v>
                </c:pt>
                <c:pt idx="7486">
                  <c:v>0</c:v>
                </c:pt>
                <c:pt idx="7487">
                  <c:v>0</c:v>
                </c:pt>
                <c:pt idx="7488">
                  <c:v>0</c:v>
                </c:pt>
                <c:pt idx="7489">
                  <c:v>0</c:v>
                </c:pt>
                <c:pt idx="7490">
                  <c:v>0</c:v>
                </c:pt>
                <c:pt idx="7491">
                  <c:v>0</c:v>
                </c:pt>
                <c:pt idx="7492">
                  <c:v>0</c:v>
                </c:pt>
                <c:pt idx="7493">
                  <c:v>0</c:v>
                </c:pt>
                <c:pt idx="7494">
                  <c:v>0</c:v>
                </c:pt>
                <c:pt idx="7495">
                  <c:v>0</c:v>
                </c:pt>
                <c:pt idx="7496">
                  <c:v>0</c:v>
                </c:pt>
                <c:pt idx="7497">
                  <c:v>0</c:v>
                </c:pt>
                <c:pt idx="7498">
                  <c:v>0</c:v>
                </c:pt>
                <c:pt idx="7499">
                  <c:v>0</c:v>
                </c:pt>
                <c:pt idx="7500">
                  <c:v>3.625</c:v>
                </c:pt>
                <c:pt idx="7501">
                  <c:v>0</c:v>
                </c:pt>
                <c:pt idx="7502">
                  <c:v>0</c:v>
                </c:pt>
                <c:pt idx="7503">
                  <c:v>0</c:v>
                </c:pt>
                <c:pt idx="7504">
                  <c:v>0</c:v>
                </c:pt>
                <c:pt idx="7505">
                  <c:v>0</c:v>
                </c:pt>
                <c:pt idx="7506">
                  <c:v>0</c:v>
                </c:pt>
                <c:pt idx="7507">
                  <c:v>0</c:v>
                </c:pt>
                <c:pt idx="7508">
                  <c:v>0</c:v>
                </c:pt>
                <c:pt idx="7509">
                  <c:v>0</c:v>
                </c:pt>
                <c:pt idx="7510">
                  <c:v>0</c:v>
                </c:pt>
                <c:pt idx="7511">
                  <c:v>0</c:v>
                </c:pt>
                <c:pt idx="7512">
                  <c:v>0</c:v>
                </c:pt>
                <c:pt idx="7513">
                  <c:v>0</c:v>
                </c:pt>
                <c:pt idx="7514">
                  <c:v>0</c:v>
                </c:pt>
                <c:pt idx="7515">
                  <c:v>0</c:v>
                </c:pt>
                <c:pt idx="7516">
                  <c:v>0</c:v>
                </c:pt>
                <c:pt idx="7517">
                  <c:v>0</c:v>
                </c:pt>
                <c:pt idx="7518">
                  <c:v>0</c:v>
                </c:pt>
                <c:pt idx="7519">
                  <c:v>3.75</c:v>
                </c:pt>
                <c:pt idx="7520">
                  <c:v>0</c:v>
                </c:pt>
                <c:pt idx="7521">
                  <c:v>0</c:v>
                </c:pt>
                <c:pt idx="7522">
                  <c:v>0</c:v>
                </c:pt>
                <c:pt idx="7523">
                  <c:v>0</c:v>
                </c:pt>
                <c:pt idx="7524">
                  <c:v>0</c:v>
                </c:pt>
                <c:pt idx="7525">
                  <c:v>0</c:v>
                </c:pt>
                <c:pt idx="7526">
                  <c:v>0</c:v>
                </c:pt>
                <c:pt idx="7527">
                  <c:v>0</c:v>
                </c:pt>
                <c:pt idx="7528">
                  <c:v>0</c:v>
                </c:pt>
                <c:pt idx="7529">
                  <c:v>0</c:v>
                </c:pt>
                <c:pt idx="7530">
                  <c:v>0</c:v>
                </c:pt>
                <c:pt idx="7531">
                  <c:v>0</c:v>
                </c:pt>
                <c:pt idx="7532">
                  <c:v>0</c:v>
                </c:pt>
                <c:pt idx="7533">
                  <c:v>0</c:v>
                </c:pt>
                <c:pt idx="7534">
                  <c:v>0</c:v>
                </c:pt>
                <c:pt idx="7535">
                  <c:v>0</c:v>
                </c:pt>
                <c:pt idx="7536">
                  <c:v>0</c:v>
                </c:pt>
                <c:pt idx="7537">
                  <c:v>0</c:v>
                </c:pt>
                <c:pt idx="7538">
                  <c:v>3.75</c:v>
                </c:pt>
                <c:pt idx="7539">
                  <c:v>3.75</c:v>
                </c:pt>
                <c:pt idx="7540">
                  <c:v>3.75</c:v>
                </c:pt>
                <c:pt idx="7541">
                  <c:v>0</c:v>
                </c:pt>
                <c:pt idx="7542">
                  <c:v>0</c:v>
                </c:pt>
                <c:pt idx="7543">
                  <c:v>0</c:v>
                </c:pt>
                <c:pt idx="7544">
                  <c:v>0</c:v>
                </c:pt>
                <c:pt idx="7545">
                  <c:v>0</c:v>
                </c:pt>
                <c:pt idx="7546">
                  <c:v>0</c:v>
                </c:pt>
                <c:pt idx="7547">
                  <c:v>0</c:v>
                </c:pt>
                <c:pt idx="7548">
                  <c:v>0</c:v>
                </c:pt>
                <c:pt idx="7549">
                  <c:v>0</c:v>
                </c:pt>
                <c:pt idx="7550">
                  <c:v>0</c:v>
                </c:pt>
                <c:pt idx="7551">
                  <c:v>0</c:v>
                </c:pt>
                <c:pt idx="7552">
                  <c:v>0</c:v>
                </c:pt>
                <c:pt idx="7553">
                  <c:v>0</c:v>
                </c:pt>
                <c:pt idx="7554">
                  <c:v>0</c:v>
                </c:pt>
                <c:pt idx="7555">
                  <c:v>0</c:v>
                </c:pt>
                <c:pt idx="7556">
                  <c:v>0</c:v>
                </c:pt>
                <c:pt idx="7557">
                  <c:v>3.875</c:v>
                </c:pt>
                <c:pt idx="7558">
                  <c:v>0</c:v>
                </c:pt>
                <c:pt idx="7559">
                  <c:v>0</c:v>
                </c:pt>
                <c:pt idx="7560">
                  <c:v>0</c:v>
                </c:pt>
                <c:pt idx="7561">
                  <c:v>0</c:v>
                </c:pt>
                <c:pt idx="7562">
                  <c:v>0</c:v>
                </c:pt>
                <c:pt idx="7563">
                  <c:v>0</c:v>
                </c:pt>
                <c:pt idx="7564">
                  <c:v>0</c:v>
                </c:pt>
                <c:pt idx="7565">
                  <c:v>0</c:v>
                </c:pt>
                <c:pt idx="7566">
                  <c:v>0</c:v>
                </c:pt>
                <c:pt idx="7567">
                  <c:v>0</c:v>
                </c:pt>
                <c:pt idx="7568">
                  <c:v>0</c:v>
                </c:pt>
                <c:pt idx="7569">
                  <c:v>0</c:v>
                </c:pt>
                <c:pt idx="7570">
                  <c:v>0</c:v>
                </c:pt>
                <c:pt idx="7571">
                  <c:v>0</c:v>
                </c:pt>
                <c:pt idx="7572">
                  <c:v>0</c:v>
                </c:pt>
                <c:pt idx="7573">
                  <c:v>0</c:v>
                </c:pt>
                <c:pt idx="7574">
                  <c:v>0</c:v>
                </c:pt>
                <c:pt idx="7575">
                  <c:v>0</c:v>
                </c:pt>
                <c:pt idx="7576">
                  <c:v>3.875</c:v>
                </c:pt>
                <c:pt idx="7577">
                  <c:v>0</c:v>
                </c:pt>
                <c:pt idx="7578">
                  <c:v>0</c:v>
                </c:pt>
                <c:pt idx="7579">
                  <c:v>0</c:v>
                </c:pt>
                <c:pt idx="7580">
                  <c:v>0</c:v>
                </c:pt>
                <c:pt idx="7581">
                  <c:v>0</c:v>
                </c:pt>
                <c:pt idx="7582">
                  <c:v>0</c:v>
                </c:pt>
                <c:pt idx="7583">
                  <c:v>0</c:v>
                </c:pt>
                <c:pt idx="7584">
                  <c:v>0</c:v>
                </c:pt>
                <c:pt idx="7585">
                  <c:v>0</c:v>
                </c:pt>
                <c:pt idx="7586">
                  <c:v>0</c:v>
                </c:pt>
                <c:pt idx="7587">
                  <c:v>0</c:v>
                </c:pt>
                <c:pt idx="7588">
                  <c:v>0</c:v>
                </c:pt>
                <c:pt idx="7589">
                  <c:v>0</c:v>
                </c:pt>
                <c:pt idx="7590">
                  <c:v>0</c:v>
                </c:pt>
                <c:pt idx="7591">
                  <c:v>0</c:v>
                </c:pt>
                <c:pt idx="7592">
                  <c:v>0</c:v>
                </c:pt>
                <c:pt idx="7593">
                  <c:v>0</c:v>
                </c:pt>
                <c:pt idx="7594">
                  <c:v>0</c:v>
                </c:pt>
                <c:pt idx="7595">
                  <c:v>4</c:v>
                </c:pt>
                <c:pt idx="7596">
                  <c:v>0</c:v>
                </c:pt>
                <c:pt idx="7597">
                  <c:v>0</c:v>
                </c:pt>
                <c:pt idx="7598">
                  <c:v>0</c:v>
                </c:pt>
                <c:pt idx="7599">
                  <c:v>0</c:v>
                </c:pt>
                <c:pt idx="7600">
                  <c:v>0</c:v>
                </c:pt>
                <c:pt idx="7601">
                  <c:v>0</c:v>
                </c:pt>
                <c:pt idx="7602">
                  <c:v>0</c:v>
                </c:pt>
                <c:pt idx="7603">
                  <c:v>0</c:v>
                </c:pt>
                <c:pt idx="7604">
                  <c:v>0</c:v>
                </c:pt>
                <c:pt idx="7605">
                  <c:v>0</c:v>
                </c:pt>
                <c:pt idx="7606">
                  <c:v>0</c:v>
                </c:pt>
                <c:pt idx="7607">
                  <c:v>0</c:v>
                </c:pt>
                <c:pt idx="7608">
                  <c:v>0</c:v>
                </c:pt>
                <c:pt idx="7609">
                  <c:v>0</c:v>
                </c:pt>
                <c:pt idx="7610">
                  <c:v>0</c:v>
                </c:pt>
                <c:pt idx="7611">
                  <c:v>0</c:v>
                </c:pt>
                <c:pt idx="7612">
                  <c:v>0</c:v>
                </c:pt>
                <c:pt idx="7613">
                  <c:v>#N/A</c:v>
                </c:pt>
                <c:pt idx="7614">
                  <c:v>#N/A</c:v>
                </c:pt>
                <c:pt idx="7615">
                  <c:v>#N/A</c:v>
                </c:pt>
                <c:pt idx="7616">
                  <c:v>#N/A</c:v>
                </c:pt>
                <c:pt idx="7617">
                  <c:v>#N/A</c:v>
                </c:pt>
                <c:pt idx="7618">
                  <c:v>#N/A</c:v>
                </c:pt>
                <c:pt idx="7619">
                  <c:v>#N/A</c:v>
                </c:pt>
                <c:pt idx="7620">
                  <c:v>#N/A</c:v>
                </c:pt>
                <c:pt idx="7621">
                  <c:v>#N/A</c:v>
                </c:pt>
                <c:pt idx="7622">
                  <c:v>#N/A</c:v>
                </c:pt>
                <c:pt idx="7623">
                  <c:v>#N/A</c:v>
                </c:pt>
                <c:pt idx="7624">
                  <c:v>#N/A</c:v>
                </c:pt>
                <c:pt idx="7625">
                  <c:v>#N/A</c:v>
                </c:pt>
                <c:pt idx="7626">
                  <c:v>#N/A</c:v>
                </c:pt>
                <c:pt idx="7627">
                  <c:v>#N/A</c:v>
                </c:pt>
                <c:pt idx="7628">
                  <c:v>#N/A</c:v>
                </c:pt>
                <c:pt idx="7629">
                  <c:v>#N/A</c:v>
                </c:pt>
                <c:pt idx="7630">
                  <c:v>#N/A</c:v>
                </c:pt>
                <c:pt idx="7631">
                  <c:v>#N/A</c:v>
                </c:pt>
                <c:pt idx="7632">
                  <c:v>#N/A</c:v>
                </c:pt>
                <c:pt idx="7633">
                  <c:v>#N/A</c:v>
                </c:pt>
                <c:pt idx="7634">
                  <c:v>#N/A</c:v>
                </c:pt>
                <c:pt idx="7635">
                  <c:v>#N/A</c:v>
                </c:pt>
                <c:pt idx="7636">
                  <c:v>#N/A</c:v>
                </c:pt>
                <c:pt idx="7637">
                  <c:v>#N/A</c:v>
                </c:pt>
                <c:pt idx="7638">
                  <c:v>#N/A</c:v>
                </c:pt>
                <c:pt idx="7639">
                  <c:v>#N/A</c:v>
                </c:pt>
                <c:pt idx="7640">
                  <c:v>#N/A</c:v>
                </c:pt>
                <c:pt idx="7641">
                  <c:v>#N/A</c:v>
                </c:pt>
                <c:pt idx="7642">
                  <c:v>#N/A</c:v>
                </c:pt>
                <c:pt idx="7643">
                  <c:v>#N/A</c:v>
                </c:pt>
                <c:pt idx="7644">
                  <c:v>#N/A</c:v>
                </c:pt>
                <c:pt idx="7645">
                  <c:v>#N/A</c:v>
                </c:pt>
                <c:pt idx="7646">
                  <c:v>#N/A</c:v>
                </c:pt>
                <c:pt idx="7647">
                  <c:v>#N/A</c:v>
                </c:pt>
                <c:pt idx="7648">
                  <c:v>#N/A</c:v>
                </c:pt>
                <c:pt idx="7649">
                  <c:v>#N/A</c:v>
                </c:pt>
                <c:pt idx="7650">
                  <c:v>#N/A</c:v>
                </c:pt>
                <c:pt idx="7651">
                  <c:v>#N/A</c:v>
                </c:pt>
                <c:pt idx="7652">
                  <c:v>#N/A</c:v>
                </c:pt>
                <c:pt idx="7653">
                  <c:v>#N/A</c:v>
                </c:pt>
                <c:pt idx="7654">
                  <c:v>#N/A</c:v>
                </c:pt>
                <c:pt idx="7655">
                  <c:v>#N/A</c:v>
                </c:pt>
                <c:pt idx="7656">
                  <c:v>#N/A</c:v>
                </c:pt>
                <c:pt idx="7657">
                  <c:v>#N/A</c:v>
                </c:pt>
                <c:pt idx="7658">
                  <c:v>#N/A</c:v>
                </c:pt>
                <c:pt idx="7659">
                  <c:v>#N/A</c:v>
                </c:pt>
                <c:pt idx="7660">
                  <c:v>#N/A</c:v>
                </c:pt>
                <c:pt idx="7661">
                  <c:v>#N/A</c:v>
                </c:pt>
                <c:pt idx="7662">
                  <c:v>#N/A</c:v>
                </c:pt>
                <c:pt idx="7663">
                  <c:v>#N/A</c:v>
                </c:pt>
                <c:pt idx="7664">
                  <c:v>#N/A</c:v>
                </c:pt>
                <c:pt idx="7665">
                  <c:v>#N/A</c:v>
                </c:pt>
                <c:pt idx="7666">
                  <c:v>#N/A</c:v>
                </c:pt>
                <c:pt idx="7667">
                  <c:v>#N/A</c:v>
                </c:pt>
                <c:pt idx="7668">
                  <c:v>#N/A</c:v>
                </c:pt>
                <c:pt idx="7669">
                  <c:v>#N/A</c:v>
                </c:pt>
                <c:pt idx="7670">
                  <c:v>#N/A</c:v>
                </c:pt>
                <c:pt idx="7671">
                  <c:v>#N/A</c:v>
                </c:pt>
                <c:pt idx="7672">
                  <c:v>#N/A</c:v>
                </c:pt>
                <c:pt idx="7673">
                  <c:v>#N/A</c:v>
                </c:pt>
                <c:pt idx="7674">
                  <c:v>#N/A</c:v>
                </c:pt>
                <c:pt idx="7675">
                  <c:v>#N/A</c:v>
                </c:pt>
                <c:pt idx="7676">
                  <c:v>#N/A</c:v>
                </c:pt>
                <c:pt idx="7677">
                  <c:v>#N/A</c:v>
                </c:pt>
                <c:pt idx="7678">
                  <c:v>#N/A</c:v>
                </c:pt>
                <c:pt idx="7679">
                  <c:v>#N/A</c:v>
                </c:pt>
                <c:pt idx="7680">
                  <c:v>#N/A</c:v>
                </c:pt>
                <c:pt idx="7681">
                  <c:v>#N/A</c:v>
                </c:pt>
                <c:pt idx="7682">
                  <c:v>#N/A</c:v>
                </c:pt>
                <c:pt idx="7683">
                  <c:v>#N/A</c:v>
                </c:pt>
                <c:pt idx="7684">
                  <c:v>#N/A</c:v>
                </c:pt>
                <c:pt idx="7685">
                  <c:v>#N/A</c:v>
                </c:pt>
                <c:pt idx="7686">
                  <c:v>#N/A</c:v>
                </c:pt>
                <c:pt idx="7687">
                  <c:v>#N/A</c:v>
                </c:pt>
                <c:pt idx="7688">
                  <c:v>#N/A</c:v>
                </c:pt>
                <c:pt idx="7689">
                  <c:v>#N/A</c:v>
                </c:pt>
                <c:pt idx="7690">
                  <c:v>#N/A</c:v>
                </c:pt>
                <c:pt idx="7691">
                  <c:v>#N/A</c:v>
                </c:pt>
                <c:pt idx="7692">
                  <c:v>#N/A</c:v>
                </c:pt>
                <c:pt idx="7693">
                  <c:v>#N/A</c:v>
                </c:pt>
                <c:pt idx="7694">
                  <c:v>#N/A</c:v>
                </c:pt>
                <c:pt idx="7695">
                  <c:v>#N/A</c:v>
                </c:pt>
                <c:pt idx="7696">
                  <c:v>#N/A</c:v>
                </c:pt>
                <c:pt idx="7697">
                  <c:v>#N/A</c:v>
                </c:pt>
                <c:pt idx="7698">
                  <c:v>#N/A</c:v>
                </c:pt>
                <c:pt idx="7699">
                  <c:v>#N/A</c:v>
                </c:pt>
                <c:pt idx="7700">
                  <c:v>#N/A</c:v>
                </c:pt>
                <c:pt idx="7701">
                  <c:v>#N/A</c:v>
                </c:pt>
                <c:pt idx="7702">
                  <c:v>#N/A</c:v>
                </c:pt>
                <c:pt idx="7703">
                  <c:v>#N/A</c:v>
                </c:pt>
                <c:pt idx="7704">
                  <c:v>#N/A</c:v>
                </c:pt>
                <c:pt idx="7705">
                  <c:v>#N/A</c:v>
                </c:pt>
                <c:pt idx="7706">
                  <c:v>#N/A</c:v>
                </c:pt>
                <c:pt idx="7707">
                  <c:v>#N/A</c:v>
                </c:pt>
                <c:pt idx="7708">
                  <c:v>#N/A</c:v>
                </c:pt>
                <c:pt idx="7709">
                  <c:v>#N/A</c:v>
                </c:pt>
                <c:pt idx="7710">
                  <c:v>#N/A</c:v>
                </c:pt>
                <c:pt idx="7711">
                  <c:v>#N/A</c:v>
                </c:pt>
                <c:pt idx="7712">
                  <c:v>#N/A</c:v>
                </c:pt>
                <c:pt idx="7713">
                  <c:v>#N/A</c:v>
                </c:pt>
                <c:pt idx="7714">
                  <c:v>#N/A</c:v>
                </c:pt>
                <c:pt idx="7715">
                  <c:v>#N/A</c:v>
                </c:pt>
                <c:pt idx="7716">
                  <c:v>#N/A</c:v>
                </c:pt>
                <c:pt idx="7717">
                  <c:v>#N/A</c:v>
                </c:pt>
                <c:pt idx="7718">
                  <c:v>#N/A</c:v>
                </c:pt>
                <c:pt idx="7719">
                  <c:v>#N/A</c:v>
                </c:pt>
                <c:pt idx="7720">
                  <c:v>#N/A</c:v>
                </c:pt>
                <c:pt idx="7721">
                  <c:v>#N/A</c:v>
                </c:pt>
                <c:pt idx="7722">
                  <c:v>#N/A</c:v>
                </c:pt>
                <c:pt idx="7723">
                  <c:v>#N/A</c:v>
                </c:pt>
                <c:pt idx="7724">
                  <c:v>#N/A</c:v>
                </c:pt>
                <c:pt idx="7725">
                  <c:v>#N/A</c:v>
                </c:pt>
                <c:pt idx="7726">
                  <c:v>#N/A</c:v>
                </c:pt>
                <c:pt idx="7727">
                  <c:v>#N/A</c:v>
                </c:pt>
                <c:pt idx="7728">
                  <c:v>#N/A</c:v>
                </c:pt>
                <c:pt idx="7729">
                  <c:v>#N/A</c:v>
                </c:pt>
                <c:pt idx="7730">
                  <c:v>#N/A</c:v>
                </c:pt>
                <c:pt idx="7731">
                  <c:v>#N/A</c:v>
                </c:pt>
                <c:pt idx="7732">
                  <c:v>#N/A</c:v>
                </c:pt>
                <c:pt idx="7733">
                  <c:v>#N/A</c:v>
                </c:pt>
                <c:pt idx="7734">
                  <c:v>#N/A</c:v>
                </c:pt>
                <c:pt idx="7735">
                  <c:v>#N/A</c:v>
                </c:pt>
                <c:pt idx="7736">
                  <c:v>#N/A</c:v>
                </c:pt>
                <c:pt idx="7737">
                  <c:v>#N/A</c:v>
                </c:pt>
                <c:pt idx="7738">
                  <c:v>#N/A</c:v>
                </c:pt>
                <c:pt idx="7739">
                  <c:v>#N/A</c:v>
                </c:pt>
                <c:pt idx="7740">
                  <c:v>#N/A</c:v>
                </c:pt>
                <c:pt idx="7741">
                  <c:v>#N/A</c:v>
                </c:pt>
                <c:pt idx="7742">
                  <c:v>#N/A</c:v>
                </c:pt>
                <c:pt idx="7743">
                  <c:v>#N/A</c:v>
                </c:pt>
                <c:pt idx="7744">
                  <c:v>#N/A</c:v>
                </c:pt>
                <c:pt idx="7745">
                  <c:v>#N/A</c:v>
                </c:pt>
                <c:pt idx="7746">
                  <c:v>#N/A</c:v>
                </c:pt>
                <c:pt idx="7747">
                  <c:v>#N/A</c:v>
                </c:pt>
                <c:pt idx="7748">
                  <c:v>#N/A</c:v>
                </c:pt>
                <c:pt idx="7749">
                  <c:v>#N/A</c:v>
                </c:pt>
                <c:pt idx="7750">
                  <c:v>#N/A</c:v>
                </c:pt>
                <c:pt idx="7751">
                  <c:v>#N/A</c:v>
                </c:pt>
                <c:pt idx="7752">
                  <c:v>#N/A</c:v>
                </c:pt>
                <c:pt idx="7753">
                  <c:v>#N/A</c:v>
                </c:pt>
                <c:pt idx="7754">
                  <c:v>#N/A</c:v>
                </c:pt>
                <c:pt idx="7755">
                  <c:v>#N/A</c:v>
                </c:pt>
                <c:pt idx="7756">
                  <c:v>#N/A</c:v>
                </c:pt>
                <c:pt idx="7757">
                  <c:v>#N/A</c:v>
                </c:pt>
                <c:pt idx="7758">
                  <c:v>#N/A</c:v>
                </c:pt>
                <c:pt idx="7759">
                  <c:v>#N/A</c:v>
                </c:pt>
                <c:pt idx="7760">
                  <c:v>#N/A</c:v>
                </c:pt>
                <c:pt idx="7761">
                  <c:v>#N/A</c:v>
                </c:pt>
                <c:pt idx="7762">
                  <c:v>#N/A</c:v>
                </c:pt>
                <c:pt idx="7763">
                  <c:v>#N/A</c:v>
                </c:pt>
                <c:pt idx="7764">
                  <c:v>#N/A</c:v>
                </c:pt>
                <c:pt idx="7765">
                  <c:v>#N/A</c:v>
                </c:pt>
                <c:pt idx="7766">
                  <c:v>#N/A</c:v>
                </c:pt>
                <c:pt idx="7767">
                  <c:v>#N/A</c:v>
                </c:pt>
                <c:pt idx="7768">
                  <c:v>#N/A</c:v>
                </c:pt>
                <c:pt idx="7769">
                  <c:v>#N/A</c:v>
                </c:pt>
                <c:pt idx="7770">
                  <c:v>#N/A</c:v>
                </c:pt>
                <c:pt idx="7771">
                  <c:v>#N/A</c:v>
                </c:pt>
                <c:pt idx="7772">
                  <c:v>#N/A</c:v>
                </c:pt>
                <c:pt idx="7773">
                  <c:v>#N/A</c:v>
                </c:pt>
                <c:pt idx="7774">
                  <c:v>#N/A</c:v>
                </c:pt>
                <c:pt idx="7775">
                  <c:v>#N/A</c:v>
                </c:pt>
                <c:pt idx="7776">
                  <c:v>#N/A</c:v>
                </c:pt>
                <c:pt idx="7777">
                  <c:v>#N/A</c:v>
                </c:pt>
                <c:pt idx="7778">
                  <c:v>#N/A</c:v>
                </c:pt>
                <c:pt idx="7779">
                  <c:v>#N/A</c:v>
                </c:pt>
                <c:pt idx="7780">
                  <c:v>#N/A</c:v>
                </c:pt>
                <c:pt idx="7781">
                  <c:v>#N/A</c:v>
                </c:pt>
                <c:pt idx="7782">
                  <c:v>#N/A</c:v>
                </c:pt>
                <c:pt idx="7783">
                  <c:v>#N/A</c:v>
                </c:pt>
                <c:pt idx="7784">
                  <c:v>#N/A</c:v>
                </c:pt>
                <c:pt idx="7785">
                  <c:v>#N/A</c:v>
                </c:pt>
                <c:pt idx="7786">
                  <c:v>#N/A</c:v>
                </c:pt>
                <c:pt idx="7787">
                  <c:v>#N/A</c:v>
                </c:pt>
                <c:pt idx="7788">
                  <c:v>#N/A</c:v>
                </c:pt>
                <c:pt idx="7789">
                  <c:v>#N/A</c:v>
                </c:pt>
                <c:pt idx="7790">
                  <c:v>#N/A</c:v>
                </c:pt>
                <c:pt idx="7791">
                  <c:v>#N/A</c:v>
                </c:pt>
                <c:pt idx="7792">
                  <c:v>#N/A</c:v>
                </c:pt>
                <c:pt idx="7793">
                  <c:v>#N/A</c:v>
                </c:pt>
                <c:pt idx="7794">
                  <c:v>#N/A</c:v>
                </c:pt>
                <c:pt idx="7795">
                  <c:v>#N/A</c:v>
                </c:pt>
                <c:pt idx="7796">
                  <c:v>#N/A</c:v>
                </c:pt>
                <c:pt idx="7797">
                  <c:v>#N/A</c:v>
                </c:pt>
                <c:pt idx="7798">
                  <c:v>#N/A</c:v>
                </c:pt>
                <c:pt idx="7799">
                  <c:v>#N/A</c:v>
                </c:pt>
                <c:pt idx="7800">
                  <c:v>#N/A</c:v>
                </c:pt>
                <c:pt idx="7801">
                  <c:v>#N/A</c:v>
                </c:pt>
                <c:pt idx="7802">
                  <c:v>#N/A</c:v>
                </c:pt>
                <c:pt idx="7803">
                  <c:v>#N/A</c:v>
                </c:pt>
                <c:pt idx="7804">
                  <c:v>#N/A</c:v>
                </c:pt>
                <c:pt idx="7805">
                  <c:v>#N/A</c:v>
                </c:pt>
                <c:pt idx="7806">
                  <c:v>#N/A</c:v>
                </c:pt>
                <c:pt idx="7807">
                  <c:v>#N/A</c:v>
                </c:pt>
                <c:pt idx="7808">
                  <c:v>#N/A</c:v>
                </c:pt>
                <c:pt idx="7809">
                  <c:v>#N/A</c:v>
                </c:pt>
                <c:pt idx="7810">
                  <c:v>#N/A</c:v>
                </c:pt>
                <c:pt idx="7811">
                  <c:v>#N/A</c:v>
                </c:pt>
                <c:pt idx="7812">
                  <c:v>#N/A</c:v>
                </c:pt>
                <c:pt idx="7813">
                  <c:v>#N/A</c:v>
                </c:pt>
                <c:pt idx="7814">
                  <c:v>#N/A</c:v>
                </c:pt>
                <c:pt idx="7815">
                  <c:v>#N/A</c:v>
                </c:pt>
                <c:pt idx="7816">
                  <c:v>#N/A</c:v>
                </c:pt>
                <c:pt idx="7817">
                  <c:v>#N/A</c:v>
                </c:pt>
                <c:pt idx="7818">
                  <c:v>#N/A</c:v>
                </c:pt>
                <c:pt idx="7819">
                  <c:v>#N/A</c:v>
                </c:pt>
                <c:pt idx="7820">
                  <c:v>#N/A</c:v>
                </c:pt>
                <c:pt idx="7821">
                  <c:v>#N/A</c:v>
                </c:pt>
                <c:pt idx="7822">
                  <c:v>#N/A</c:v>
                </c:pt>
                <c:pt idx="7823">
                  <c:v>#N/A</c:v>
                </c:pt>
                <c:pt idx="7824">
                  <c:v>#N/A</c:v>
                </c:pt>
                <c:pt idx="7825">
                  <c:v>#N/A</c:v>
                </c:pt>
                <c:pt idx="7826">
                  <c:v>#N/A</c:v>
                </c:pt>
                <c:pt idx="7827">
                  <c:v>#N/A</c:v>
                </c:pt>
                <c:pt idx="7828">
                  <c:v>#N/A</c:v>
                </c:pt>
                <c:pt idx="7829">
                  <c:v>#N/A</c:v>
                </c:pt>
                <c:pt idx="7830">
                  <c:v>#N/A</c:v>
                </c:pt>
                <c:pt idx="7831">
                  <c:v>#N/A</c:v>
                </c:pt>
                <c:pt idx="7832">
                  <c:v>#N/A</c:v>
                </c:pt>
                <c:pt idx="7833">
                  <c:v>#N/A</c:v>
                </c:pt>
                <c:pt idx="7834">
                  <c:v>#N/A</c:v>
                </c:pt>
                <c:pt idx="7835">
                  <c:v>#N/A</c:v>
                </c:pt>
                <c:pt idx="7836">
                  <c:v>#N/A</c:v>
                </c:pt>
                <c:pt idx="7837">
                  <c:v>#N/A</c:v>
                </c:pt>
                <c:pt idx="7838">
                  <c:v>#N/A</c:v>
                </c:pt>
                <c:pt idx="7839">
                  <c:v>#N/A</c:v>
                </c:pt>
                <c:pt idx="7840">
                  <c:v>#N/A</c:v>
                </c:pt>
                <c:pt idx="7841">
                  <c:v>#N/A</c:v>
                </c:pt>
                <c:pt idx="7842">
                  <c:v>#N/A</c:v>
                </c:pt>
                <c:pt idx="7843">
                  <c:v>#N/A</c:v>
                </c:pt>
                <c:pt idx="7844">
                  <c:v>#N/A</c:v>
                </c:pt>
                <c:pt idx="7845">
                  <c:v>#N/A</c:v>
                </c:pt>
                <c:pt idx="7846">
                  <c:v>#N/A</c:v>
                </c:pt>
                <c:pt idx="7847">
                  <c:v>#N/A</c:v>
                </c:pt>
                <c:pt idx="7848">
                  <c:v>#N/A</c:v>
                </c:pt>
                <c:pt idx="7849">
                  <c:v>#N/A</c:v>
                </c:pt>
                <c:pt idx="7850">
                  <c:v>#N/A</c:v>
                </c:pt>
                <c:pt idx="7851">
                  <c:v>#N/A</c:v>
                </c:pt>
                <c:pt idx="7852">
                  <c:v>#N/A</c:v>
                </c:pt>
                <c:pt idx="7853">
                  <c:v>#N/A</c:v>
                </c:pt>
                <c:pt idx="7854">
                  <c:v>#N/A</c:v>
                </c:pt>
                <c:pt idx="7855">
                  <c:v>#N/A</c:v>
                </c:pt>
                <c:pt idx="7856">
                  <c:v>#N/A</c:v>
                </c:pt>
                <c:pt idx="7857">
                  <c:v>#N/A</c:v>
                </c:pt>
                <c:pt idx="7858">
                  <c:v>#N/A</c:v>
                </c:pt>
                <c:pt idx="7859">
                  <c:v>#N/A</c:v>
                </c:pt>
                <c:pt idx="7860">
                  <c:v>#N/A</c:v>
                </c:pt>
                <c:pt idx="7861">
                  <c:v>#N/A</c:v>
                </c:pt>
                <c:pt idx="7862">
                  <c:v>#N/A</c:v>
                </c:pt>
                <c:pt idx="7863">
                  <c:v>#N/A</c:v>
                </c:pt>
                <c:pt idx="7864">
                  <c:v>#N/A</c:v>
                </c:pt>
                <c:pt idx="7865">
                  <c:v>#N/A</c:v>
                </c:pt>
                <c:pt idx="7866">
                  <c:v>#N/A</c:v>
                </c:pt>
                <c:pt idx="7867">
                  <c:v>#N/A</c:v>
                </c:pt>
                <c:pt idx="7868">
                  <c:v>#N/A</c:v>
                </c:pt>
                <c:pt idx="7869">
                  <c:v>#N/A</c:v>
                </c:pt>
                <c:pt idx="7870">
                  <c:v>#N/A</c:v>
                </c:pt>
                <c:pt idx="7871">
                  <c:v>#N/A</c:v>
                </c:pt>
                <c:pt idx="7872">
                  <c:v>#N/A</c:v>
                </c:pt>
                <c:pt idx="7873">
                  <c:v>#N/A</c:v>
                </c:pt>
                <c:pt idx="7874">
                  <c:v>#N/A</c:v>
                </c:pt>
                <c:pt idx="7875">
                  <c:v>#N/A</c:v>
                </c:pt>
                <c:pt idx="7876">
                  <c:v>#N/A</c:v>
                </c:pt>
                <c:pt idx="7877">
                  <c:v>#N/A</c:v>
                </c:pt>
                <c:pt idx="7878">
                  <c:v>#N/A</c:v>
                </c:pt>
                <c:pt idx="7879">
                  <c:v>#N/A</c:v>
                </c:pt>
                <c:pt idx="7880">
                  <c:v>#N/A</c:v>
                </c:pt>
                <c:pt idx="7881">
                  <c:v>#N/A</c:v>
                </c:pt>
                <c:pt idx="7882">
                  <c:v>#N/A</c:v>
                </c:pt>
                <c:pt idx="7883">
                  <c:v>#N/A</c:v>
                </c:pt>
                <c:pt idx="7884">
                  <c:v>#N/A</c:v>
                </c:pt>
                <c:pt idx="7885">
                  <c:v>#N/A</c:v>
                </c:pt>
                <c:pt idx="7886">
                  <c:v>#N/A</c:v>
                </c:pt>
                <c:pt idx="7887">
                  <c:v>#N/A</c:v>
                </c:pt>
                <c:pt idx="7888">
                  <c:v>#N/A</c:v>
                </c:pt>
                <c:pt idx="7889">
                  <c:v>#N/A</c:v>
                </c:pt>
                <c:pt idx="7890">
                  <c:v>#N/A</c:v>
                </c:pt>
                <c:pt idx="7891">
                  <c:v>#N/A</c:v>
                </c:pt>
                <c:pt idx="7892">
                  <c:v>#N/A</c:v>
                </c:pt>
                <c:pt idx="7893">
                  <c:v>#N/A</c:v>
                </c:pt>
                <c:pt idx="7894">
                  <c:v>#N/A</c:v>
                </c:pt>
                <c:pt idx="7895">
                  <c:v>#N/A</c:v>
                </c:pt>
                <c:pt idx="7896">
                  <c:v>#N/A</c:v>
                </c:pt>
                <c:pt idx="7897">
                  <c:v>#N/A</c:v>
                </c:pt>
                <c:pt idx="7898">
                  <c:v>#N/A</c:v>
                </c:pt>
                <c:pt idx="7899">
                  <c:v>#N/A</c:v>
                </c:pt>
                <c:pt idx="7900">
                  <c:v>#N/A</c:v>
                </c:pt>
                <c:pt idx="7901">
                  <c:v>#N/A</c:v>
                </c:pt>
                <c:pt idx="7902">
                  <c:v>#N/A</c:v>
                </c:pt>
                <c:pt idx="7903">
                  <c:v>#N/A</c:v>
                </c:pt>
                <c:pt idx="7904">
                  <c:v>#N/A</c:v>
                </c:pt>
                <c:pt idx="7905">
                  <c:v>#N/A</c:v>
                </c:pt>
                <c:pt idx="7906">
                  <c:v>#N/A</c:v>
                </c:pt>
                <c:pt idx="7907">
                  <c:v>#N/A</c:v>
                </c:pt>
                <c:pt idx="7908">
                  <c:v>#N/A</c:v>
                </c:pt>
                <c:pt idx="7909">
                  <c:v>#N/A</c:v>
                </c:pt>
                <c:pt idx="7910">
                  <c:v>#N/A</c:v>
                </c:pt>
                <c:pt idx="7911">
                  <c:v>#N/A</c:v>
                </c:pt>
                <c:pt idx="7912">
                  <c:v>#N/A</c:v>
                </c:pt>
                <c:pt idx="7913">
                  <c:v>#N/A</c:v>
                </c:pt>
                <c:pt idx="7914">
                  <c:v>#N/A</c:v>
                </c:pt>
                <c:pt idx="7915">
                  <c:v>#N/A</c:v>
                </c:pt>
                <c:pt idx="7916">
                  <c:v>#N/A</c:v>
                </c:pt>
                <c:pt idx="7917">
                  <c:v>#N/A</c:v>
                </c:pt>
                <c:pt idx="7918">
                  <c:v>#N/A</c:v>
                </c:pt>
                <c:pt idx="7919">
                  <c:v>#N/A</c:v>
                </c:pt>
                <c:pt idx="7920">
                  <c:v>#N/A</c:v>
                </c:pt>
                <c:pt idx="7921">
                  <c:v>#N/A</c:v>
                </c:pt>
                <c:pt idx="7922">
                  <c:v>#N/A</c:v>
                </c:pt>
                <c:pt idx="7923">
                  <c:v>#N/A</c:v>
                </c:pt>
                <c:pt idx="7924">
                  <c:v>#N/A</c:v>
                </c:pt>
                <c:pt idx="7925">
                  <c:v>#N/A</c:v>
                </c:pt>
                <c:pt idx="7926">
                  <c:v>#N/A</c:v>
                </c:pt>
                <c:pt idx="7927">
                  <c:v>#N/A</c:v>
                </c:pt>
                <c:pt idx="7928">
                  <c:v>#N/A</c:v>
                </c:pt>
                <c:pt idx="7929">
                  <c:v>#N/A</c:v>
                </c:pt>
                <c:pt idx="7930">
                  <c:v>#N/A</c:v>
                </c:pt>
                <c:pt idx="7931">
                  <c:v>#N/A</c:v>
                </c:pt>
                <c:pt idx="7932">
                  <c:v>#N/A</c:v>
                </c:pt>
                <c:pt idx="7933">
                  <c:v>#N/A</c:v>
                </c:pt>
                <c:pt idx="7934">
                  <c:v>#N/A</c:v>
                </c:pt>
                <c:pt idx="7935">
                  <c:v>#N/A</c:v>
                </c:pt>
                <c:pt idx="7936">
                  <c:v>#N/A</c:v>
                </c:pt>
                <c:pt idx="7937">
                  <c:v>#N/A</c:v>
                </c:pt>
                <c:pt idx="7938">
                  <c:v>#N/A</c:v>
                </c:pt>
                <c:pt idx="7939">
                  <c:v>#N/A</c:v>
                </c:pt>
                <c:pt idx="7940">
                  <c:v>#N/A</c:v>
                </c:pt>
                <c:pt idx="7941">
                  <c:v>#N/A</c:v>
                </c:pt>
                <c:pt idx="7942">
                  <c:v>#N/A</c:v>
                </c:pt>
                <c:pt idx="7943">
                  <c:v>#N/A</c:v>
                </c:pt>
                <c:pt idx="7944">
                  <c:v>#N/A</c:v>
                </c:pt>
                <c:pt idx="7945">
                  <c:v>#N/A</c:v>
                </c:pt>
                <c:pt idx="7946">
                  <c:v>#N/A</c:v>
                </c:pt>
                <c:pt idx="7947">
                  <c:v>#N/A</c:v>
                </c:pt>
                <c:pt idx="7948">
                  <c:v>#N/A</c:v>
                </c:pt>
                <c:pt idx="7949">
                  <c:v>#N/A</c:v>
                </c:pt>
                <c:pt idx="7950">
                  <c:v>#N/A</c:v>
                </c:pt>
                <c:pt idx="7951">
                  <c:v>#N/A</c:v>
                </c:pt>
                <c:pt idx="7952">
                  <c:v>#N/A</c:v>
                </c:pt>
                <c:pt idx="7953">
                  <c:v>#N/A</c:v>
                </c:pt>
                <c:pt idx="7954">
                  <c:v>#N/A</c:v>
                </c:pt>
                <c:pt idx="7955">
                  <c:v>#N/A</c:v>
                </c:pt>
                <c:pt idx="7956">
                  <c:v>#N/A</c:v>
                </c:pt>
                <c:pt idx="7957">
                  <c:v>#N/A</c:v>
                </c:pt>
                <c:pt idx="7958">
                  <c:v>#N/A</c:v>
                </c:pt>
                <c:pt idx="7959">
                  <c:v>#N/A</c:v>
                </c:pt>
                <c:pt idx="7960">
                  <c:v>#N/A</c:v>
                </c:pt>
                <c:pt idx="7961">
                  <c:v>#N/A</c:v>
                </c:pt>
                <c:pt idx="7962">
                  <c:v>#N/A</c:v>
                </c:pt>
                <c:pt idx="7963">
                  <c:v>#N/A</c:v>
                </c:pt>
                <c:pt idx="7964">
                  <c:v>#N/A</c:v>
                </c:pt>
                <c:pt idx="7965">
                  <c:v>#N/A</c:v>
                </c:pt>
                <c:pt idx="7966">
                  <c:v>#N/A</c:v>
                </c:pt>
                <c:pt idx="7967">
                  <c:v>#N/A</c:v>
                </c:pt>
                <c:pt idx="7968">
                  <c:v>#N/A</c:v>
                </c:pt>
                <c:pt idx="7969">
                  <c:v>#N/A</c:v>
                </c:pt>
                <c:pt idx="7970">
                  <c:v>#N/A</c:v>
                </c:pt>
                <c:pt idx="7971">
                  <c:v>#N/A</c:v>
                </c:pt>
                <c:pt idx="7972">
                  <c:v>#N/A</c:v>
                </c:pt>
                <c:pt idx="7973">
                  <c:v>#N/A</c:v>
                </c:pt>
                <c:pt idx="7974">
                  <c:v>#N/A</c:v>
                </c:pt>
                <c:pt idx="7975">
                  <c:v>#N/A</c:v>
                </c:pt>
                <c:pt idx="7976">
                  <c:v>#N/A</c:v>
                </c:pt>
                <c:pt idx="7977">
                  <c:v>#N/A</c:v>
                </c:pt>
                <c:pt idx="7978">
                  <c:v>#N/A</c:v>
                </c:pt>
                <c:pt idx="7979">
                  <c:v>#N/A</c:v>
                </c:pt>
                <c:pt idx="7980">
                  <c:v>#N/A</c:v>
                </c:pt>
                <c:pt idx="7981">
                  <c:v>#N/A</c:v>
                </c:pt>
                <c:pt idx="7982">
                  <c:v>#N/A</c:v>
                </c:pt>
                <c:pt idx="7983">
                  <c:v>#N/A</c:v>
                </c:pt>
                <c:pt idx="7984">
                  <c:v>#N/A</c:v>
                </c:pt>
                <c:pt idx="7985">
                  <c:v>#N/A</c:v>
                </c:pt>
                <c:pt idx="7986">
                  <c:v>#N/A</c:v>
                </c:pt>
                <c:pt idx="7987">
                  <c:v>#N/A</c:v>
                </c:pt>
                <c:pt idx="7988">
                  <c:v>#N/A</c:v>
                </c:pt>
                <c:pt idx="7989">
                  <c:v>#N/A</c:v>
                </c:pt>
                <c:pt idx="7990">
                  <c:v>#N/A</c:v>
                </c:pt>
                <c:pt idx="7991">
                  <c:v>#N/A</c:v>
                </c:pt>
                <c:pt idx="7992">
                  <c:v>#N/A</c:v>
                </c:pt>
                <c:pt idx="7993">
                  <c:v>#N/A</c:v>
                </c:pt>
                <c:pt idx="7994">
                  <c:v>#N/A</c:v>
                </c:pt>
                <c:pt idx="7995">
                  <c:v>#N/A</c:v>
                </c:pt>
                <c:pt idx="7996">
                  <c:v>#N/A</c:v>
                </c:pt>
                <c:pt idx="7997">
                  <c:v>#N/A</c:v>
                </c:pt>
                <c:pt idx="7998">
                  <c:v>#N/A</c:v>
                </c:pt>
                <c:pt idx="7999">
                  <c:v>#N/A</c:v>
                </c:pt>
                <c:pt idx="8000">
                  <c:v>#N/A</c:v>
                </c:pt>
                <c:pt idx="8001">
                  <c:v>#N/A</c:v>
                </c:pt>
                <c:pt idx="8002">
                  <c:v>#N/A</c:v>
                </c:pt>
                <c:pt idx="8003">
                  <c:v>#N/A</c:v>
                </c:pt>
                <c:pt idx="8004">
                  <c:v>#N/A</c:v>
                </c:pt>
                <c:pt idx="8005">
                  <c:v>#N/A</c:v>
                </c:pt>
                <c:pt idx="8006">
                  <c:v>#N/A</c:v>
                </c:pt>
                <c:pt idx="8007">
                  <c:v>#N/A</c:v>
                </c:pt>
                <c:pt idx="8008">
                  <c:v>#N/A</c:v>
                </c:pt>
                <c:pt idx="8009">
                  <c:v>#N/A</c:v>
                </c:pt>
                <c:pt idx="8010">
                  <c:v>#N/A</c:v>
                </c:pt>
                <c:pt idx="8011">
                  <c:v>#N/A</c:v>
                </c:pt>
                <c:pt idx="8012">
                  <c:v>#N/A</c:v>
                </c:pt>
                <c:pt idx="8013">
                  <c:v>#N/A</c:v>
                </c:pt>
                <c:pt idx="8014">
                  <c:v>#N/A</c:v>
                </c:pt>
                <c:pt idx="8015">
                  <c:v>#N/A</c:v>
                </c:pt>
                <c:pt idx="8016">
                  <c:v>#N/A</c:v>
                </c:pt>
                <c:pt idx="8017">
                  <c:v>#N/A</c:v>
                </c:pt>
                <c:pt idx="8018">
                  <c:v>#N/A</c:v>
                </c:pt>
                <c:pt idx="8019">
                  <c:v>#N/A</c:v>
                </c:pt>
                <c:pt idx="8020">
                  <c:v>#N/A</c:v>
                </c:pt>
                <c:pt idx="8021">
                  <c:v>#N/A</c:v>
                </c:pt>
                <c:pt idx="8022">
                  <c:v>#N/A</c:v>
                </c:pt>
                <c:pt idx="8023">
                  <c:v>#N/A</c:v>
                </c:pt>
                <c:pt idx="8024">
                  <c:v>#N/A</c:v>
                </c:pt>
                <c:pt idx="8025">
                  <c:v>#N/A</c:v>
                </c:pt>
                <c:pt idx="8026">
                  <c:v>#N/A</c:v>
                </c:pt>
                <c:pt idx="8027">
                  <c:v>#N/A</c:v>
                </c:pt>
                <c:pt idx="8028">
                  <c:v>#N/A</c:v>
                </c:pt>
                <c:pt idx="8029">
                  <c:v>#N/A</c:v>
                </c:pt>
                <c:pt idx="8030">
                  <c:v>#N/A</c:v>
                </c:pt>
                <c:pt idx="8031">
                  <c:v>#N/A</c:v>
                </c:pt>
                <c:pt idx="8032">
                  <c:v>#N/A</c:v>
                </c:pt>
                <c:pt idx="8033">
                  <c:v>#N/A</c:v>
                </c:pt>
                <c:pt idx="8034">
                  <c:v>#N/A</c:v>
                </c:pt>
                <c:pt idx="8035">
                  <c:v>#N/A</c:v>
                </c:pt>
                <c:pt idx="8036">
                  <c:v>#N/A</c:v>
                </c:pt>
                <c:pt idx="8037">
                  <c:v>#N/A</c:v>
                </c:pt>
                <c:pt idx="8038">
                  <c:v>#N/A</c:v>
                </c:pt>
                <c:pt idx="8039">
                  <c:v>#N/A</c:v>
                </c:pt>
                <c:pt idx="8040">
                  <c:v>#N/A</c:v>
                </c:pt>
                <c:pt idx="8041">
                  <c:v>#N/A</c:v>
                </c:pt>
                <c:pt idx="8042">
                  <c:v>#N/A</c:v>
                </c:pt>
                <c:pt idx="8043">
                  <c:v>#N/A</c:v>
                </c:pt>
                <c:pt idx="8044">
                  <c:v>#N/A</c:v>
                </c:pt>
                <c:pt idx="8045">
                  <c:v>#N/A</c:v>
                </c:pt>
                <c:pt idx="8046">
                  <c:v>#N/A</c:v>
                </c:pt>
                <c:pt idx="8047">
                  <c:v>#N/A</c:v>
                </c:pt>
                <c:pt idx="8048">
                  <c:v>#N/A</c:v>
                </c:pt>
                <c:pt idx="8049">
                  <c:v>#N/A</c:v>
                </c:pt>
                <c:pt idx="8050">
                  <c:v>#N/A</c:v>
                </c:pt>
                <c:pt idx="8051">
                  <c:v>#N/A</c:v>
                </c:pt>
                <c:pt idx="8052">
                  <c:v>#N/A</c:v>
                </c:pt>
                <c:pt idx="8053">
                  <c:v>#N/A</c:v>
                </c:pt>
                <c:pt idx="8054">
                  <c:v>#N/A</c:v>
                </c:pt>
                <c:pt idx="8055">
                  <c:v>#N/A</c:v>
                </c:pt>
                <c:pt idx="8056">
                  <c:v>#N/A</c:v>
                </c:pt>
                <c:pt idx="8057">
                  <c:v>#N/A</c:v>
                </c:pt>
                <c:pt idx="8058">
                  <c:v>#N/A</c:v>
                </c:pt>
                <c:pt idx="8059">
                  <c:v>#N/A</c:v>
                </c:pt>
                <c:pt idx="8060">
                  <c:v>#N/A</c:v>
                </c:pt>
                <c:pt idx="8061">
                  <c:v>#N/A</c:v>
                </c:pt>
                <c:pt idx="8062">
                  <c:v>#N/A</c:v>
                </c:pt>
                <c:pt idx="8063">
                  <c:v>#N/A</c:v>
                </c:pt>
                <c:pt idx="8064">
                  <c:v>#N/A</c:v>
                </c:pt>
                <c:pt idx="8065">
                  <c:v>#N/A</c:v>
                </c:pt>
                <c:pt idx="8066">
                  <c:v>#N/A</c:v>
                </c:pt>
                <c:pt idx="8067">
                  <c:v>#N/A</c:v>
                </c:pt>
                <c:pt idx="8068">
                  <c:v>#N/A</c:v>
                </c:pt>
                <c:pt idx="8069">
                  <c:v>#N/A</c:v>
                </c:pt>
                <c:pt idx="8070">
                  <c:v>#N/A</c:v>
                </c:pt>
                <c:pt idx="8071">
                  <c:v>#N/A</c:v>
                </c:pt>
                <c:pt idx="8072">
                  <c:v>#N/A</c:v>
                </c:pt>
                <c:pt idx="8073">
                  <c:v>#N/A</c:v>
                </c:pt>
                <c:pt idx="8074">
                  <c:v>#N/A</c:v>
                </c:pt>
                <c:pt idx="8075">
                  <c:v>#N/A</c:v>
                </c:pt>
                <c:pt idx="8076">
                  <c:v>#N/A</c:v>
                </c:pt>
                <c:pt idx="8077">
                  <c:v>#N/A</c:v>
                </c:pt>
                <c:pt idx="8078">
                  <c:v>#N/A</c:v>
                </c:pt>
                <c:pt idx="8079">
                  <c:v>#N/A</c:v>
                </c:pt>
                <c:pt idx="8080">
                  <c:v>#N/A</c:v>
                </c:pt>
                <c:pt idx="8081">
                  <c:v>#N/A</c:v>
                </c:pt>
                <c:pt idx="8082">
                  <c:v>#N/A</c:v>
                </c:pt>
                <c:pt idx="8083">
                  <c:v>#N/A</c:v>
                </c:pt>
                <c:pt idx="8084">
                  <c:v>#N/A</c:v>
                </c:pt>
                <c:pt idx="8085">
                  <c:v>#N/A</c:v>
                </c:pt>
                <c:pt idx="8086">
                  <c:v>#N/A</c:v>
                </c:pt>
                <c:pt idx="8087">
                  <c:v>#N/A</c:v>
                </c:pt>
                <c:pt idx="8088">
                  <c:v>#N/A</c:v>
                </c:pt>
                <c:pt idx="8089">
                  <c:v>#N/A</c:v>
                </c:pt>
                <c:pt idx="8090">
                  <c:v>#N/A</c:v>
                </c:pt>
                <c:pt idx="8091">
                  <c:v>#N/A</c:v>
                </c:pt>
                <c:pt idx="8092">
                  <c:v>#N/A</c:v>
                </c:pt>
                <c:pt idx="8093">
                  <c:v>#N/A</c:v>
                </c:pt>
                <c:pt idx="8094">
                  <c:v>#N/A</c:v>
                </c:pt>
                <c:pt idx="8095">
                  <c:v>#N/A</c:v>
                </c:pt>
                <c:pt idx="8096">
                  <c:v>#N/A</c:v>
                </c:pt>
                <c:pt idx="8097">
                  <c:v>#N/A</c:v>
                </c:pt>
                <c:pt idx="8098">
                  <c:v>#N/A</c:v>
                </c:pt>
                <c:pt idx="8099">
                  <c:v>#N/A</c:v>
                </c:pt>
                <c:pt idx="8100">
                  <c:v>#N/A</c:v>
                </c:pt>
                <c:pt idx="8101">
                  <c:v>#N/A</c:v>
                </c:pt>
                <c:pt idx="8102">
                  <c:v>#N/A</c:v>
                </c:pt>
                <c:pt idx="8103">
                  <c:v>#N/A</c:v>
                </c:pt>
                <c:pt idx="8104">
                  <c:v>#N/A</c:v>
                </c:pt>
                <c:pt idx="8105">
                  <c:v>#N/A</c:v>
                </c:pt>
                <c:pt idx="8106">
                  <c:v>#N/A</c:v>
                </c:pt>
                <c:pt idx="8107">
                  <c:v>#N/A</c:v>
                </c:pt>
                <c:pt idx="8108">
                  <c:v>#N/A</c:v>
                </c:pt>
                <c:pt idx="8109">
                  <c:v>#N/A</c:v>
                </c:pt>
                <c:pt idx="8110">
                  <c:v>#N/A</c:v>
                </c:pt>
                <c:pt idx="8111">
                  <c:v>#N/A</c:v>
                </c:pt>
                <c:pt idx="8112">
                  <c:v>#N/A</c:v>
                </c:pt>
                <c:pt idx="8113">
                  <c:v>#N/A</c:v>
                </c:pt>
                <c:pt idx="8114">
                  <c:v>#N/A</c:v>
                </c:pt>
                <c:pt idx="8115">
                  <c:v>#N/A</c:v>
                </c:pt>
                <c:pt idx="8116">
                  <c:v>#N/A</c:v>
                </c:pt>
                <c:pt idx="8117">
                  <c:v>#N/A</c:v>
                </c:pt>
                <c:pt idx="8118">
                  <c:v>#N/A</c:v>
                </c:pt>
                <c:pt idx="8119">
                  <c:v>#N/A</c:v>
                </c:pt>
                <c:pt idx="8120">
                  <c:v>#N/A</c:v>
                </c:pt>
                <c:pt idx="8121">
                  <c:v>#N/A</c:v>
                </c:pt>
                <c:pt idx="8122">
                  <c:v>#N/A</c:v>
                </c:pt>
                <c:pt idx="8123">
                  <c:v>#N/A</c:v>
                </c:pt>
                <c:pt idx="8124">
                  <c:v>#N/A</c:v>
                </c:pt>
                <c:pt idx="8125">
                  <c:v>#N/A</c:v>
                </c:pt>
                <c:pt idx="8126">
                  <c:v>#N/A</c:v>
                </c:pt>
                <c:pt idx="8127">
                  <c:v>#N/A</c:v>
                </c:pt>
                <c:pt idx="8128">
                  <c:v>#N/A</c:v>
                </c:pt>
                <c:pt idx="8129">
                  <c:v>#N/A</c:v>
                </c:pt>
                <c:pt idx="8130">
                  <c:v>#N/A</c:v>
                </c:pt>
                <c:pt idx="8131">
                  <c:v>#N/A</c:v>
                </c:pt>
                <c:pt idx="8132">
                  <c:v>#N/A</c:v>
                </c:pt>
                <c:pt idx="8133">
                  <c:v>#N/A</c:v>
                </c:pt>
                <c:pt idx="8134">
                  <c:v>#N/A</c:v>
                </c:pt>
                <c:pt idx="8135">
                  <c:v>#N/A</c:v>
                </c:pt>
                <c:pt idx="8136">
                  <c:v>#N/A</c:v>
                </c:pt>
                <c:pt idx="8137">
                  <c:v>#N/A</c:v>
                </c:pt>
                <c:pt idx="8138">
                  <c:v>#N/A</c:v>
                </c:pt>
                <c:pt idx="8139">
                  <c:v>#N/A</c:v>
                </c:pt>
                <c:pt idx="8140">
                  <c:v>#N/A</c:v>
                </c:pt>
                <c:pt idx="8141">
                  <c:v>#N/A</c:v>
                </c:pt>
                <c:pt idx="8142">
                  <c:v>#N/A</c:v>
                </c:pt>
                <c:pt idx="8143">
                  <c:v>#N/A</c:v>
                </c:pt>
                <c:pt idx="8144">
                  <c:v>#N/A</c:v>
                </c:pt>
                <c:pt idx="8145">
                  <c:v>#N/A</c:v>
                </c:pt>
                <c:pt idx="8146">
                  <c:v>#N/A</c:v>
                </c:pt>
                <c:pt idx="8147">
                  <c:v>#N/A</c:v>
                </c:pt>
                <c:pt idx="8148">
                  <c:v>#N/A</c:v>
                </c:pt>
                <c:pt idx="8149">
                  <c:v>#N/A</c:v>
                </c:pt>
                <c:pt idx="8150">
                  <c:v>#N/A</c:v>
                </c:pt>
                <c:pt idx="8151">
                  <c:v>#N/A</c:v>
                </c:pt>
                <c:pt idx="8152">
                  <c:v>#N/A</c:v>
                </c:pt>
                <c:pt idx="8153">
                  <c:v>#N/A</c:v>
                </c:pt>
                <c:pt idx="8154">
                  <c:v>#N/A</c:v>
                </c:pt>
                <c:pt idx="8155">
                  <c:v>#N/A</c:v>
                </c:pt>
                <c:pt idx="8156">
                  <c:v>#N/A</c:v>
                </c:pt>
                <c:pt idx="8157">
                  <c:v>#N/A</c:v>
                </c:pt>
                <c:pt idx="8158">
                  <c:v>#N/A</c:v>
                </c:pt>
                <c:pt idx="8159">
                  <c:v>#N/A</c:v>
                </c:pt>
                <c:pt idx="8160">
                  <c:v>#N/A</c:v>
                </c:pt>
                <c:pt idx="8161">
                  <c:v>#N/A</c:v>
                </c:pt>
                <c:pt idx="8162">
                  <c:v>#N/A</c:v>
                </c:pt>
                <c:pt idx="8163">
                  <c:v>#N/A</c:v>
                </c:pt>
                <c:pt idx="8164">
                  <c:v>#N/A</c:v>
                </c:pt>
                <c:pt idx="8165">
                  <c:v>#N/A</c:v>
                </c:pt>
                <c:pt idx="8166">
                  <c:v>#N/A</c:v>
                </c:pt>
                <c:pt idx="8167">
                  <c:v>#N/A</c:v>
                </c:pt>
                <c:pt idx="8168">
                  <c:v>#N/A</c:v>
                </c:pt>
                <c:pt idx="8169">
                  <c:v>#N/A</c:v>
                </c:pt>
                <c:pt idx="8170">
                  <c:v>#N/A</c:v>
                </c:pt>
                <c:pt idx="8171">
                  <c:v>#N/A</c:v>
                </c:pt>
                <c:pt idx="8172">
                  <c:v>#N/A</c:v>
                </c:pt>
                <c:pt idx="8173">
                  <c:v>#N/A</c:v>
                </c:pt>
                <c:pt idx="8174">
                  <c:v>#N/A</c:v>
                </c:pt>
                <c:pt idx="8175">
                  <c:v>#N/A</c:v>
                </c:pt>
                <c:pt idx="8176">
                  <c:v>#N/A</c:v>
                </c:pt>
                <c:pt idx="8177">
                  <c:v>#N/A</c:v>
                </c:pt>
                <c:pt idx="8178">
                  <c:v>#N/A</c:v>
                </c:pt>
                <c:pt idx="8179">
                  <c:v>#N/A</c:v>
                </c:pt>
                <c:pt idx="8180">
                  <c:v>#N/A</c:v>
                </c:pt>
                <c:pt idx="8181">
                  <c:v>#N/A</c:v>
                </c:pt>
                <c:pt idx="8182">
                  <c:v>#N/A</c:v>
                </c:pt>
                <c:pt idx="8183">
                  <c:v>#N/A</c:v>
                </c:pt>
                <c:pt idx="8184">
                  <c:v>#N/A</c:v>
                </c:pt>
                <c:pt idx="8185">
                  <c:v>#N/A</c:v>
                </c:pt>
                <c:pt idx="8186">
                  <c:v>#N/A</c:v>
                </c:pt>
                <c:pt idx="8187">
                  <c:v>#N/A</c:v>
                </c:pt>
                <c:pt idx="8188">
                  <c:v>#N/A</c:v>
                </c:pt>
                <c:pt idx="8189">
                  <c:v>#N/A</c:v>
                </c:pt>
                <c:pt idx="8190">
                  <c:v>#N/A</c:v>
                </c:pt>
                <c:pt idx="8191">
                  <c:v>#N/A</c:v>
                </c:pt>
                <c:pt idx="8192">
                  <c:v>#N/A</c:v>
                </c:pt>
                <c:pt idx="8193">
                  <c:v>#N/A</c:v>
                </c:pt>
                <c:pt idx="8194">
                  <c:v>#N/A</c:v>
                </c:pt>
                <c:pt idx="8195">
                  <c:v>#N/A</c:v>
                </c:pt>
                <c:pt idx="8196">
                  <c:v>#N/A</c:v>
                </c:pt>
                <c:pt idx="8197">
                  <c:v>#N/A</c:v>
                </c:pt>
                <c:pt idx="8198">
                  <c:v>#N/A</c:v>
                </c:pt>
                <c:pt idx="8199">
                  <c:v>#N/A</c:v>
                </c:pt>
                <c:pt idx="8200">
                  <c:v>#N/A</c:v>
                </c:pt>
                <c:pt idx="8201">
                  <c:v>#N/A</c:v>
                </c:pt>
                <c:pt idx="8202">
                  <c:v>#N/A</c:v>
                </c:pt>
                <c:pt idx="8203">
                  <c:v>#N/A</c:v>
                </c:pt>
                <c:pt idx="8204">
                  <c:v>#N/A</c:v>
                </c:pt>
                <c:pt idx="8205">
                  <c:v>#N/A</c:v>
                </c:pt>
                <c:pt idx="8206">
                  <c:v>#N/A</c:v>
                </c:pt>
                <c:pt idx="8207">
                  <c:v>#N/A</c:v>
                </c:pt>
                <c:pt idx="8208">
                  <c:v>#N/A</c:v>
                </c:pt>
                <c:pt idx="8209">
                  <c:v>#N/A</c:v>
                </c:pt>
                <c:pt idx="8210">
                  <c:v>#N/A</c:v>
                </c:pt>
                <c:pt idx="8211">
                  <c:v>#N/A</c:v>
                </c:pt>
                <c:pt idx="8212">
                  <c:v>#N/A</c:v>
                </c:pt>
                <c:pt idx="8213">
                  <c:v>#N/A</c:v>
                </c:pt>
                <c:pt idx="8214">
                  <c:v>#N/A</c:v>
                </c:pt>
                <c:pt idx="8215">
                  <c:v>#N/A</c:v>
                </c:pt>
                <c:pt idx="8216">
                  <c:v>#N/A</c:v>
                </c:pt>
                <c:pt idx="8217">
                  <c:v>#N/A</c:v>
                </c:pt>
                <c:pt idx="8218">
                  <c:v>#N/A</c:v>
                </c:pt>
                <c:pt idx="8219">
                  <c:v>#N/A</c:v>
                </c:pt>
                <c:pt idx="8220">
                  <c:v>#N/A</c:v>
                </c:pt>
                <c:pt idx="8221">
                  <c:v>#N/A</c:v>
                </c:pt>
                <c:pt idx="8222">
                  <c:v>#N/A</c:v>
                </c:pt>
                <c:pt idx="8223">
                  <c:v>#N/A</c:v>
                </c:pt>
                <c:pt idx="8224">
                  <c:v>#N/A</c:v>
                </c:pt>
                <c:pt idx="8225">
                  <c:v>#N/A</c:v>
                </c:pt>
                <c:pt idx="8226">
                  <c:v>#N/A</c:v>
                </c:pt>
                <c:pt idx="8227">
                  <c:v>#N/A</c:v>
                </c:pt>
                <c:pt idx="8228">
                  <c:v>#N/A</c:v>
                </c:pt>
                <c:pt idx="8229">
                  <c:v>#N/A</c:v>
                </c:pt>
                <c:pt idx="8230">
                  <c:v>#N/A</c:v>
                </c:pt>
                <c:pt idx="8231">
                  <c:v>#N/A</c:v>
                </c:pt>
                <c:pt idx="8232">
                  <c:v>#N/A</c:v>
                </c:pt>
                <c:pt idx="8233">
                  <c:v>#N/A</c:v>
                </c:pt>
                <c:pt idx="8234">
                  <c:v>#N/A</c:v>
                </c:pt>
                <c:pt idx="8235">
                  <c:v>#N/A</c:v>
                </c:pt>
                <c:pt idx="8236">
                  <c:v>#N/A</c:v>
                </c:pt>
                <c:pt idx="8237">
                  <c:v>#N/A</c:v>
                </c:pt>
                <c:pt idx="8238">
                  <c:v>#N/A</c:v>
                </c:pt>
                <c:pt idx="8239">
                  <c:v>#N/A</c:v>
                </c:pt>
                <c:pt idx="8240">
                  <c:v>#N/A</c:v>
                </c:pt>
                <c:pt idx="8241">
                  <c:v>#N/A</c:v>
                </c:pt>
                <c:pt idx="8242">
                  <c:v>#N/A</c:v>
                </c:pt>
                <c:pt idx="8243">
                  <c:v>#N/A</c:v>
                </c:pt>
                <c:pt idx="8244">
                  <c:v>#N/A</c:v>
                </c:pt>
                <c:pt idx="8245">
                  <c:v>#N/A</c:v>
                </c:pt>
                <c:pt idx="8246">
                  <c:v>#N/A</c:v>
                </c:pt>
                <c:pt idx="8247">
                  <c:v>#N/A</c:v>
                </c:pt>
                <c:pt idx="8248">
                  <c:v>#N/A</c:v>
                </c:pt>
                <c:pt idx="8249">
                  <c:v>#N/A</c:v>
                </c:pt>
                <c:pt idx="8250">
                  <c:v>#N/A</c:v>
                </c:pt>
                <c:pt idx="8251">
                  <c:v>#N/A</c:v>
                </c:pt>
                <c:pt idx="8252">
                  <c:v>#N/A</c:v>
                </c:pt>
                <c:pt idx="8253">
                  <c:v>#N/A</c:v>
                </c:pt>
                <c:pt idx="8254">
                  <c:v>#N/A</c:v>
                </c:pt>
                <c:pt idx="8255">
                  <c:v>#N/A</c:v>
                </c:pt>
                <c:pt idx="8256">
                  <c:v>#N/A</c:v>
                </c:pt>
                <c:pt idx="8257">
                  <c:v>#N/A</c:v>
                </c:pt>
                <c:pt idx="8258">
                  <c:v>#N/A</c:v>
                </c:pt>
                <c:pt idx="8259">
                  <c:v>#N/A</c:v>
                </c:pt>
                <c:pt idx="8260">
                  <c:v>#N/A</c:v>
                </c:pt>
                <c:pt idx="8261">
                  <c:v>#N/A</c:v>
                </c:pt>
                <c:pt idx="8262">
                  <c:v>#N/A</c:v>
                </c:pt>
                <c:pt idx="8263">
                  <c:v>#N/A</c:v>
                </c:pt>
                <c:pt idx="8264">
                  <c:v>#N/A</c:v>
                </c:pt>
                <c:pt idx="8265">
                  <c:v>#N/A</c:v>
                </c:pt>
                <c:pt idx="8266">
                  <c:v>#N/A</c:v>
                </c:pt>
                <c:pt idx="8267">
                  <c:v>#N/A</c:v>
                </c:pt>
                <c:pt idx="8268">
                  <c:v>#N/A</c:v>
                </c:pt>
                <c:pt idx="8269">
                  <c:v>#N/A</c:v>
                </c:pt>
                <c:pt idx="8270">
                  <c:v>#N/A</c:v>
                </c:pt>
                <c:pt idx="8271">
                  <c:v>#N/A</c:v>
                </c:pt>
                <c:pt idx="8272">
                  <c:v>#N/A</c:v>
                </c:pt>
                <c:pt idx="8273">
                  <c:v>#N/A</c:v>
                </c:pt>
                <c:pt idx="8274">
                  <c:v>#N/A</c:v>
                </c:pt>
                <c:pt idx="8275">
                  <c:v>#N/A</c:v>
                </c:pt>
                <c:pt idx="8276">
                  <c:v>#N/A</c:v>
                </c:pt>
                <c:pt idx="8277">
                  <c:v>#N/A</c:v>
                </c:pt>
                <c:pt idx="8278">
                  <c:v>#N/A</c:v>
                </c:pt>
                <c:pt idx="8279">
                  <c:v>#N/A</c:v>
                </c:pt>
                <c:pt idx="8280">
                  <c:v>#N/A</c:v>
                </c:pt>
                <c:pt idx="8281">
                  <c:v>#N/A</c:v>
                </c:pt>
                <c:pt idx="8282">
                  <c:v>#N/A</c:v>
                </c:pt>
                <c:pt idx="8283">
                  <c:v>#N/A</c:v>
                </c:pt>
                <c:pt idx="8284">
                  <c:v>#N/A</c:v>
                </c:pt>
                <c:pt idx="8285">
                  <c:v>#N/A</c:v>
                </c:pt>
                <c:pt idx="8286">
                  <c:v>#N/A</c:v>
                </c:pt>
                <c:pt idx="8287">
                  <c:v>#N/A</c:v>
                </c:pt>
                <c:pt idx="8288">
                  <c:v>#N/A</c:v>
                </c:pt>
                <c:pt idx="8289">
                  <c:v>#N/A</c:v>
                </c:pt>
                <c:pt idx="8290">
                  <c:v>#N/A</c:v>
                </c:pt>
                <c:pt idx="8291">
                  <c:v>#N/A</c:v>
                </c:pt>
                <c:pt idx="8292">
                  <c:v>#N/A</c:v>
                </c:pt>
                <c:pt idx="8293">
                  <c:v>#N/A</c:v>
                </c:pt>
                <c:pt idx="8294">
                  <c:v>#N/A</c:v>
                </c:pt>
                <c:pt idx="8295">
                  <c:v>#N/A</c:v>
                </c:pt>
                <c:pt idx="8296">
                  <c:v>#N/A</c:v>
                </c:pt>
                <c:pt idx="8297">
                  <c:v>#N/A</c:v>
                </c:pt>
                <c:pt idx="8298">
                  <c:v>#N/A</c:v>
                </c:pt>
                <c:pt idx="8299">
                  <c:v>#N/A</c:v>
                </c:pt>
                <c:pt idx="8300">
                  <c:v>#N/A</c:v>
                </c:pt>
                <c:pt idx="8301">
                  <c:v>#N/A</c:v>
                </c:pt>
                <c:pt idx="8302">
                  <c:v>#N/A</c:v>
                </c:pt>
                <c:pt idx="8303">
                  <c:v>#N/A</c:v>
                </c:pt>
                <c:pt idx="8304">
                  <c:v>#N/A</c:v>
                </c:pt>
                <c:pt idx="8305">
                  <c:v>#N/A</c:v>
                </c:pt>
                <c:pt idx="8306">
                  <c:v>#N/A</c:v>
                </c:pt>
                <c:pt idx="8307">
                  <c:v>#N/A</c:v>
                </c:pt>
                <c:pt idx="8308">
                  <c:v>#N/A</c:v>
                </c:pt>
                <c:pt idx="8309">
                  <c:v>#N/A</c:v>
                </c:pt>
                <c:pt idx="8310">
                  <c:v>#N/A</c:v>
                </c:pt>
                <c:pt idx="8311">
                  <c:v>#N/A</c:v>
                </c:pt>
                <c:pt idx="8312">
                  <c:v>#N/A</c:v>
                </c:pt>
                <c:pt idx="8313">
                  <c:v>#N/A</c:v>
                </c:pt>
                <c:pt idx="8314">
                  <c:v>#N/A</c:v>
                </c:pt>
                <c:pt idx="8315">
                  <c:v>#N/A</c:v>
                </c:pt>
                <c:pt idx="8316">
                  <c:v>#N/A</c:v>
                </c:pt>
                <c:pt idx="8317">
                  <c:v>#N/A</c:v>
                </c:pt>
                <c:pt idx="8318">
                  <c:v>#N/A</c:v>
                </c:pt>
                <c:pt idx="8319">
                  <c:v>#N/A</c:v>
                </c:pt>
                <c:pt idx="8320">
                  <c:v>#N/A</c:v>
                </c:pt>
                <c:pt idx="8321">
                  <c:v>#N/A</c:v>
                </c:pt>
                <c:pt idx="8322">
                  <c:v>#N/A</c:v>
                </c:pt>
                <c:pt idx="8323">
                  <c:v>#N/A</c:v>
                </c:pt>
                <c:pt idx="8324">
                  <c:v>#N/A</c:v>
                </c:pt>
                <c:pt idx="8325">
                  <c:v>#N/A</c:v>
                </c:pt>
                <c:pt idx="8326">
                  <c:v>#N/A</c:v>
                </c:pt>
                <c:pt idx="8327">
                  <c:v>#N/A</c:v>
                </c:pt>
                <c:pt idx="8328">
                  <c:v>#N/A</c:v>
                </c:pt>
                <c:pt idx="8329">
                  <c:v>#N/A</c:v>
                </c:pt>
                <c:pt idx="8330">
                  <c:v>#N/A</c:v>
                </c:pt>
                <c:pt idx="8331">
                  <c:v>#N/A</c:v>
                </c:pt>
                <c:pt idx="8332">
                  <c:v>#N/A</c:v>
                </c:pt>
                <c:pt idx="8333">
                  <c:v>#N/A</c:v>
                </c:pt>
                <c:pt idx="8334">
                  <c:v>#N/A</c:v>
                </c:pt>
                <c:pt idx="8335">
                  <c:v>#N/A</c:v>
                </c:pt>
                <c:pt idx="8336">
                  <c:v>#N/A</c:v>
                </c:pt>
                <c:pt idx="8337">
                  <c:v>#N/A</c:v>
                </c:pt>
                <c:pt idx="8338">
                  <c:v>#N/A</c:v>
                </c:pt>
                <c:pt idx="8339">
                  <c:v>#N/A</c:v>
                </c:pt>
                <c:pt idx="8340">
                  <c:v>#N/A</c:v>
                </c:pt>
                <c:pt idx="8341">
                  <c:v>#N/A</c:v>
                </c:pt>
                <c:pt idx="8342">
                  <c:v>#N/A</c:v>
                </c:pt>
                <c:pt idx="8343">
                  <c:v>#N/A</c:v>
                </c:pt>
                <c:pt idx="8344">
                  <c:v>#N/A</c:v>
                </c:pt>
                <c:pt idx="8345">
                  <c:v>#N/A</c:v>
                </c:pt>
                <c:pt idx="8346">
                  <c:v>#N/A</c:v>
                </c:pt>
                <c:pt idx="8347">
                  <c:v>#N/A</c:v>
                </c:pt>
                <c:pt idx="8348">
                  <c:v>#N/A</c:v>
                </c:pt>
                <c:pt idx="8349">
                  <c:v>#N/A</c:v>
                </c:pt>
                <c:pt idx="8350">
                  <c:v>#N/A</c:v>
                </c:pt>
                <c:pt idx="8351">
                  <c:v>#N/A</c:v>
                </c:pt>
                <c:pt idx="8352">
                  <c:v>#N/A</c:v>
                </c:pt>
                <c:pt idx="8353">
                  <c:v>#N/A</c:v>
                </c:pt>
                <c:pt idx="8354">
                  <c:v>#N/A</c:v>
                </c:pt>
                <c:pt idx="8355">
                  <c:v>#N/A</c:v>
                </c:pt>
                <c:pt idx="8356">
                  <c:v>#N/A</c:v>
                </c:pt>
                <c:pt idx="8357">
                  <c:v>#N/A</c:v>
                </c:pt>
                <c:pt idx="8358">
                  <c:v>#N/A</c:v>
                </c:pt>
                <c:pt idx="8359">
                  <c:v>#N/A</c:v>
                </c:pt>
                <c:pt idx="8360">
                  <c:v>#N/A</c:v>
                </c:pt>
                <c:pt idx="8361">
                  <c:v>#N/A</c:v>
                </c:pt>
                <c:pt idx="8362">
                  <c:v>#N/A</c:v>
                </c:pt>
                <c:pt idx="8363">
                  <c:v>#N/A</c:v>
                </c:pt>
                <c:pt idx="8364">
                  <c:v>#N/A</c:v>
                </c:pt>
                <c:pt idx="8365">
                  <c:v>#N/A</c:v>
                </c:pt>
                <c:pt idx="8366">
                  <c:v>#N/A</c:v>
                </c:pt>
                <c:pt idx="8367">
                  <c:v>#N/A</c:v>
                </c:pt>
                <c:pt idx="8368">
                  <c:v>#N/A</c:v>
                </c:pt>
                <c:pt idx="8369">
                  <c:v>#N/A</c:v>
                </c:pt>
                <c:pt idx="8370">
                  <c:v>#N/A</c:v>
                </c:pt>
                <c:pt idx="8371">
                  <c:v>#N/A</c:v>
                </c:pt>
                <c:pt idx="8372">
                  <c:v>#N/A</c:v>
                </c:pt>
                <c:pt idx="8373">
                  <c:v>#N/A</c:v>
                </c:pt>
                <c:pt idx="8374">
                  <c:v>#N/A</c:v>
                </c:pt>
                <c:pt idx="8375">
                  <c:v>#N/A</c:v>
                </c:pt>
                <c:pt idx="8376">
                  <c:v>#N/A</c:v>
                </c:pt>
                <c:pt idx="8377">
                  <c:v>#N/A</c:v>
                </c:pt>
                <c:pt idx="8378">
                  <c:v>#N/A</c:v>
                </c:pt>
                <c:pt idx="8379">
                  <c:v>#N/A</c:v>
                </c:pt>
                <c:pt idx="8380">
                  <c:v>#N/A</c:v>
                </c:pt>
                <c:pt idx="8381">
                  <c:v>#N/A</c:v>
                </c:pt>
                <c:pt idx="8382">
                  <c:v>#N/A</c:v>
                </c:pt>
                <c:pt idx="8383">
                  <c:v>#N/A</c:v>
                </c:pt>
                <c:pt idx="8384">
                  <c:v>#N/A</c:v>
                </c:pt>
                <c:pt idx="8385">
                  <c:v>#N/A</c:v>
                </c:pt>
                <c:pt idx="8386">
                  <c:v>#N/A</c:v>
                </c:pt>
                <c:pt idx="8387">
                  <c:v>#N/A</c:v>
                </c:pt>
                <c:pt idx="8388">
                  <c:v>#N/A</c:v>
                </c:pt>
                <c:pt idx="8389">
                  <c:v>#N/A</c:v>
                </c:pt>
                <c:pt idx="8390">
                  <c:v>#N/A</c:v>
                </c:pt>
                <c:pt idx="8391">
                  <c:v>#N/A</c:v>
                </c:pt>
                <c:pt idx="8392">
                  <c:v>#N/A</c:v>
                </c:pt>
                <c:pt idx="8393">
                  <c:v>#N/A</c:v>
                </c:pt>
                <c:pt idx="8394">
                  <c:v>#N/A</c:v>
                </c:pt>
                <c:pt idx="8395">
                  <c:v>#N/A</c:v>
                </c:pt>
                <c:pt idx="8396">
                  <c:v>#N/A</c:v>
                </c:pt>
                <c:pt idx="8397">
                  <c:v>#N/A</c:v>
                </c:pt>
                <c:pt idx="8398">
                  <c:v>#N/A</c:v>
                </c:pt>
                <c:pt idx="8399">
                  <c:v>#N/A</c:v>
                </c:pt>
                <c:pt idx="8400">
                  <c:v>#N/A</c:v>
                </c:pt>
                <c:pt idx="8401">
                  <c:v>#N/A</c:v>
                </c:pt>
                <c:pt idx="8402">
                  <c:v>#N/A</c:v>
                </c:pt>
                <c:pt idx="8403">
                  <c:v>#N/A</c:v>
                </c:pt>
                <c:pt idx="8404">
                  <c:v>#N/A</c:v>
                </c:pt>
                <c:pt idx="8405">
                  <c:v>#N/A</c:v>
                </c:pt>
                <c:pt idx="8406">
                  <c:v>#N/A</c:v>
                </c:pt>
                <c:pt idx="8407">
                  <c:v>#N/A</c:v>
                </c:pt>
                <c:pt idx="8408">
                  <c:v>#N/A</c:v>
                </c:pt>
                <c:pt idx="8409">
                  <c:v>#N/A</c:v>
                </c:pt>
                <c:pt idx="8410">
                  <c:v>#N/A</c:v>
                </c:pt>
                <c:pt idx="8411">
                  <c:v>#N/A</c:v>
                </c:pt>
                <c:pt idx="8412">
                  <c:v>#N/A</c:v>
                </c:pt>
                <c:pt idx="8413">
                  <c:v>#N/A</c:v>
                </c:pt>
                <c:pt idx="8414">
                  <c:v>#N/A</c:v>
                </c:pt>
                <c:pt idx="8415">
                  <c:v>#N/A</c:v>
                </c:pt>
                <c:pt idx="8416">
                  <c:v>#N/A</c:v>
                </c:pt>
                <c:pt idx="8417">
                  <c:v>#N/A</c:v>
                </c:pt>
                <c:pt idx="8418">
                  <c:v>#N/A</c:v>
                </c:pt>
                <c:pt idx="8419">
                  <c:v>#N/A</c:v>
                </c:pt>
                <c:pt idx="8420">
                  <c:v>#N/A</c:v>
                </c:pt>
                <c:pt idx="8421">
                  <c:v>#N/A</c:v>
                </c:pt>
                <c:pt idx="8422">
                  <c:v>#N/A</c:v>
                </c:pt>
                <c:pt idx="8423">
                  <c:v>#N/A</c:v>
                </c:pt>
                <c:pt idx="8424">
                  <c:v>#N/A</c:v>
                </c:pt>
                <c:pt idx="8425">
                  <c:v>#N/A</c:v>
                </c:pt>
                <c:pt idx="8426">
                  <c:v>#N/A</c:v>
                </c:pt>
                <c:pt idx="8427">
                  <c:v>#N/A</c:v>
                </c:pt>
                <c:pt idx="8428">
                  <c:v>#N/A</c:v>
                </c:pt>
                <c:pt idx="8429">
                  <c:v>#N/A</c:v>
                </c:pt>
                <c:pt idx="8430">
                  <c:v>#N/A</c:v>
                </c:pt>
                <c:pt idx="8431">
                  <c:v>#N/A</c:v>
                </c:pt>
                <c:pt idx="8432">
                  <c:v>#N/A</c:v>
                </c:pt>
                <c:pt idx="8433">
                  <c:v>#N/A</c:v>
                </c:pt>
                <c:pt idx="8434">
                  <c:v>#N/A</c:v>
                </c:pt>
                <c:pt idx="8435">
                  <c:v>#N/A</c:v>
                </c:pt>
                <c:pt idx="8436">
                  <c:v>#N/A</c:v>
                </c:pt>
                <c:pt idx="8437">
                  <c:v>#N/A</c:v>
                </c:pt>
                <c:pt idx="8438">
                  <c:v>#N/A</c:v>
                </c:pt>
                <c:pt idx="8439">
                  <c:v>#N/A</c:v>
                </c:pt>
                <c:pt idx="8440">
                  <c:v>#N/A</c:v>
                </c:pt>
                <c:pt idx="8441">
                  <c:v>#N/A</c:v>
                </c:pt>
                <c:pt idx="8442">
                  <c:v>#N/A</c:v>
                </c:pt>
                <c:pt idx="8443">
                  <c:v>#N/A</c:v>
                </c:pt>
                <c:pt idx="8444">
                  <c:v>#N/A</c:v>
                </c:pt>
                <c:pt idx="8445">
                  <c:v>#N/A</c:v>
                </c:pt>
                <c:pt idx="8446">
                  <c:v>#N/A</c:v>
                </c:pt>
                <c:pt idx="8447">
                  <c:v>#N/A</c:v>
                </c:pt>
                <c:pt idx="8448">
                  <c:v>#N/A</c:v>
                </c:pt>
                <c:pt idx="8449">
                  <c:v>#N/A</c:v>
                </c:pt>
                <c:pt idx="8450">
                  <c:v>#N/A</c:v>
                </c:pt>
                <c:pt idx="8451">
                  <c:v>#N/A</c:v>
                </c:pt>
                <c:pt idx="8452">
                  <c:v>#N/A</c:v>
                </c:pt>
                <c:pt idx="8453">
                  <c:v>#N/A</c:v>
                </c:pt>
                <c:pt idx="8454">
                  <c:v>#N/A</c:v>
                </c:pt>
                <c:pt idx="8455">
                  <c:v>#N/A</c:v>
                </c:pt>
                <c:pt idx="8456">
                  <c:v>#N/A</c:v>
                </c:pt>
                <c:pt idx="8457">
                  <c:v>#N/A</c:v>
                </c:pt>
                <c:pt idx="8458">
                  <c:v>#N/A</c:v>
                </c:pt>
                <c:pt idx="8459">
                  <c:v>#N/A</c:v>
                </c:pt>
                <c:pt idx="8460">
                  <c:v>#N/A</c:v>
                </c:pt>
                <c:pt idx="8461">
                  <c:v>#N/A</c:v>
                </c:pt>
                <c:pt idx="8462">
                  <c:v>#N/A</c:v>
                </c:pt>
                <c:pt idx="8463">
                  <c:v>#N/A</c:v>
                </c:pt>
                <c:pt idx="8464">
                  <c:v>#N/A</c:v>
                </c:pt>
                <c:pt idx="8465">
                  <c:v>#N/A</c:v>
                </c:pt>
                <c:pt idx="8466">
                  <c:v>#N/A</c:v>
                </c:pt>
                <c:pt idx="8467">
                  <c:v>#N/A</c:v>
                </c:pt>
                <c:pt idx="8468">
                  <c:v>#N/A</c:v>
                </c:pt>
                <c:pt idx="8469">
                  <c:v>#N/A</c:v>
                </c:pt>
                <c:pt idx="8470">
                  <c:v>#N/A</c:v>
                </c:pt>
                <c:pt idx="8471">
                  <c:v>#N/A</c:v>
                </c:pt>
                <c:pt idx="8472">
                  <c:v>#N/A</c:v>
                </c:pt>
                <c:pt idx="8473">
                  <c:v>#N/A</c:v>
                </c:pt>
                <c:pt idx="8474">
                  <c:v>#N/A</c:v>
                </c:pt>
                <c:pt idx="8475">
                  <c:v>#N/A</c:v>
                </c:pt>
                <c:pt idx="8476">
                  <c:v>#N/A</c:v>
                </c:pt>
                <c:pt idx="8477">
                  <c:v>#N/A</c:v>
                </c:pt>
                <c:pt idx="8478">
                  <c:v>#N/A</c:v>
                </c:pt>
                <c:pt idx="8479">
                  <c:v>#N/A</c:v>
                </c:pt>
                <c:pt idx="8480">
                  <c:v>#N/A</c:v>
                </c:pt>
                <c:pt idx="8481">
                  <c:v>#N/A</c:v>
                </c:pt>
                <c:pt idx="8482">
                  <c:v>#N/A</c:v>
                </c:pt>
                <c:pt idx="8483">
                  <c:v>#N/A</c:v>
                </c:pt>
                <c:pt idx="8484">
                  <c:v>#N/A</c:v>
                </c:pt>
                <c:pt idx="8485">
                  <c:v>#N/A</c:v>
                </c:pt>
                <c:pt idx="8486">
                  <c:v>#N/A</c:v>
                </c:pt>
                <c:pt idx="8487">
                  <c:v>#N/A</c:v>
                </c:pt>
                <c:pt idx="8488">
                  <c:v>#N/A</c:v>
                </c:pt>
                <c:pt idx="8489">
                  <c:v>#N/A</c:v>
                </c:pt>
                <c:pt idx="8490">
                  <c:v>#N/A</c:v>
                </c:pt>
                <c:pt idx="8491">
                  <c:v>#N/A</c:v>
                </c:pt>
                <c:pt idx="8492">
                  <c:v>#N/A</c:v>
                </c:pt>
                <c:pt idx="8493">
                  <c:v>#N/A</c:v>
                </c:pt>
                <c:pt idx="8494">
                  <c:v>#N/A</c:v>
                </c:pt>
                <c:pt idx="8495">
                  <c:v>#N/A</c:v>
                </c:pt>
                <c:pt idx="8496">
                  <c:v>#N/A</c:v>
                </c:pt>
                <c:pt idx="8497">
                  <c:v>#N/A</c:v>
                </c:pt>
                <c:pt idx="8498">
                  <c:v>#N/A</c:v>
                </c:pt>
                <c:pt idx="8499">
                  <c:v>#N/A</c:v>
                </c:pt>
                <c:pt idx="8500">
                  <c:v>#N/A</c:v>
                </c:pt>
                <c:pt idx="8501">
                  <c:v>#N/A</c:v>
                </c:pt>
                <c:pt idx="8502">
                  <c:v>#N/A</c:v>
                </c:pt>
                <c:pt idx="8503">
                  <c:v>#N/A</c:v>
                </c:pt>
                <c:pt idx="8504">
                  <c:v>#N/A</c:v>
                </c:pt>
                <c:pt idx="8505">
                  <c:v>#N/A</c:v>
                </c:pt>
                <c:pt idx="8506">
                  <c:v>#N/A</c:v>
                </c:pt>
                <c:pt idx="8507">
                  <c:v>#N/A</c:v>
                </c:pt>
                <c:pt idx="8508">
                  <c:v>#N/A</c:v>
                </c:pt>
                <c:pt idx="8509">
                  <c:v>#N/A</c:v>
                </c:pt>
                <c:pt idx="8510">
                  <c:v>#N/A</c:v>
                </c:pt>
                <c:pt idx="8511">
                  <c:v>#N/A</c:v>
                </c:pt>
                <c:pt idx="8512">
                  <c:v>#N/A</c:v>
                </c:pt>
                <c:pt idx="8513">
                  <c:v>#N/A</c:v>
                </c:pt>
                <c:pt idx="8514">
                  <c:v>#N/A</c:v>
                </c:pt>
                <c:pt idx="8515">
                  <c:v>#N/A</c:v>
                </c:pt>
                <c:pt idx="8516">
                  <c:v>#N/A</c:v>
                </c:pt>
                <c:pt idx="8517">
                  <c:v>#N/A</c:v>
                </c:pt>
                <c:pt idx="8518">
                  <c:v>#N/A</c:v>
                </c:pt>
                <c:pt idx="8519">
                  <c:v>#N/A</c:v>
                </c:pt>
                <c:pt idx="8520">
                  <c:v>#N/A</c:v>
                </c:pt>
                <c:pt idx="8521">
                  <c:v>#N/A</c:v>
                </c:pt>
                <c:pt idx="8522">
                  <c:v>#N/A</c:v>
                </c:pt>
                <c:pt idx="8523">
                  <c:v>#N/A</c:v>
                </c:pt>
                <c:pt idx="8524">
                  <c:v>#N/A</c:v>
                </c:pt>
                <c:pt idx="8525">
                  <c:v>#N/A</c:v>
                </c:pt>
                <c:pt idx="8526">
                  <c:v>#N/A</c:v>
                </c:pt>
                <c:pt idx="8527">
                  <c:v>#N/A</c:v>
                </c:pt>
                <c:pt idx="8528">
                  <c:v>#N/A</c:v>
                </c:pt>
                <c:pt idx="8529">
                  <c:v>#N/A</c:v>
                </c:pt>
                <c:pt idx="8530">
                  <c:v>#N/A</c:v>
                </c:pt>
                <c:pt idx="8531">
                  <c:v>#N/A</c:v>
                </c:pt>
                <c:pt idx="8532">
                  <c:v>#N/A</c:v>
                </c:pt>
                <c:pt idx="8533">
                  <c:v>#N/A</c:v>
                </c:pt>
                <c:pt idx="8534">
                  <c:v>#N/A</c:v>
                </c:pt>
                <c:pt idx="8535">
                  <c:v>#N/A</c:v>
                </c:pt>
                <c:pt idx="8536">
                  <c:v>#N/A</c:v>
                </c:pt>
                <c:pt idx="8537">
                  <c:v>#N/A</c:v>
                </c:pt>
                <c:pt idx="8538">
                  <c:v>#N/A</c:v>
                </c:pt>
                <c:pt idx="8539">
                  <c:v>#N/A</c:v>
                </c:pt>
                <c:pt idx="8540">
                  <c:v>#N/A</c:v>
                </c:pt>
                <c:pt idx="8541">
                  <c:v>#N/A</c:v>
                </c:pt>
                <c:pt idx="8542">
                  <c:v>#N/A</c:v>
                </c:pt>
                <c:pt idx="8543">
                  <c:v>#N/A</c:v>
                </c:pt>
                <c:pt idx="8544">
                  <c:v>#N/A</c:v>
                </c:pt>
                <c:pt idx="8545">
                  <c:v>#N/A</c:v>
                </c:pt>
                <c:pt idx="8546">
                  <c:v>#N/A</c:v>
                </c:pt>
                <c:pt idx="8547">
                  <c:v>#N/A</c:v>
                </c:pt>
                <c:pt idx="8548">
                  <c:v>#N/A</c:v>
                </c:pt>
                <c:pt idx="8549">
                  <c:v>#N/A</c:v>
                </c:pt>
                <c:pt idx="8550">
                  <c:v>#N/A</c:v>
                </c:pt>
                <c:pt idx="8551">
                  <c:v>#N/A</c:v>
                </c:pt>
                <c:pt idx="8552">
                  <c:v>#N/A</c:v>
                </c:pt>
                <c:pt idx="8553">
                  <c:v>#N/A</c:v>
                </c:pt>
                <c:pt idx="8554">
                  <c:v>#N/A</c:v>
                </c:pt>
                <c:pt idx="8555">
                  <c:v>#N/A</c:v>
                </c:pt>
                <c:pt idx="8556">
                  <c:v>#N/A</c:v>
                </c:pt>
                <c:pt idx="8557">
                  <c:v>#N/A</c:v>
                </c:pt>
                <c:pt idx="8558">
                  <c:v>#N/A</c:v>
                </c:pt>
                <c:pt idx="8559">
                  <c:v>#N/A</c:v>
                </c:pt>
                <c:pt idx="8560">
                  <c:v>#N/A</c:v>
                </c:pt>
                <c:pt idx="8561">
                  <c:v>#N/A</c:v>
                </c:pt>
                <c:pt idx="8562">
                  <c:v>#N/A</c:v>
                </c:pt>
                <c:pt idx="8563">
                  <c:v>#N/A</c:v>
                </c:pt>
                <c:pt idx="8564">
                  <c:v>#N/A</c:v>
                </c:pt>
                <c:pt idx="8565">
                  <c:v>#N/A</c:v>
                </c:pt>
                <c:pt idx="8566">
                  <c:v>#N/A</c:v>
                </c:pt>
                <c:pt idx="8567">
                  <c:v>#N/A</c:v>
                </c:pt>
                <c:pt idx="8568">
                  <c:v>#N/A</c:v>
                </c:pt>
                <c:pt idx="8569">
                  <c:v>#N/A</c:v>
                </c:pt>
                <c:pt idx="8570">
                  <c:v>#N/A</c:v>
                </c:pt>
                <c:pt idx="8571">
                  <c:v>#N/A</c:v>
                </c:pt>
                <c:pt idx="8572">
                  <c:v>#N/A</c:v>
                </c:pt>
                <c:pt idx="8573">
                  <c:v>#N/A</c:v>
                </c:pt>
                <c:pt idx="8574">
                  <c:v>#N/A</c:v>
                </c:pt>
                <c:pt idx="8575">
                  <c:v>#N/A</c:v>
                </c:pt>
                <c:pt idx="8576">
                  <c:v>#N/A</c:v>
                </c:pt>
                <c:pt idx="8577">
                  <c:v>#N/A</c:v>
                </c:pt>
                <c:pt idx="8578">
                  <c:v>#N/A</c:v>
                </c:pt>
                <c:pt idx="8579">
                  <c:v>#N/A</c:v>
                </c:pt>
                <c:pt idx="8580">
                  <c:v>#N/A</c:v>
                </c:pt>
                <c:pt idx="8581">
                  <c:v>#N/A</c:v>
                </c:pt>
                <c:pt idx="8582">
                  <c:v>#N/A</c:v>
                </c:pt>
                <c:pt idx="8583">
                  <c:v>#N/A</c:v>
                </c:pt>
                <c:pt idx="8584">
                  <c:v>#N/A</c:v>
                </c:pt>
                <c:pt idx="8585">
                  <c:v>#N/A</c:v>
                </c:pt>
                <c:pt idx="8586">
                  <c:v>#N/A</c:v>
                </c:pt>
                <c:pt idx="8587">
                  <c:v>#N/A</c:v>
                </c:pt>
                <c:pt idx="8588">
                  <c:v>#N/A</c:v>
                </c:pt>
                <c:pt idx="8589">
                  <c:v>#N/A</c:v>
                </c:pt>
                <c:pt idx="8590">
                  <c:v>#N/A</c:v>
                </c:pt>
                <c:pt idx="8591">
                  <c:v>#N/A</c:v>
                </c:pt>
                <c:pt idx="8592">
                  <c:v>#N/A</c:v>
                </c:pt>
                <c:pt idx="8593">
                  <c:v>#N/A</c:v>
                </c:pt>
                <c:pt idx="8594">
                  <c:v>#N/A</c:v>
                </c:pt>
                <c:pt idx="8595">
                  <c:v>#N/A</c:v>
                </c:pt>
                <c:pt idx="8596">
                  <c:v>#N/A</c:v>
                </c:pt>
                <c:pt idx="8597">
                  <c:v>#N/A</c:v>
                </c:pt>
                <c:pt idx="8598">
                  <c:v>#N/A</c:v>
                </c:pt>
                <c:pt idx="8599">
                  <c:v>#N/A</c:v>
                </c:pt>
                <c:pt idx="8600">
                  <c:v>#N/A</c:v>
                </c:pt>
                <c:pt idx="8601">
                  <c:v>#N/A</c:v>
                </c:pt>
                <c:pt idx="8602">
                  <c:v>#N/A</c:v>
                </c:pt>
                <c:pt idx="8603">
                  <c:v>#N/A</c:v>
                </c:pt>
                <c:pt idx="8604">
                  <c:v>#N/A</c:v>
                </c:pt>
                <c:pt idx="8605">
                  <c:v>#N/A</c:v>
                </c:pt>
                <c:pt idx="8606">
                  <c:v>#N/A</c:v>
                </c:pt>
                <c:pt idx="8607">
                  <c:v>#N/A</c:v>
                </c:pt>
                <c:pt idx="8608">
                  <c:v>#N/A</c:v>
                </c:pt>
                <c:pt idx="8609">
                  <c:v>#N/A</c:v>
                </c:pt>
                <c:pt idx="8610">
                  <c:v>#N/A</c:v>
                </c:pt>
                <c:pt idx="8611">
                  <c:v>#N/A</c:v>
                </c:pt>
                <c:pt idx="8612">
                  <c:v>#N/A</c:v>
                </c:pt>
                <c:pt idx="8613">
                  <c:v>#N/A</c:v>
                </c:pt>
                <c:pt idx="8614">
                  <c:v>#N/A</c:v>
                </c:pt>
                <c:pt idx="8615">
                  <c:v>#N/A</c:v>
                </c:pt>
                <c:pt idx="8616">
                  <c:v>#N/A</c:v>
                </c:pt>
                <c:pt idx="8617">
                  <c:v>#N/A</c:v>
                </c:pt>
                <c:pt idx="8618">
                  <c:v>#N/A</c:v>
                </c:pt>
                <c:pt idx="8619">
                  <c:v>#N/A</c:v>
                </c:pt>
                <c:pt idx="8620">
                  <c:v>#N/A</c:v>
                </c:pt>
                <c:pt idx="8621">
                  <c:v>#N/A</c:v>
                </c:pt>
                <c:pt idx="8622">
                  <c:v>#N/A</c:v>
                </c:pt>
                <c:pt idx="8623">
                  <c:v>#N/A</c:v>
                </c:pt>
                <c:pt idx="8624">
                  <c:v>#N/A</c:v>
                </c:pt>
                <c:pt idx="8625">
                  <c:v>#N/A</c:v>
                </c:pt>
                <c:pt idx="8626">
                  <c:v>#N/A</c:v>
                </c:pt>
                <c:pt idx="8627">
                  <c:v>#N/A</c:v>
                </c:pt>
                <c:pt idx="8628">
                  <c:v>#N/A</c:v>
                </c:pt>
                <c:pt idx="8629">
                  <c:v>#N/A</c:v>
                </c:pt>
                <c:pt idx="8630">
                  <c:v>#N/A</c:v>
                </c:pt>
                <c:pt idx="8631">
                  <c:v>#N/A</c:v>
                </c:pt>
                <c:pt idx="8632">
                  <c:v>#N/A</c:v>
                </c:pt>
                <c:pt idx="8633">
                  <c:v>#N/A</c:v>
                </c:pt>
                <c:pt idx="8634">
                  <c:v>#N/A</c:v>
                </c:pt>
                <c:pt idx="8635">
                  <c:v>#N/A</c:v>
                </c:pt>
                <c:pt idx="8636">
                  <c:v>#N/A</c:v>
                </c:pt>
                <c:pt idx="8637">
                  <c:v>#N/A</c:v>
                </c:pt>
                <c:pt idx="8638">
                  <c:v>#N/A</c:v>
                </c:pt>
                <c:pt idx="8639">
                  <c:v>#N/A</c:v>
                </c:pt>
                <c:pt idx="8640">
                  <c:v>#N/A</c:v>
                </c:pt>
                <c:pt idx="8641">
                  <c:v>#N/A</c:v>
                </c:pt>
                <c:pt idx="8642">
                  <c:v>#N/A</c:v>
                </c:pt>
                <c:pt idx="8643">
                  <c:v>#N/A</c:v>
                </c:pt>
                <c:pt idx="8644">
                  <c:v>#N/A</c:v>
                </c:pt>
                <c:pt idx="8645">
                  <c:v>#N/A</c:v>
                </c:pt>
                <c:pt idx="8646">
                  <c:v>#N/A</c:v>
                </c:pt>
                <c:pt idx="8647">
                  <c:v>#N/A</c:v>
                </c:pt>
                <c:pt idx="8648">
                  <c:v>#N/A</c:v>
                </c:pt>
                <c:pt idx="8649">
                  <c:v>#N/A</c:v>
                </c:pt>
                <c:pt idx="8650">
                  <c:v>#N/A</c:v>
                </c:pt>
                <c:pt idx="8651">
                  <c:v>#N/A</c:v>
                </c:pt>
                <c:pt idx="8652">
                  <c:v>#N/A</c:v>
                </c:pt>
                <c:pt idx="8653">
                  <c:v>#N/A</c:v>
                </c:pt>
                <c:pt idx="8654">
                  <c:v>#N/A</c:v>
                </c:pt>
                <c:pt idx="8655">
                  <c:v>#N/A</c:v>
                </c:pt>
                <c:pt idx="8656">
                  <c:v>#N/A</c:v>
                </c:pt>
                <c:pt idx="8657">
                  <c:v>#N/A</c:v>
                </c:pt>
                <c:pt idx="8658">
                  <c:v>#N/A</c:v>
                </c:pt>
                <c:pt idx="8659">
                  <c:v>#N/A</c:v>
                </c:pt>
                <c:pt idx="8660">
                  <c:v>#N/A</c:v>
                </c:pt>
                <c:pt idx="8661">
                  <c:v>#N/A</c:v>
                </c:pt>
                <c:pt idx="8662">
                  <c:v>#N/A</c:v>
                </c:pt>
                <c:pt idx="8663">
                  <c:v>#N/A</c:v>
                </c:pt>
                <c:pt idx="8664">
                  <c:v>#N/A</c:v>
                </c:pt>
                <c:pt idx="8665">
                  <c:v>#N/A</c:v>
                </c:pt>
                <c:pt idx="8666">
                  <c:v>#N/A</c:v>
                </c:pt>
                <c:pt idx="8667">
                  <c:v>#N/A</c:v>
                </c:pt>
                <c:pt idx="8668">
                  <c:v>#N/A</c:v>
                </c:pt>
                <c:pt idx="8669">
                  <c:v>#N/A</c:v>
                </c:pt>
                <c:pt idx="8670">
                  <c:v>#N/A</c:v>
                </c:pt>
                <c:pt idx="8671">
                  <c:v>#N/A</c:v>
                </c:pt>
                <c:pt idx="8672">
                  <c:v>#N/A</c:v>
                </c:pt>
                <c:pt idx="8673">
                  <c:v>#N/A</c:v>
                </c:pt>
                <c:pt idx="8674">
                  <c:v>#N/A</c:v>
                </c:pt>
                <c:pt idx="8675">
                  <c:v>#N/A</c:v>
                </c:pt>
                <c:pt idx="8676">
                  <c:v>#N/A</c:v>
                </c:pt>
                <c:pt idx="8677">
                  <c:v>#N/A</c:v>
                </c:pt>
                <c:pt idx="8678">
                  <c:v>#N/A</c:v>
                </c:pt>
                <c:pt idx="8679">
                  <c:v>#N/A</c:v>
                </c:pt>
                <c:pt idx="8680">
                  <c:v>#N/A</c:v>
                </c:pt>
                <c:pt idx="8681">
                  <c:v>#N/A</c:v>
                </c:pt>
                <c:pt idx="8682">
                  <c:v>#N/A</c:v>
                </c:pt>
                <c:pt idx="8683">
                  <c:v>#N/A</c:v>
                </c:pt>
                <c:pt idx="8684">
                  <c:v>#N/A</c:v>
                </c:pt>
                <c:pt idx="8685">
                  <c:v>#N/A</c:v>
                </c:pt>
                <c:pt idx="8686">
                  <c:v>#N/A</c:v>
                </c:pt>
                <c:pt idx="8687">
                  <c:v>#N/A</c:v>
                </c:pt>
                <c:pt idx="8688">
                  <c:v>#N/A</c:v>
                </c:pt>
                <c:pt idx="8689">
                  <c:v>#N/A</c:v>
                </c:pt>
                <c:pt idx="8690">
                  <c:v>#N/A</c:v>
                </c:pt>
                <c:pt idx="8691">
                  <c:v>#N/A</c:v>
                </c:pt>
                <c:pt idx="8692">
                  <c:v>#N/A</c:v>
                </c:pt>
                <c:pt idx="8693">
                  <c:v>#N/A</c:v>
                </c:pt>
                <c:pt idx="8694">
                  <c:v>#N/A</c:v>
                </c:pt>
                <c:pt idx="8695">
                  <c:v>#N/A</c:v>
                </c:pt>
                <c:pt idx="8696">
                  <c:v>#N/A</c:v>
                </c:pt>
                <c:pt idx="8697">
                  <c:v>#N/A</c:v>
                </c:pt>
                <c:pt idx="8698">
                  <c:v>#N/A</c:v>
                </c:pt>
                <c:pt idx="8699">
                  <c:v>#N/A</c:v>
                </c:pt>
                <c:pt idx="8700">
                  <c:v>#N/A</c:v>
                </c:pt>
                <c:pt idx="8701">
                  <c:v>#N/A</c:v>
                </c:pt>
                <c:pt idx="8702">
                  <c:v>#N/A</c:v>
                </c:pt>
                <c:pt idx="8703">
                  <c:v>#N/A</c:v>
                </c:pt>
                <c:pt idx="8704">
                  <c:v>#N/A</c:v>
                </c:pt>
                <c:pt idx="8705">
                  <c:v>#N/A</c:v>
                </c:pt>
                <c:pt idx="8706">
                  <c:v>#N/A</c:v>
                </c:pt>
                <c:pt idx="8707">
                  <c:v>#N/A</c:v>
                </c:pt>
                <c:pt idx="8708">
                  <c:v>#N/A</c:v>
                </c:pt>
                <c:pt idx="8709">
                  <c:v>#N/A</c:v>
                </c:pt>
                <c:pt idx="8710">
                  <c:v>#N/A</c:v>
                </c:pt>
                <c:pt idx="8711">
                  <c:v>#N/A</c:v>
                </c:pt>
                <c:pt idx="8712">
                  <c:v>#N/A</c:v>
                </c:pt>
                <c:pt idx="8713">
                  <c:v>#N/A</c:v>
                </c:pt>
                <c:pt idx="8714">
                  <c:v>#N/A</c:v>
                </c:pt>
                <c:pt idx="8715">
                  <c:v>#N/A</c:v>
                </c:pt>
                <c:pt idx="8716">
                  <c:v>#N/A</c:v>
                </c:pt>
                <c:pt idx="8717">
                  <c:v>#N/A</c:v>
                </c:pt>
                <c:pt idx="8718">
                  <c:v>#N/A</c:v>
                </c:pt>
                <c:pt idx="8719">
                  <c:v>#N/A</c:v>
                </c:pt>
                <c:pt idx="8720">
                  <c:v>#N/A</c:v>
                </c:pt>
                <c:pt idx="8721">
                  <c:v>#N/A</c:v>
                </c:pt>
                <c:pt idx="8722">
                  <c:v>#N/A</c:v>
                </c:pt>
                <c:pt idx="8723">
                  <c:v>#N/A</c:v>
                </c:pt>
                <c:pt idx="8724">
                  <c:v>#N/A</c:v>
                </c:pt>
                <c:pt idx="8725">
                  <c:v>#N/A</c:v>
                </c:pt>
                <c:pt idx="8726">
                  <c:v>#N/A</c:v>
                </c:pt>
                <c:pt idx="8727">
                  <c:v>#N/A</c:v>
                </c:pt>
                <c:pt idx="8728">
                  <c:v>#N/A</c:v>
                </c:pt>
                <c:pt idx="8729">
                  <c:v>#N/A</c:v>
                </c:pt>
                <c:pt idx="8730">
                  <c:v>#N/A</c:v>
                </c:pt>
                <c:pt idx="8731">
                  <c:v>#N/A</c:v>
                </c:pt>
                <c:pt idx="8732">
                  <c:v>#N/A</c:v>
                </c:pt>
                <c:pt idx="8733">
                  <c:v>#N/A</c:v>
                </c:pt>
                <c:pt idx="8734">
                  <c:v>#N/A</c:v>
                </c:pt>
                <c:pt idx="8735">
                  <c:v>#N/A</c:v>
                </c:pt>
                <c:pt idx="8736">
                  <c:v>#N/A</c:v>
                </c:pt>
                <c:pt idx="8737">
                  <c:v>#N/A</c:v>
                </c:pt>
                <c:pt idx="8738">
                  <c:v>#N/A</c:v>
                </c:pt>
                <c:pt idx="8739">
                  <c:v>#N/A</c:v>
                </c:pt>
                <c:pt idx="8740">
                  <c:v>#N/A</c:v>
                </c:pt>
                <c:pt idx="8741">
                  <c:v>#N/A</c:v>
                </c:pt>
                <c:pt idx="8742">
                  <c:v>#N/A</c:v>
                </c:pt>
                <c:pt idx="8743">
                  <c:v>#N/A</c:v>
                </c:pt>
                <c:pt idx="8744">
                  <c:v>#N/A</c:v>
                </c:pt>
                <c:pt idx="8745">
                  <c:v>#N/A</c:v>
                </c:pt>
                <c:pt idx="8746">
                  <c:v>#N/A</c:v>
                </c:pt>
                <c:pt idx="8747">
                  <c:v>#N/A</c:v>
                </c:pt>
                <c:pt idx="8748">
                  <c:v>#N/A</c:v>
                </c:pt>
                <c:pt idx="8749">
                  <c:v>#N/A</c:v>
                </c:pt>
                <c:pt idx="8750">
                  <c:v>#N/A</c:v>
                </c:pt>
                <c:pt idx="8751">
                  <c:v>#N/A</c:v>
                </c:pt>
                <c:pt idx="8752">
                  <c:v>#N/A</c:v>
                </c:pt>
                <c:pt idx="8753">
                  <c:v>#N/A</c:v>
                </c:pt>
                <c:pt idx="8754">
                  <c:v>#N/A</c:v>
                </c:pt>
                <c:pt idx="8755">
                  <c:v>#N/A</c:v>
                </c:pt>
                <c:pt idx="8756">
                  <c:v>#N/A</c:v>
                </c:pt>
                <c:pt idx="8757">
                  <c:v>#N/A</c:v>
                </c:pt>
                <c:pt idx="8758">
                  <c:v>#N/A</c:v>
                </c:pt>
                <c:pt idx="8759">
                  <c:v>#N/A</c:v>
                </c:pt>
                <c:pt idx="8760">
                  <c:v>#N/A</c:v>
                </c:pt>
                <c:pt idx="8761">
                  <c:v>#N/A</c:v>
                </c:pt>
                <c:pt idx="8762">
                  <c:v>#N/A</c:v>
                </c:pt>
                <c:pt idx="8763">
                  <c:v>#N/A</c:v>
                </c:pt>
                <c:pt idx="8764">
                  <c:v>#N/A</c:v>
                </c:pt>
                <c:pt idx="8765">
                  <c:v>#N/A</c:v>
                </c:pt>
                <c:pt idx="8766">
                  <c:v>#N/A</c:v>
                </c:pt>
                <c:pt idx="8767">
                  <c:v>#N/A</c:v>
                </c:pt>
                <c:pt idx="8768">
                  <c:v>#N/A</c:v>
                </c:pt>
                <c:pt idx="8769">
                  <c:v>#N/A</c:v>
                </c:pt>
                <c:pt idx="8770">
                  <c:v>#N/A</c:v>
                </c:pt>
                <c:pt idx="8771">
                  <c:v>#N/A</c:v>
                </c:pt>
                <c:pt idx="8772">
                  <c:v>#N/A</c:v>
                </c:pt>
                <c:pt idx="8773">
                  <c:v>#N/A</c:v>
                </c:pt>
                <c:pt idx="8774">
                  <c:v>#N/A</c:v>
                </c:pt>
                <c:pt idx="8775">
                  <c:v>#N/A</c:v>
                </c:pt>
                <c:pt idx="8776">
                  <c:v>#N/A</c:v>
                </c:pt>
                <c:pt idx="8777">
                  <c:v>#N/A</c:v>
                </c:pt>
                <c:pt idx="8778">
                  <c:v>#N/A</c:v>
                </c:pt>
                <c:pt idx="8779">
                  <c:v>#N/A</c:v>
                </c:pt>
                <c:pt idx="8780">
                  <c:v>#N/A</c:v>
                </c:pt>
                <c:pt idx="8781">
                  <c:v>#N/A</c:v>
                </c:pt>
                <c:pt idx="8782">
                  <c:v>#N/A</c:v>
                </c:pt>
                <c:pt idx="8783">
                  <c:v>#N/A</c:v>
                </c:pt>
                <c:pt idx="8784">
                  <c:v>#N/A</c:v>
                </c:pt>
                <c:pt idx="8785">
                  <c:v>#N/A</c:v>
                </c:pt>
                <c:pt idx="8786">
                  <c:v>#N/A</c:v>
                </c:pt>
                <c:pt idx="8787">
                  <c:v>#N/A</c:v>
                </c:pt>
                <c:pt idx="8788">
                  <c:v>#N/A</c:v>
                </c:pt>
                <c:pt idx="8789">
                  <c:v>#N/A</c:v>
                </c:pt>
                <c:pt idx="8790">
                  <c:v>#N/A</c:v>
                </c:pt>
                <c:pt idx="8791">
                  <c:v>#N/A</c:v>
                </c:pt>
                <c:pt idx="8792">
                  <c:v>#N/A</c:v>
                </c:pt>
                <c:pt idx="8793">
                  <c:v>#N/A</c:v>
                </c:pt>
                <c:pt idx="8794">
                  <c:v>#N/A</c:v>
                </c:pt>
                <c:pt idx="8795">
                  <c:v>#N/A</c:v>
                </c:pt>
                <c:pt idx="8796">
                  <c:v>#N/A</c:v>
                </c:pt>
                <c:pt idx="8797">
                  <c:v>#N/A</c:v>
                </c:pt>
                <c:pt idx="8798">
                  <c:v>#N/A</c:v>
                </c:pt>
                <c:pt idx="8799">
                  <c:v>#N/A</c:v>
                </c:pt>
                <c:pt idx="8800">
                  <c:v>#N/A</c:v>
                </c:pt>
                <c:pt idx="8801">
                  <c:v>#N/A</c:v>
                </c:pt>
                <c:pt idx="8802">
                  <c:v>#N/A</c:v>
                </c:pt>
                <c:pt idx="8803">
                  <c:v>#N/A</c:v>
                </c:pt>
                <c:pt idx="8804">
                  <c:v>#N/A</c:v>
                </c:pt>
                <c:pt idx="8805">
                  <c:v>#N/A</c:v>
                </c:pt>
                <c:pt idx="8806">
                  <c:v>#N/A</c:v>
                </c:pt>
                <c:pt idx="8807">
                  <c:v>#N/A</c:v>
                </c:pt>
                <c:pt idx="8808">
                  <c:v>#N/A</c:v>
                </c:pt>
                <c:pt idx="8809">
                  <c:v>#N/A</c:v>
                </c:pt>
                <c:pt idx="8810">
                  <c:v>#N/A</c:v>
                </c:pt>
                <c:pt idx="8811">
                  <c:v>#N/A</c:v>
                </c:pt>
                <c:pt idx="8812">
                  <c:v>#N/A</c:v>
                </c:pt>
                <c:pt idx="8813">
                  <c:v>#N/A</c:v>
                </c:pt>
                <c:pt idx="8814">
                  <c:v>#N/A</c:v>
                </c:pt>
                <c:pt idx="8815">
                  <c:v>#N/A</c:v>
                </c:pt>
                <c:pt idx="8816">
                  <c:v>#N/A</c:v>
                </c:pt>
                <c:pt idx="8817">
                  <c:v>#N/A</c:v>
                </c:pt>
                <c:pt idx="8818">
                  <c:v>#N/A</c:v>
                </c:pt>
                <c:pt idx="8819">
                  <c:v>#N/A</c:v>
                </c:pt>
                <c:pt idx="8820">
                  <c:v>#N/A</c:v>
                </c:pt>
                <c:pt idx="8821">
                  <c:v>#N/A</c:v>
                </c:pt>
                <c:pt idx="8822">
                  <c:v>#N/A</c:v>
                </c:pt>
                <c:pt idx="8823">
                  <c:v>#N/A</c:v>
                </c:pt>
                <c:pt idx="8824">
                  <c:v>#N/A</c:v>
                </c:pt>
                <c:pt idx="8825">
                  <c:v>#N/A</c:v>
                </c:pt>
                <c:pt idx="8826">
                  <c:v>#N/A</c:v>
                </c:pt>
                <c:pt idx="8827">
                  <c:v>#N/A</c:v>
                </c:pt>
                <c:pt idx="8828">
                  <c:v>#N/A</c:v>
                </c:pt>
                <c:pt idx="8829">
                  <c:v>#N/A</c:v>
                </c:pt>
                <c:pt idx="8830">
                  <c:v>#N/A</c:v>
                </c:pt>
                <c:pt idx="8831">
                  <c:v>#N/A</c:v>
                </c:pt>
                <c:pt idx="8832">
                  <c:v>#N/A</c:v>
                </c:pt>
                <c:pt idx="8833">
                  <c:v>#N/A</c:v>
                </c:pt>
                <c:pt idx="8834">
                  <c:v>#N/A</c:v>
                </c:pt>
                <c:pt idx="8835">
                  <c:v>#N/A</c:v>
                </c:pt>
                <c:pt idx="8836">
                  <c:v>#N/A</c:v>
                </c:pt>
                <c:pt idx="8837">
                  <c:v>#N/A</c:v>
                </c:pt>
                <c:pt idx="8838">
                  <c:v>#N/A</c:v>
                </c:pt>
                <c:pt idx="8839">
                  <c:v>#N/A</c:v>
                </c:pt>
                <c:pt idx="8840">
                  <c:v>#N/A</c:v>
                </c:pt>
                <c:pt idx="8841">
                  <c:v>#N/A</c:v>
                </c:pt>
                <c:pt idx="8842">
                  <c:v>#N/A</c:v>
                </c:pt>
                <c:pt idx="8843">
                  <c:v>#N/A</c:v>
                </c:pt>
                <c:pt idx="8844">
                  <c:v>#N/A</c:v>
                </c:pt>
                <c:pt idx="8845">
                  <c:v>#N/A</c:v>
                </c:pt>
                <c:pt idx="8846">
                  <c:v>#N/A</c:v>
                </c:pt>
                <c:pt idx="8847">
                  <c:v>#N/A</c:v>
                </c:pt>
                <c:pt idx="8848">
                  <c:v>#N/A</c:v>
                </c:pt>
                <c:pt idx="8849">
                  <c:v>#N/A</c:v>
                </c:pt>
                <c:pt idx="8850">
                  <c:v>#N/A</c:v>
                </c:pt>
                <c:pt idx="8851">
                  <c:v>#N/A</c:v>
                </c:pt>
                <c:pt idx="8852">
                  <c:v>#N/A</c:v>
                </c:pt>
                <c:pt idx="8853">
                  <c:v>#N/A</c:v>
                </c:pt>
                <c:pt idx="8854">
                  <c:v>#N/A</c:v>
                </c:pt>
                <c:pt idx="8855">
                  <c:v>#N/A</c:v>
                </c:pt>
                <c:pt idx="8856">
                  <c:v>#N/A</c:v>
                </c:pt>
                <c:pt idx="8857">
                  <c:v>#N/A</c:v>
                </c:pt>
                <c:pt idx="8858">
                  <c:v>#N/A</c:v>
                </c:pt>
                <c:pt idx="8859">
                  <c:v>#N/A</c:v>
                </c:pt>
                <c:pt idx="8860">
                  <c:v>#N/A</c:v>
                </c:pt>
                <c:pt idx="8861">
                  <c:v>#N/A</c:v>
                </c:pt>
                <c:pt idx="8862">
                  <c:v>#N/A</c:v>
                </c:pt>
                <c:pt idx="8863">
                  <c:v>#N/A</c:v>
                </c:pt>
                <c:pt idx="8864">
                  <c:v>#N/A</c:v>
                </c:pt>
                <c:pt idx="8865">
                  <c:v>#N/A</c:v>
                </c:pt>
                <c:pt idx="8866">
                  <c:v>#N/A</c:v>
                </c:pt>
                <c:pt idx="8867">
                  <c:v>#N/A</c:v>
                </c:pt>
                <c:pt idx="8868">
                  <c:v>#N/A</c:v>
                </c:pt>
                <c:pt idx="8869">
                  <c:v>#N/A</c:v>
                </c:pt>
                <c:pt idx="8870">
                  <c:v>#N/A</c:v>
                </c:pt>
                <c:pt idx="8871">
                  <c:v>#N/A</c:v>
                </c:pt>
                <c:pt idx="8872">
                  <c:v>#N/A</c:v>
                </c:pt>
                <c:pt idx="8873">
                  <c:v>#N/A</c:v>
                </c:pt>
                <c:pt idx="8874">
                  <c:v>#N/A</c:v>
                </c:pt>
                <c:pt idx="8875">
                  <c:v>#N/A</c:v>
                </c:pt>
                <c:pt idx="8876">
                  <c:v>#N/A</c:v>
                </c:pt>
                <c:pt idx="8877">
                  <c:v>#N/A</c:v>
                </c:pt>
                <c:pt idx="8878">
                  <c:v>#N/A</c:v>
                </c:pt>
                <c:pt idx="8879">
                  <c:v>#N/A</c:v>
                </c:pt>
                <c:pt idx="8880">
                  <c:v>#N/A</c:v>
                </c:pt>
                <c:pt idx="8881">
                  <c:v>#N/A</c:v>
                </c:pt>
                <c:pt idx="8882">
                  <c:v>#N/A</c:v>
                </c:pt>
                <c:pt idx="8883">
                  <c:v>#N/A</c:v>
                </c:pt>
                <c:pt idx="8884">
                  <c:v>#N/A</c:v>
                </c:pt>
                <c:pt idx="8885">
                  <c:v>#N/A</c:v>
                </c:pt>
                <c:pt idx="8886">
                  <c:v>#N/A</c:v>
                </c:pt>
                <c:pt idx="8887">
                  <c:v>#N/A</c:v>
                </c:pt>
                <c:pt idx="8888">
                  <c:v>#N/A</c:v>
                </c:pt>
                <c:pt idx="8889">
                  <c:v>#N/A</c:v>
                </c:pt>
                <c:pt idx="8890">
                  <c:v>#N/A</c:v>
                </c:pt>
                <c:pt idx="8891">
                  <c:v>#N/A</c:v>
                </c:pt>
                <c:pt idx="8892">
                  <c:v>#N/A</c:v>
                </c:pt>
                <c:pt idx="8893">
                  <c:v>#N/A</c:v>
                </c:pt>
                <c:pt idx="8894">
                  <c:v>#N/A</c:v>
                </c:pt>
                <c:pt idx="8895">
                  <c:v>#N/A</c:v>
                </c:pt>
                <c:pt idx="8896">
                  <c:v>#N/A</c:v>
                </c:pt>
                <c:pt idx="8897">
                  <c:v>#N/A</c:v>
                </c:pt>
                <c:pt idx="8898">
                  <c:v>#N/A</c:v>
                </c:pt>
                <c:pt idx="8899">
                  <c:v>#N/A</c:v>
                </c:pt>
                <c:pt idx="8900">
                  <c:v>#N/A</c:v>
                </c:pt>
                <c:pt idx="8901">
                  <c:v>#N/A</c:v>
                </c:pt>
                <c:pt idx="8902">
                  <c:v>#N/A</c:v>
                </c:pt>
                <c:pt idx="8903">
                  <c:v>#N/A</c:v>
                </c:pt>
                <c:pt idx="8904">
                  <c:v>#N/A</c:v>
                </c:pt>
                <c:pt idx="8905">
                  <c:v>#N/A</c:v>
                </c:pt>
                <c:pt idx="8906">
                  <c:v>#N/A</c:v>
                </c:pt>
                <c:pt idx="8907">
                  <c:v>#N/A</c:v>
                </c:pt>
                <c:pt idx="8908">
                  <c:v>#N/A</c:v>
                </c:pt>
                <c:pt idx="8909">
                  <c:v>#N/A</c:v>
                </c:pt>
                <c:pt idx="8910">
                  <c:v>#N/A</c:v>
                </c:pt>
                <c:pt idx="8911">
                  <c:v>#N/A</c:v>
                </c:pt>
                <c:pt idx="8912">
                  <c:v>#N/A</c:v>
                </c:pt>
                <c:pt idx="8913">
                  <c:v>#N/A</c:v>
                </c:pt>
                <c:pt idx="8914">
                  <c:v>#N/A</c:v>
                </c:pt>
                <c:pt idx="8915">
                  <c:v>#N/A</c:v>
                </c:pt>
                <c:pt idx="8916">
                  <c:v>#N/A</c:v>
                </c:pt>
                <c:pt idx="8917">
                  <c:v>#N/A</c:v>
                </c:pt>
                <c:pt idx="8918">
                  <c:v>#N/A</c:v>
                </c:pt>
                <c:pt idx="8919">
                  <c:v>#N/A</c:v>
                </c:pt>
                <c:pt idx="8920">
                  <c:v>#N/A</c:v>
                </c:pt>
                <c:pt idx="8921">
                  <c:v>#N/A</c:v>
                </c:pt>
                <c:pt idx="8922">
                  <c:v>#N/A</c:v>
                </c:pt>
                <c:pt idx="8923">
                  <c:v>#N/A</c:v>
                </c:pt>
                <c:pt idx="8924">
                  <c:v>#N/A</c:v>
                </c:pt>
                <c:pt idx="8925">
                  <c:v>#N/A</c:v>
                </c:pt>
                <c:pt idx="8926">
                  <c:v>#N/A</c:v>
                </c:pt>
                <c:pt idx="8927">
                  <c:v>#N/A</c:v>
                </c:pt>
                <c:pt idx="8928">
                  <c:v>#N/A</c:v>
                </c:pt>
                <c:pt idx="8929">
                  <c:v>#N/A</c:v>
                </c:pt>
                <c:pt idx="8930">
                  <c:v>#N/A</c:v>
                </c:pt>
                <c:pt idx="8931">
                  <c:v>#N/A</c:v>
                </c:pt>
                <c:pt idx="8932">
                  <c:v>#N/A</c:v>
                </c:pt>
                <c:pt idx="8933">
                  <c:v>#N/A</c:v>
                </c:pt>
                <c:pt idx="8934">
                  <c:v>#N/A</c:v>
                </c:pt>
                <c:pt idx="8935">
                  <c:v>#N/A</c:v>
                </c:pt>
                <c:pt idx="8936">
                  <c:v>#N/A</c:v>
                </c:pt>
                <c:pt idx="8937">
                  <c:v>#N/A</c:v>
                </c:pt>
                <c:pt idx="8938">
                  <c:v>#N/A</c:v>
                </c:pt>
                <c:pt idx="8939">
                  <c:v>#N/A</c:v>
                </c:pt>
                <c:pt idx="8940">
                  <c:v>#N/A</c:v>
                </c:pt>
                <c:pt idx="8941">
                  <c:v>#N/A</c:v>
                </c:pt>
                <c:pt idx="8942">
                  <c:v>#N/A</c:v>
                </c:pt>
                <c:pt idx="8943">
                  <c:v>#N/A</c:v>
                </c:pt>
                <c:pt idx="8944">
                  <c:v>#N/A</c:v>
                </c:pt>
                <c:pt idx="8945">
                  <c:v>#N/A</c:v>
                </c:pt>
                <c:pt idx="8946">
                  <c:v>#N/A</c:v>
                </c:pt>
                <c:pt idx="8947">
                  <c:v>#N/A</c:v>
                </c:pt>
                <c:pt idx="8948">
                  <c:v>#N/A</c:v>
                </c:pt>
                <c:pt idx="8949">
                  <c:v>#N/A</c:v>
                </c:pt>
                <c:pt idx="8950">
                  <c:v>#N/A</c:v>
                </c:pt>
                <c:pt idx="8951">
                  <c:v>#N/A</c:v>
                </c:pt>
                <c:pt idx="8952">
                  <c:v>#N/A</c:v>
                </c:pt>
                <c:pt idx="8953">
                  <c:v>#N/A</c:v>
                </c:pt>
                <c:pt idx="8954">
                  <c:v>#N/A</c:v>
                </c:pt>
                <c:pt idx="8955">
                  <c:v>#N/A</c:v>
                </c:pt>
                <c:pt idx="8956">
                  <c:v>#N/A</c:v>
                </c:pt>
                <c:pt idx="8957">
                  <c:v>#N/A</c:v>
                </c:pt>
                <c:pt idx="8958">
                  <c:v>#N/A</c:v>
                </c:pt>
                <c:pt idx="8959">
                  <c:v>#N/A</c:v>
                </c:pt>
                <c:pt idx="8960">
                  <c:v>#N/A</c:v>
                </c:pt>
                <c:pt idx="8961">
                  <c:v>#N/A</c:v>
                </c:pt>
                <c:pt idx="8962">
                  <c:v>#N/A</c:v>
                </c:pt>
                <c:pt idx="8963">
                  <c:v>#N/A</c:v>
                </c:pt>
                <c:pt idx="8964">
                  <c:v>#N/A</c:v>
                </c:pt>
                <c:pt idx="8965">
                  <c:v>#N/A</c:v>
                </c:pt>
                <c:pt idx="8966">
                  <c:v>#N/A</c:v>
                </c:pt>
                <c:pt idx="8967">
                  <c:v>#N/A</c:v>
                </c:pt>
                <c:pt idx="8968">
                  <c:v>#N/A</c:v>
                </c:pt>
                <c:pt idx="8969">
                  <c:v>#N/A</c:v>
                </c:pt>
                <c:pt idx="8970">
                  <c:v>#N/A</c:v>
                </c:pt>
                <c:pt idx="8971">
                  <c:v>#N/A</c:v>
                </c:pt>
                <c:pt idx="8972">
                  <c:v>#N/A</c:v>
                </c:pt>
                <c:pt idx="8973">
                  <c:v>#N/A</c:v>
                </c:pt>
                <c:pt idx="8974">
                  <c:v>#N/A</c:v>
                </c:pt>
                <c:pt idx="8975">
                  <c:v>#N/A</c:v>
                </c:pt>
                <c:pt idx="8976">
                  <c:v>#N/A</c:v>
                </c:pt>
                <c:pt idx="8977">
                  <c:v>#N/A</c:v>
                </c:pt>
                <c:pt idx="8978">
                  <c:v>#N/A</c:v>
                </c:pt>
                <c:pt idx="8979">
                  <c:v>#N/A</c:v>
                </c:pt>
                <c:pt idx="8980">
                  <c:v>#N/A</c:v>
                </c:pt>
                <c:pt idx="8981">
                  <c:v>#N/A</c:v>
                </c:pt>
                <c:pt idx="8982">
                  <c:v>#N/A</c:v>
                </c:pt>
                <c:pt idx="8983">
                  <c:v>#N/A</c:v>
                </c:pt>
                <c:pt idx="8984">
                  <c:v>#N/A</c:v>
                </c:pt>
                <c:pt idx="8985">
                  <c:v>#N/A</c:v>
                </c:pt>
                <c:pt idx="8986">
                  <c:v>#N/A</c:v>
                </c:pt>
                <c:pt idx="8987">
                  <c:v>#N/A</c:v>
                </c:pt>
                <c:pt idx="8988">
                  <c:v>#N/A</c:v>
                </c:pt>
                <c:pt idx="8989">
                  <c:v>#N/A</c:v>
                </c:pt>
                <c:pt idx="8990">
                  <c:v>#N/A</c:v>
                </c:pt>
                <c:pt idx="8991">
                  <c:v>#N/A</c:v>
                </c:pt>
                <c:pt idx="8992">
                  <c:v>#N/A</c:v>
                </c:pt>
                <c:pt idx="8993">
                  <c:v>#N/A</c:v>
                </c:pt>
                <c:pt idx="8994">
                  <c:v>#N/A</c:v>
                </c:pt>
                <c:pt idx="8995">
                  <c:v>#N/A</c:v>
                </c:pt>
                <c:pt idx="8996">
                  <c:v>#N/A</c:v>
                </c:pt>
                <c:pt idx="8997">
                  <c:v>#N/A</c:v>
                </c:pt>
                <c:pt idx="8998">
                  <c:v>#N/A</c:v>
                </c:pt>
                <c:pt idx="8999">
                  <c:v>#N/A</c:v>
                </c:pt>
                <c:pt idx="9000">
                  <c:v>#N/A</c:v>
                </c:pt>
                <c:pt idx="9001">
                  <c:v>#N/A</c:v>
                </c:pt>
                <c:pt idx="9002">
                  <c:v>#N/A</c:v>
                </c:pt>
                <c:pt idx="9003">
                  <c:v>#N/A</c:v>
                </c:pt>
                <c:pt idx="9004">
                  <c:v>#N/A</c:v>
                </c:pt>
                <c:pt idx="9005">
                  <c:v>#N/A</c:v>
                </c:pt>
                <c:pt idx="9006">
                  <c:v>#N/A</c:v>
                </c:pt>
                <c:pt idx="9007">
                  <c:v>#N/A</c:v>
                </c:pt>
                <c:pt idx="9008">
                  <c:v>#N/A</c:v>
                </c:pt>
                <c:pt idx="9009">
                  <c:v>#N/A</c:v>
                </c:pt>
                <c:pt idx="9010">
                  <c:v>#N/A</c:v>
                </c:pt>
                <c:pt idx="9011">
                  <c:v>#N/A</c:v>
                </c:pt>
                <c:pt idx="9012">
                  <c:v>#N/A</c:v>
                </c:pt>
                <c:pt idx="9013">
                  <c:v>#N/A</c:v>
                </c:pt>
                <c:pt idx="9014">
                  <c:v>#N/A</c:v>
                </c:pt>
                <c:pt idx="9015">
                  <c:v>#N/A</c:v>
                </c:pt>
                <c:pt idx="9016">
                  <c:v>#N/A</c:v>
                </c:pt>
                <c:pt idx="9017">
                  <c:v>#N/A</c:v>
                </c:pt>
                <c:pt idx="9018">
                  <c:v>#N/A</c:v>
                </c:pt>
                <c:pt idx="9019">
                  <c:v>#N/A</c:v>
                </c:pt>
                <c:pt idx="9020">
                  <c:v>#N/A</c:v>
                </c:pt>
                <c:pt idx="9021">
                  <c:v>#N/A</c:v>
                </c:pt>
                <c:pt idx="9022">
                  <c:v>#N/A</c:v>
                </c:pt>
                <c:pt idx="9023">
                  <c:v>#N/A</c:v>
                </c:pt>
                <c:pt idx="9024">
                  <c:v>#N/A</c:v>
                </c:pt>
                <c:pt idx="9025">
                  <c:v>#N/A</c:v>
                </c:pt>
                <c:pt idx="9026">
                  <c:v>#N/A</c:v>
                </c:pt>
                <c:pt idx="9027">
                  <c:v>#N/A</c:v>
                </c:pt>
                <c:pt idx="9028">
                  <c:v>#N/A</c:v>
                </c:pt>
                <c:pt idx="9029">
                  <c:v>#N/A</c:v>
                </c:pt>
                <c:pt idx="9030">
                  <c:v>#N/A</c:v>
                </c:pt>
                <c:pt idx="9031">
                  <c:v>#N/A</c:v>
                </c:pt>
                <c:pt idx="9032">
                  <c:v>#N/A</c:v>
                </c:pt>
                <c:pt idx="9033">
                  <c:v>#N/A</c:v>
                </c:pt>
                <c:pt idx="9034">
                  <c:v>#N/A</c:v>
                </c:pt>
                <c:pt idx="9035">
                  <c:v>#N/A</c:v>
                </c:pt>
                <c:pt idx="9036">
                  <c:v>#N/A</c:v>
                </c:pt>
                <c:pt idx="9037">
                  <c:v>#N/A</c:v>
                </c:pt>
                <c:pt idx="9038">
                  <c:v>#N/A</c:v>
                </c:pt>
                <c:pt idx="9039">
                  <c:v>#N/A</c:v>
                </c:pt>
                <c:pt idx="9040">
                  <c:v>#N/A</c:v>
                </c:pt>
                <c:pt idx="9041">
                  <c:v>#N/A</c:v>
                </c:pt>
                <c:pt idx="9042">
                  <c:v>#N/A</c:v>
                </c:pt>
                <c:pt idx="9043">
                  <c:v>#N/A</c:v>
                </c:pt>
                <c:pt idx="9044">
                  <c:v>#N/A</c:v>
                </c:pt>
                <c:pt idx="9045">
                  <c:v>#N/A</c:v>
                </c:pt>
                <c:pt idx="9046">
                  <c:v>#N/A</c:v>
                </c:pt>
                <c:pt idx="9047">
                  <c:v>#N/A</c:v>
                </c:pt>
                <c:pt idx="9048">
                  <c:v>#N/A</c:v>
                </c:pt>
                <c:pt idx="9049">
                  <c:v>#N/A</c:v>
                </c:pt>
                <c:pt idx="9050">
                  <c:v>#N/A</c:v>
                </c:pt>
                <c:pt idx="9051">
                  <c:v>#N/A</c:v>
                </c:pt>
                <c:pt idx="9052">
                  <c:v>#N/A</c:v>
                </c:pt>
                <c:pt idx="9053">
                  <c:v>#N/A</c:v>
                </c:pt>
                <c:pt idx="9054">
                  <c:v>#N/A</c:v>
                </c:pt>
                <c:pt idx="9055">
                  <c:v>#N/A</c:v>
                </c:pt>
                <c:pt idx="9056">
                  <c:v>#N/A</c:v>
                </c:pt>
                <c:pt idx="9057">
                  <c:v>#N/A</c:v>
                </c:pt>
                <c:pt idx="9058">
                  <c:v>#N/A</c:v>
                </c:pt>
                <c:pt idx="9059">
                  <c:v>#N/A</c:v>
                </c:pt>
                <c:pt idx="9060">
                  <c:v>#N/A</c:v>
                </c:pt>
                <c:pt idx="9061">
                  <c:v>#N/A</c:v>
                </c:pt>
                <c:pt idx="9062">
                  <c:v>#N/A</c:v>
                </c:pt>
                <c:pt idx="9063">
                  <c:v>#N/A</c:v>
                </c:pt>
                <c:pt idx="9064">
                  <c:v>#N/A</c:v>
                </c:pt>
                <c:pt idx="9065">
                  <c:v>#N/A</c:v>
                </c:pt>
                <c:pt idx="9066">
                  <c:v>#N/A</c:v>
                </c:pt>
                <c:pt idx="9067">
                  <c:v>#N/A</c:v>
                </c:pt>
                <c:pt idx="9068">
                  <c:v>#N/A</c:v>
                </c:pt>
                <c:pt idx="9069">
                  <c:v>#N/A</c:v>
                </c:pt>
                <c:pt idx="9070">
                  <c:v>#N/A</c:v>
                </c:pt>
                <c:pt idx="9071">
                  <c:v>#N/A</c:v>
                </c:pt>
                <c:pt idx="9072">
                  <c:v>#N/A</c:v>
                </c:pt>
                <c:pt idx="9073">
                  <c:v>#N/A</c:v>
                </c:pt>
                <c:pt idx="9074">
                  <c:v>#N/A</c:v>
                </c:pt>
                <c:pt idx="9075">
                  <c:v>#N/A</c:v>
                </c:pt>
                <c:pt idx="9076">
                  <c:v>#N/A</c:v>
                </c:pt>
                <c:pt idx="9077">
                  <c:v>#N/A</c:v>
                </c:pt>
                <c:pt idx="9078">
                  <c:v>#N/A</c:v>
                </c:pt>
                <c:pt idx="9079">
                  <c:v>#N/A</c:v>
                </c:pt>
                <c:pt idx="9080">
                  <c:v>#N/A</c:v>
                </c:pt>
                <c:pt idx="9081">
                  <c:v>#N/A</c:v>
                </c:pt>
                <c:pt idx="9082">
                  <c:v>#N/A</c:v>
                </c:pt>
                <c:pt idx="9083">
                  <c:v>#N/A</c:v>
                </c:pt>
                <c:pt idx="9084">
                  <c:v>#N/A</c:v>
                </c:pt>
                <c:pt idx="9085">
                  <c:v>#N/A</c:v>
                </c:pt>
                <c:pt idx="9086">
                  <c:v>#N/A</c:v>
                </c:pt>
                <c:pt idx="9087">
                  <c:v>#N/A</c:v>
                </c:pt>
                <c:pt idx="9088">
                  <c:v>#N/A</c:v>
                </c:pt>
                <c:pt idx="9089">
                  <c:v>#N/A</c:v>
                </c:pt>
                <c:pt idx="9090">
                  <c:v>#N/A</c:v>
                </c:pt>
                <c:pt idx="9091">
                  <c:v>#N/A</c:v>
                </c:pt>
                <c:pt idx="9092">
                  <c:v>#N/A</c:v>
                </c:pt>
                <c:pt idx="9093">
                  <c:v>#N/A</c:v>
                </c:pt>
                <c:pt idx="9094">
                  <c:v>#N/A</c:v>
                </c:pt>
                <c:pt idx="9095">
                  <c:v>#N/A</c:v>
                </c:pt>
                <c:pt idx="9096">
                  <c:v>#N/A</c:v>
                </c:pt>
                <c:pt idx="9097">
                  <c:v>#N/A</c:v>
                </c:pt>
                <c:pt idx="9098">
                  <c:v>#N/A</c:v>
                </c:pt>
                <c:pt idx="9099">
                  <c:v>#N/A</c:v>
                </c:pt>
                <c:pt idx="9100">
                  <c:v>#N/A</c:v>
                </c:pt>
                <c:pt idx="9101">
                  <c:v>#N/A</c:v>
                </c:pt>
                <c:pt idx="9102">
                  <c:v>#N/A</c:v>
                </c:pt>
                <c:pt idx="9103">
                  <c:v>#N/A</c:v>
                </c:pt>
                <c:pt idx="9104">
                  <c:v>#N/A</c:v>
                </c:pt>
                <c:pt idx="9105">
                  <c:v>#N/A</c:v>
                </c:pt>
                <c:pt idx="9106">
                  <c:v>#N/A</c:v>
                </c:pt>
                <c:pt idx="9107">
                  <c:v>#N/A</c:v>
                </c:pt>
                <c:pt idx="9108">
                  <c:v>#N/A</c:v>
                </c:pt>
                <c:pt idx="9109">
                  <c:v>#N/A</c:v>
                </c:pt>
                <c:pt idx="9110">
                  <c:v>#N/A</c:v>
                </c:pt>
                <c:pt idx="9111">
                  <c:v>#N/A</c:v>
                </c:pt>
                <c:pt idx="9112">
                  <c:v>#N/A</c:v>
                </c:pt>
                <c:pt idx="9113">
                  <c:v>#N/A</c:v>
                </c:pt>
                <c:pt idx="9114">
                  <c:v>#N/A</c:v>
                </c:pt>
                <c:pt idx="9115">
                  <c:v>#N/A</c:v>
                </c:pt>
                <c:pt idx="9116">
                  <c:v>#N/A</c:v>
                </c:pt>
                <c:pt idx="9117">
                  <c:v>#N/A</c:v>
                </c:pt>
                <c:pt idx="9118">
                  <c:v>#N/A</c:v>
                </c:pt>
                <c:pt idx="9119">
                  <c:v>#N/A</c:v>
                </c:pt>
                <c:pt idx="9120">
                  <c:v>#N/A</c:v>
                </c:pt>
                <c:pt idx="9121">
                  <c:v>#N/A</c:v>
                </c:pt>
                <c:pt idx="9122">
                  <c:v>#N/A</c:v>
                </c:pt>
                <c:pt idx="9123">
                  <c:v>#N/A</c:v>
                </c:pt>
                <c:pt idx="9124">
                  <c:v>#N/A</c:v>
                </c:pt>
                <c:pt idx="9125">
                  <c:v>#N/A</c:v>
                </c:pt>
                <c:pt idx="9126">
                  <c:v>#N/A</c:v>
                </c:pt>
                <c:pt idx="9127">
                  <c:v>#N/A</c:v>
                </c:pt>
                <c:pt idx="9128">
                  <c:v>#N/A</c:v>
                </c:pt>
                <c:pt idx="9129">
                  <c:v>#N/A</c:v>
                </c:pt>
                <c:pt idx="9130">
                  <c:v>#N/A</c:v>
                </c:pt>
                <c:pt idx="9131">
                  <c:v>#N/A</c:v>
                </c:pt>
                <c:pt idx="9132">
                  <c:v>#N/A</c:v>
                </c:pt>
                <c:pt idx="9133">
                  <c:v>#N/A</c:v>
                </c:pt>
                <c:pt idx="9134">
                  <c:v>#N/A</c:v>
                </c:pt>
                <c:pt idx="9135">
                  <c:v>#N/A</c:v>
                </c:pt>
                <c:pt idx="9136">
                  <c:v>#N/A</c:v>
                </c:pt>
                <c:pt idx="9137">
                  <c:v>#N/A</c:v>
                </c:pt>
                <c:pt idx="9138">
                  <c:v>#N/A</c:v>
                </c:pt>
                <c:pt idx="9139">
                  <c:v>#N/A</c:v>
                </c:pt>
                <c:pt idx="9140">
                  <c:v>#N/A</c:v>
                </c:pt>
                <c:pt idx="9141">
                  <c:v>#N/A</c:v>
                </c:pt>
                <c:pt idx="9142">
                  <c:v>#N/A</c:v>
                </c:pt>
                <c:pt idx="9143">
                  <c:v>#N/A</c:v>
                </c:pt>
                <c:pt idx="9144">
                  <c:v>#N/A</c:v>
                </c:pt>
                <c:pt idx="9145">
                  <c:v>#N/A</c:v>
                </c:pt>
                <c:pt idx="9146">
                  <c:v>#N/A</c:v>
                </c:pt>
                <c:pt idx="9147">
                  <c:v>#N/A</c:v>
                </c:pt>
                <c:pt idx="9148">
                  <c:v>#N/A</c:v>
                </c:pt>
                <c:pt idx="9149">
                  <c:v>#N/A</c:v>
                </c:pt>
                <c:pt idx="9150">
                  <c:v>#N/A</c:v>
                </c:pt>
                <c:pt idx="9151">
                  <c:v>#N/A</c:v>
                </c:pt>
                <c:pt idx="9152">
                  <c:v>#N/A</c:v>
                </c:pt>
                <c:pt idx="9153">
                  <c:v>#N/A</c:v>
                </c:pt>
                <c:pt idx="9154">
                  <c:v>#N/A</c:v>
                </c:pt>
                <c:pt idx="9155">
                  <c:v>#N/A</c:v>
                </c:pt>
                <c:pt idx="9156">
                  <c:v>#N/A</c:v>
                </c:pt>
                <c:pt idx="9157">
                  <c:v>#N/A</c:v>
                </c:pt>
                <c:pt idx="9158">
                  <c:v>#N/A</c:v>
                </c:pt>
                <c:pt idx="9159">
                  <c:v>#N/A</c:v>
                </c:pt>
                <c:pt idx="9160">
                  <c:v>#N/A</c:v>
                </c:pt>
                <c:pt idx="9161">
                  <c:v>#N/A</c:v>
                </c:pt>
                <c:pt idx="9162">
                  <c:v>#N/A</c:v>
                </c:pt>
                <c:pt idx="9163">
                  <c:v>#N/A</c:v>
                </c:pt>
                <c:pt idx="9164">
                  <c:v>#N/A</c:v>
                </c:pt>
                <c:pt idx="9165">
                  <c:v>#N/A</c:v>
                </c:pt>
                <c:pt idx="9166">
                  <c:v>#N/A</c:v>
                </c:pt>
                <c:pt idx="9167">
                  <c:v>#N/A</c:v>
                </c:pt>
                <c:pt idx="9168">
                  <c:v>#N/A</c:v>
                </c:pt>
                <c:pt idx="9169">
                  <c:v>#N/A</c:v>
                </c:pt>
                <c:pt idx="9170">
                  <c:v>#N/A</c:v>
                </c:pt>
                <c:pt idx="9171">
                  <c:v>#N/A</c:v>
                </c:pt>
                <c:pt idx="9172">
                  <c:v>#N/A</c:v>
                </c:pt>
                <c:pt idx="9173">
                  <c:v>#N/A</c:v>
                </c:pt>
                <c:pt idx="9174">
                  <c:v>#N/A</c:v>
                </c:pt>
                <c:pt idx="9175">
                  <c:v>#N/A</c:v>
                </c:pt>
                <c:pt idx="9176">
                  <c:v>#N/A</c:v>
                </c:pt>
                <c:pt idx="9177">
                  <c:v>#N/A</c:v>
                </c:pt>
                <c:pt idx="9178">
                  <c:v>#N/A</c:v>
                </c:pt>
                <c:pt idx="9179">
                  <c:v>#N/A</c:v>
                </c:pt>
                <c:pt idx="9180">
                  <c:v>#N/A</c:v>
                </c:pt>
                <c:pt idx="9181">
                  <c:v>#N/A</c:v>
                </c:pt>
                <c:pt idx="9182">
                  <c:v>#N/A</c:v>
                </c:pt>
                <c:pt idx="9183">
                  <c:v>#N/A</c:v>
                </c:pt>
                <c:pt idx="9184">
                  <c:v>#N/A</c:v>
                </c:pt>
                <c:pt idx="9185">
                  <c:v>#N/A</c:v>
                </c:pt>
                <c:pt idx="9186">
                  <c:v>#N/A</c:v>
                </c:pt>
                <c:pt idx="9187">
                  <c:v>#N/A</c:v>
                </c:pt>
                <c:pt idx="9188">
                  <c:v>#N/A</c:v>
                </c:pt>
                <c:pt idx="9189">
                  <c:v>#N/A</c:v>
                </c:pt>
                <c:pt idx="9190">
                  <c:v>#N/A</c:v>
                </c:pt>
                <c:pt idx="9191">
                  <c:v>#N/A</c:v>
                </c:pt>
                <c:pt idx="9192">
                  <c:v>#N/A</c:v>
                </c:pt>
                <c:pt idx="9193">
                  <c:v>#N/A</c:v>
                </c:pt>
                <c:pt idx="9194">
                  <c:v>#N/A</c:v>
                </c:pt>
                <c:pt idx="9195">
                  <c:v>#N/A</c:v>
                </c:pt>
                <c:pt idx="9196">
                  <c:v>#N/A</c:v>
                </c:pt>
                <c:pt idx="9197">
                  <c:v>#N/A</c:v>
                </c:pt>
                <c:pt idx="9198">
                  <c:v>#N/A</c:v>
                </c:pt>
                <c:pt idx="9199">
                  <c:v>#N/A</c:v>
                </c:pt>
                <c:pt idx="9200">
                  <c:v>#N/A</c:v>
                </c:pt>
                <c:pt idx="9201">
                  <c:v>#N/A</c:v>
                </c:pt>
                <c:pt idx="9202">
                  <c:v>#N/A</c:v>
                </c:pt>
                <c:pt idx="9203">
                  <c:v>#N/A</c:v>
                </c:pt>
                <c:pt idx="9204">
                  <c:v>#N/A</c:v>
                </c:pt>
                <c:pt idx="9205">
                  <c:v>#N/A</c:v>
                </c:pt>
                <c:pt idx="9206">
                  <c:v>#N/A</c:v>
                </c:pt>
                <c:pt idx="9207">
                  <c:v>#N/A</c:v>
                </c:pt>
                <c:pt idx="9208">
                  <c:v>#N/A</c:v>
                </c:pt>
                <c:pt idx="9209">
                  <c:v>#N/A</c:v>
                </c:pt>
                <c:pt idx="9210">
                  <c:v>#N/A</c:v>
                </c:pt>
                <c:pt idx="9211">
                  <c:v>#N/A</c:v>
                </c:pt>
                <c:pt idx="9212">
                  <c:v>#N/A</c:v>
                </c:pt>
                <c:pt idx="9213">
                  <c:v>#N/A</c:v>
                </c:pt>
                <c:pt idx="9214">
                  <c:v>#N/A</c:v>
                </c:pt>
                <c:pt idx="9215">
                  <c:v>#N/A</c:v>
                </c:pt>
                <c:pt idx="9216">
                  <c:v>#N/A</c:v>
                </c:pt>
                <c:pt idx="9217">
                  <c:v>#N/A</c:v>
                </c:pt>
                <c:pt idx="9218">
                  <c:v>#N/A</c:v>
                </c:pt>
                <c:pt idx="9219">
                  <c:v>#N/A</c:v>
                </c:pt>
                <c:pt idx="9220">
                  <c:v>#N/A</c:v>
                </c:pt>
                <c:pt idx="9221">
                  <c:v>#N/A</c:v>
                </c:pt>
                <c:pt idx="9222">
                  <c:v>#N/A</c:v>
                </c:pt>
                <c:pt idx="9223">
                  <c:v>#N/A</c:v>
                </c:pt>
                <c:pt idx="9224">
                  <c:v>#N/A</c:v>
                </c:pt>
                <c:pt idx="9225">
                  <c:v>#N/A</c:v>
                </c:pt>
                <c:pt idx="9226">
                  <c:v>#N/A</c:v>
                </c:pt>
                <c:pt idx="9227">
                  <c:v>#N/A</c:v>
                </c:pt>
                <c:pt idx="9228">
                  <c:v>#N/A</c:v>
                </c:pt>
                <c:pt idx="9229">
                  <c:v>#N/A</c:v>
                </c:pt>
                <c:pt idx="9230">
                  <c:v>#N/A</c:v>
                </c:pt>
                <c:pt idx="9231">
                  <c:v>#N/A</c:v>
                </c:pt>
                <c:pt idx="9232">
                  <c:v>#N/A</c:v>
                </c:pt>
                <c:pt idx="9233">
                  <c:v>#N/A</c:v>
                </c:pt>
                <c:pt idx="9234">
                  <c:v>#N/A</c:v>
                </c:pt>
                <c:pt idx="9235">
                  <c:v>#N/A</c:v>
                </c:pt>
                <c:pt idx="9236">
                  <c:v>#N/A</c:v>
                </c:pt>
                <c:pt idx="9237">
                  <c:v>#N/A</c:v>
                </c:pt>
                <c:pt idx="9238">
                  <c:v>#N/A</c:v>
                </c:pt>
                <c:pt idx="9239">
                  <c:v>#N/A</c:v>
                </c:pt>
                <c:pt idx="9240">
                  <c:v>#N/A</c:v>
                </c:pt>
                <c:pt idx="9241">
                  <c:v>#N/A</c:v>
                </c:pt>
                <c:pt idx="9242">
                  <c:v>#N/A</c:v>
                </c:pt>
                <c:pt idx="9243">
                  <c:v>#N/A</c:v>
                </c:pt>
                <c:pt idx="9244">
                  <c:v>#N/A</c:v>
                </c:pt>
                <c:pt idx="9245">
                  <c:v>#N/A</c:v>
                </c:pt>
                <c:pt idx="9246">
                  <c:v>#N/A</c:v>
                </c:pt>
                <c:pt idx="9247">
                  <c:v>#N/A</c:v>
                </c:pt>
                <c:pt idx="9248">
                  <c:v>#N/A</c:v>
                </c:pt>
                <c:pt idx="9249">
                  <c:v>#N/A</c:v>
                </c:pt>
                <c:pt idx="9250">
                  <c:v>#N/A</c:v>
                </c:pt>
                <c:pt idx="9251">
                  <c:v>#N/A</c:v>
                </c:pt>
                <c:pt idx="9252">
                  <c:v>#N/A</c:v>
                </c:pt>
                <c:pt idx="9253">
                  <c:v>#N/A</c:v>
                </c:pt>
                <c:pt idx="9254">
                  <c:v>#N/A</c:v>
                </c:pt>
                <c:pt idx="9255">
                  <c:v>#N/A</c:v>
                </c:pt>
                <c:pt idx="9256">
                  <c:v>#N/A</c:v>
                </c:pt>
                <c:pt idx="9257">
                  <c:v>#N/A</c:v>
                </c:pt>
                <c:pt idx="9258">
                  <c:v>#N/A</c:v>
                </c:pt>
                <c:pt idx="9259">
                  <c:v>#N/A</c:v>
                </c:pt>
                <c:pt idx="9260">
                  <c:v>#N/A</c:v>
                </c:pt>
                <c:pt idx="9261">
                  <c:v>#N/A</c:v>
                </c:pt>
                <c:pt idx="9262">
                  <c:v>#N/A</c:v>
                </c:pt>
                <c:pt idx="9263">
                  <c:v>#N/A</c:v>
                </c:pt>
                <c:pt idx="9264">
                  <c:v>#N/A</c:v>
                </c:pt>
                <c:pt idx="9265">
                  <c:v>#N/A</c:v>
                </c:pt>
                <c:pt idx="9266">
                  <c:v>#N/A</c:v>
                </c:pt>
                <c:pt idx="9267">
                  <c:v>#N/A</c:v>
                </c:pt>
                <c:pt idx="9268">
                  <c:v>#N/A</c:v>
                </c:pt>
                <c:pt idx="9269">
                  <c:v>#N/A</c:v>
                </c:pt>
                <c:pt idx="9270">
                  <c:v>#N/A</c:v>
                </c:pt>
                <c:pt idx="9271">
                  <c:v>#N/A</c:v>
                </c:pt>
                <c:pt idx="9272">
                  <c:v>#N/A</c:v>
                </c:pt>
                <c:pt idx="9273">
                  <c:v>#N/A</c:v>
                </c:pt>
                <c:pt idx="9274">
                  <c:v>#N/A</c:v>
                </c:pt>
                <c:pt idx="9275">
                  <c:v>#N/A</c:v>
                </c:pt>
                <c:pt idx="9276">
                  <c:v>#N/A</c:v>
                </c:pt>
                <c:pt idx="9277">
                  <c:v>#N/A</c:v>
                </c:pt>
                <c:pt idx="9278">
                  <c:v>#N/A</c:v>
                </c:pt>
                <c:pt idx="9279">
                  <c:v>#N/A</c:v>
                </c:pt>
                <c:pt idx="9280">
                  <c:v>#N/A</c:v>
                </c:pt>
                <c:pt idx="9281">
                  <c:v>#N/A</c:v>
                </c:pt>
                <c:pt idx="9282">
                  <c:v>#N/A</c:v>
                </c:pt>
                <c:pt idx="9283">
                  <c:v>#N/A</c:v>
                </c:pt>
                <c:pt idx="9284">
                  <c:v>#N/A</c:v>
                </c:pt>
                <c:pt idx="9285">
                  <c:v>#N/A</c:v>
                </c:pt>
                <c:pt idx="9286">
                  <c:v>#N/A</c:v>
                </c:pt>
                <c:pt idx="9287">
                  <c:v>#N/A</c:v>
                </c:pt>
                <c:pt idx="9288">
                  <c:v>#N/A</c:v>
                </c:pt>
                <c:pt idx="9289">
                  <c:v>#N/A</c:v>
                </c:pt>
                <c:pt idx="9290">
                  <c:v>#N/A</c:v>
                </c:pt>
                <c:pt idx="9291">
                  <c:v>#N/A</c:v>
                </c:pt>
                <c:pt idx="9292">
                  <c:v>#N/A</c:v>
                </c:pt>
                <c:pt idx="9293">
                  <c:v>#N/A</c:v>
                </c:pt>
                <c:pt idx="9294">
                  <c:v>#N/A</c:v>
                </c:pt>
                <c:pt idx="9295">
                  <c:v>#N/A</c:v>
                </c:pt>
                <c:pt idx="9296">
                  <c:v>#N/A</c:v>
                </c:pt>
                <c:pt idx="9297">
                  <c:v>#N/A</c:v>
                </c:pt>
                <c:pt idx="9298">
                  <c:v>#N/A</c:v>
                </c:pt>
                <c:pt idx="9299">
                  <c:v>#N/A</c:v>
                </c:pt>
                <c:pt idx="9300">
                  <c:v>#N/A</c:v>
                </c:pt>
                <c:pt idx="9301">
                  <c:v>#N/A</c:v>
                </c:pt>
                <c:pt idx="9302">
                  <c:v>#N/A</c:v>
                </c:pt>
                <c:pt idx="9303">
                  <c:v>#N/A</c:v>
                </c:pt>
                <c:pt idx="9304">
                  <c:v>#N/A</c:v>
                </c:pt>
                <c:pt idx="9305">
                  <c:v>#N/A</c:v>
                </c:pt>
                <c:pt idx="9306">
                  <c:v>#N/A</c:v>
                </c:pt>
                <c:pt idx="9307">
                  <c:v>#N/A</c:v>
                </c:pt>
                <c:pt idx="9308">
                  <c:v>#N/A</c:v>
                </c:pt>
                <c:pt idx="9309">
                  <c:v>#N/A</c:v>
                </c:pt>
                <c:pt idx="9310">
                  <c:v>#N/A</c:v>
                </c:pt>
                <c:pt idx="9311">
                  <c:v>#N/A</c:v>
                </c:pt>
                <c:pt idx="9312">
                  <c:v>#N/A</c:v>
                </c:pt>
                <c:pt idx="9313">
                  <c:v>#N/A</c:v>
                </c:pt>
                <c:pt idx="9314">
                  <c:v>#N/A</c:v>
                </c:pt>
                <c:pt idx="9315">
                  <c:v>#N/A</c:v>
                </c:pt>
                <c:pt idx="9316">
                  <c:v>#N/A</c:v>
                </c:pt>
                <c:pt idx="9317">
                  <c:v>#N/A</c:v>
                </c:pt>
                <c:pt idx="9318">
                  <c:v>#N/A</c:v>
                </c:pt>
                <c:pt idx="9319">
                  <c:v>#N/A</c:v>
                </c:pt>
                <c:pt idx="9320">
                  <c:v>#N/A</c:v>
                </c:pt>
                <c:pt idx="9321">
                  <c:v>#N/A</c:v>
                </c:pt>
                <c:pt idx="9322">
                  <c:v>#N/A</c:v>
                </c:pt>
                <c:pt idx="9323">
                  <c:v>#N/A</c:v>
                </c:pt>
                <c:pt idx="9324">
                  <c:v>#N/A</c:v>
                </c:pt>
                <c:pt idx="9325">
                  <c:v>#N/A</c:v>
                </c:pt>
                <c:pt idx="9326">
                  <c:v>#N/A</c:v>
                </c:pt>
                <c:pt idx="9327">
                  <c:v>#N/A</c:v>
                </c:pt>
                <c:pt idx="9328">
                  <c:v>#N/A</c:v>
                </c:pt>
                <c:pt idx="9329">
                  <c:v>#N/A</c:v>
                </c:pt>
                <c:pt idx="9330">
                  <c:v>#N/A</c:v>
                </c:pt>
                <c:pt idx="9331">
                  <c:v>#N/A</c:v>
                </c:pt>
                <c:pt idx="9332">
                  <c:v>#N/A</c:v>
                </c:pt>
                <c:pt idx="9333">
                  <c:v>#N/A</c:v>
                </c:pt>
                <c:pt idx="9334">
                  <c:v>#N/A</c:v>
                </c:pt>
                <c:pt idx="9335">
                  <c:v>#N/A</c:v>
                </c:pt>
                <c:pt idx="9336">
                  <c:v>#N/A</c:v>
                </c:pt>
                <c:pt idx="9337">
                  <c:v>#N/A</c:v>
                </c:pt>
                <c:pt idx="9338">
                  <c:v>#N/A</c:v>
                </c:pt>
                <c:pt idx="9339">
                  <c:v>#N/A</c:v>
                </c:pt>
                <c:pt idx="9340">
                  <c:v>#N/A</c:v>
                </c:pt>
                <c:pt idx="9341">
                  <c:v>#N/A</c:v>
                </c:pt>
                <c:pt idx="9342">
                  <c:v>#N/A</c:v>
                </c:pt>
                <c:pt idx="9343">
                  <c:v>#N/A</c:v>
                </c:pt>
                <c:pt idx="9344">
                  <c:v>#N/A</c:v>
                </c:pt>
                <c:pt idx="9345">
                  <c:v>#N/A</c:v>
                </c:pt>
                <c:pt idx="9346">
                  <c:v>#N/A</c:v>
                </c:pt>
                <c:pt idx="9347">
                  <c:v>#N/A</c:v>
                </c:pt>
                <c:pt idx="9348">
                  <c:v>#N/A</c:v>
                </c:pt>
                <c:pt idx="9349">
                  <c:v>#N/A</c:v>
                </c:pt>
                <c:pt idx="9350">
                  <c:v>#N/A</c:v>
                </c:pt>
                <c:pt idx="9351">
                  <c:v>#N/A</c:v>
                </c:pt>
                <c:pt idx="9352">
                  <c:v>#N/A</c:v>
                </c:pt>
                <c:pt idx="9353">
                  <c:v>#N/A</c:v>
                </c:pt>
                <c:pt idx="9354">
                  <c:v>#N/A</c:v>
                </c:pt>
                <c:pt idx="9355">
                  <c:v>#N/A</c:v>
                </c:pt>
                <c:pt idx="9356">
                  <c:v>#N/A</c:v>
                </c:pt>
                <c:pt idx="9357">
                  <c:v>#N/A</c:v>
                </c:pt>
                <c:pt idx="9358">
                  <c:v>#N/A</c:v>
                </c:pt>
                <c:pt idx="9359">
                  <c:v>#N/A</c:v>
                </c:pt>
                <c:pt idx="9360">
                  <c:v>#N/A</c:v>
                </c:pt>
                <c:pt idx="9361">
                  <c:v>#N/A</c:v>
                </c:pt>
                <c:pt idx="9362">
                  <c:v>#N/A</c:v>
                </c:pt>
                <c:pt idx="9363">
                  <c:v>#N/A</c:v>
                </c:pt>
                <c:pt idx="9364">
                  <c:v>#N/A</c:v>
                </c:pt>
                <c:pt idx="9365">
                  <c:v>#N/A</c:v>
                </c:pt>
                <c:pt idx="9366">
                  <c:v>#N/A</c:v>
                </c:pt>
                <c:pt idx="9367">
                  <c:v>#N/A</c:v>
                </c:pt>
                <c:pt idx="9368">
                  <c:v>#N/A</c:v>
                </c:pt>
                <c:pt idx="9369">
                  <c:v>#N/A</c:v>
                </c:pt>
                <c:pt idx="9370">
                  <c:v>#N/A</c:v>
                </c:pt>
                <c:pt idx="9371">
                  <c:v>#N/A</c:v>
                </c:pt>
                <c:pt idx="9372">
                  <c:v>#N/A</c:v>
                </c:pt>
                <c:pt idx="9373">
                  <c:v>#N/A</c:v>
                </c:pt>
                <c:pt idx="9374">
                  <c:v>#N/A</c:v>
                </c:pt>
                <c:pt idx="9375">
                  <c:v>#N/A</c:v>
                </c:pt>
                <c:pt idx="9376">
                  <c:v>#N/A</c:v>
                </c:pt>
                <c:pt idx="9377">
                  <c:v>#N/A</c:v>
                </c:pt>
                <c:pt idx="9378">
                  <c:v>#N/A</c:v>
                </c:pt>
                <c:pt idx="9379">
                  <c:v>#N/A</c:v>
                </c:pt>
                <c:pt idx="9380">
                  <c:v>#N/A</c:v>
                </c:pt>
                <c:pt idx="9381">
                  <c:v>#N/A</c:v>
                </c:pt>
                <c:pt idx="9382">
                  <c:v>#N/A</c:v>
                </c:pt>
                <c:pt idx="9383">
                  <c:v>#N/A</c:v>
                </c:pt>
                <c:pt idx="9384">
                  <c:v>#N/A</c:v>
                </c:pt>
                <c:pt idx="9385">
                  <c:v>#N/A</c:v>
                </c:pt>
                <c:pt idx="9386">
                  <c:v>#N/A</c:v>
                </c:pt>
                <c:pt idx="9387">
                  <c:v>#N/A</c:v>
                </c:pt>
                <c:pt idx="9388">
                  <c:v>#N/A</c:v>
                </c:pt>
                <c:pt idx="9389">
                  <c:v>#N/A</c:v>
                </c:pt>
                <c:pt idx="9390">
                  <c:v>#N/A</c:v>
                </c:pt>
                <c:pt idx="9391">
                  <c:v>#N/A</c:v>
                </c:pt>
                <c:pt idx="9392">
                  <c:v>#N/A</c:v>
                </c:pt>
                <c:pt idx="9393">
                  <c:v>#N/A</c:v>
                </c:pt>
                <c:pt idx="9394">
                  <c:v>#N/A</c:v>
                </c:pt>
                <c:pt idx="9395">
                  <c:v>#N/A</c:v>
                </c:pt>
                <c:pt idx="9396">
                  <c:v>#N/A</c:v>
                </c:pt>
                <c:pt idx="9397">
                  <c:v>#N/A</c:v>
                </c:pt>
                <c:pt idx="9398">
                  <c:v>#N/A</c:v>
                </c:pt>
                <c:pt idx="9399">
                  <c:v>#N/A</c:v>
                </c:pt>
                <c:pt idx="9400">
                  <c:v>#N/A</c:v>
                </c:pt>
                <c:pt idx="9401">
                  <c:v>#N/A</c:v>
                </c:pt>
                <c:pt idx="9402">
                  <c:v>#N/A</c:v>
                </c:pt>
                <c:pt idx="9403">
                  <c:v>#N/A</c:v>
                </c:pt>
                <c:pt idx="9404">
                  <c:v>#N/A</c:v>
                </c:pt>
                <c:pt idx="9405">
                  <c:v>#N/A</c:v>
                </c:pt>
                <c:pt idx="9406">
                  <c:v>#N/A</c:v>
                </c:pt>
                <c:pt idx="9407">
                  <c:v>#N/A</c:v>
                </c:pt>
                <c:pt idx="9408">
                  <c:v>#N/A</c:v>
                </c:pt>
                <c:pt idx="9409">
                  <c:v>#N/A</c:v>
                </c:pt>
                <c:pt idx="9410">
                  <c:v>#N/A</c:v>
                </c:pt>
                <c:pt idx="9411">
                  <c:v>#N/A</c:v>
                </c:pt>
                <c:pt idx="9412">
                  <c:v>#N/A</c:v>
                </c:pt>
                <c:pt idx="9413">
                  <c:v>#N/A</c:v>
                </c:pt>
                <c:pt idx="9414">
                  <c:v>#N/A</c:v>
                </c:pt>
                <c:pt idx="9415">
                  <c:v>#N/A</c:v>
                </c:pt>
                <c:pt idx="9416">
                  <c:v>#N/A</c:v>
                </c:pt>
                <c:pt idx="9417">
                  <c:v>#N/A</c:v>
                </c:pt>
                <c:pt idx="9418">
                  <c:v>#N/A</c:v>
                </c:pt>
                <c:pt idx="9419">
                  <c:v>#N/A</c:v>
                </c:pt>
                <c:pt idx="9420">
                  <c:v>#N/A</c:v>
                </c:pt>
                <c:pt idx="9421">
                  <c:v>#N/A</c:v>
                </c:pt>
                <c:pt idx="9422">
                  <c:v>#N/A</c:v>
                </c:pt>
                <c:pt idx="9423">
                  <c:v>#N/A</c:v>
                </c:pt>
                <c:pt idx="9424">
                  <c:v>#N/A</c:v>
                </c:pt>
                <c:pt idx="9425">
                  <c:v>#N/A</c:v>
                </c:pt>
                <c:pt idx="9426">
                  <c:v>#N/A</c:v>
                </c:pt>
                <c:pt idx="9427">
                  <c:v>#N/A</c:v>
                </c:pt>
                <c:pt idx="9428">
                  <c:v>#N/A</c:v>
                </c:pt>
                <c:pt idx="9429">
                  <c:v>#N/A</c:v>
                </c:pt>
                <c:pt idx="9430">
                  <c:v>#N/A</c:v>
                </c:pt>
                <c:pt idx="9431">
                  <c:v>#N/A</c:v>
                </c:pt>
                <c:pt idx="9432">
                  <c:v>#N/A</c:v>
                </c:pt>
                <c:pt idx="9433">
                  <c:v>#N/A</c:v>
                </c:pt>
                <c:pt idx="9434">
                  <c:v>#N/A</c:v>
                </c:pt>
                <c:pt idx="9435">
                  <c:v>#N/A</c:v>
                </c:pt>
                <c:pt idx="9436">
                  <c:v>#N/A</c:v>
                </c:pt>
                <c:pt idx="9437">
                  <c:v>#N/A</c:v>
                </c:pt>
                <c:pt idx="9438">
                  <c:v>#N/A</c:v>
                </c:pt>
                <c:pt idx="9439">
                  <c:v>#N/A</c:v>
                </c:pt>
                <c:pt idx="9440">
                  <c:v>#N/A</c:v>
                </c:pt>
                <c:pt idx="9441">
                  <c:v>#N/A</c:v>
                </c:pt>
                <c:pt idx="9442">
                  <c:v>#N/A</c:v>
                </c:pt>
                <c:pt idx="9443">
                  <c:v>#N/A</c:v>
                </c:pt>
                <c:pt idx="9444">
                  <c:v>#N/A</c:v>
                </c:pt>
                <c:pt idx="9445">
                  <c:v>#N/A</c:v>
                </c:pt>
                <c:pt idx="9446">
                  <c:v>#N/A</c:v>
                </c:pt>
                <c:pt idx="9447">
                  <c:v>#N/A</c:v>
                </c:pt>
                <c:pt idx="9448">
                  <c:v>#N/A</c:v>
                </c:pt>
                <c:pt idx="9449">
                  <c:v>#N/A</c:v>
                </c:pt>
                <c:pt idx="9450">
                  <c:v>#N/A</c:v>
                </c:pt>
                <c:pt idx="9451">
                  <c:v>#N/A</c:v>
                </c:pt>
                <c:pt idx="9452">
                  <c:v>#N/A</c:v>
                </c:pt>
                <c:pt idx="9453">
                  <c:v>#N/A</c:v>
                </c:pt>
                <c:pt idx="9454">
                  <c:v>#N/A</c:v>
                </c:pt>
                <c:pt idx="9455">
                  <c:v>#N/A</c:v>
                </c:pt>
                <c:pt idx="9456">
                  <c:v>#N/A</c:v>
                </c:pt>
                <c:pt idx="9457">
                  <c:v>#N/A</c:v>
                </c:pt>
                <c:pt idx="9458">
                  <c:v>#N/A</c:v>
                </c:pt>
                <c:pt idx="9459">
                  <c:v>#N/A</c:v>
                </c:pt>
                <c:pt idx="9460">
                  <c:v>#N/A</c:v>
                </c:pt>
                <c:pt idx="9461">
                  <c:v>#N/A</c:v>
                </c:pt>
                <c:pt idx="9462">
                  <c:v>#N/A</c:v>
                </c:pt>
                <c:pt idx="9463">
                  <c:v>#N/A</c:v>
                </c:pt>
                <c:pt idx="9464">
                  <c:v>#N/A</c:v>
                </c:pt>
                <c:pt idx="9465">
                  <c:v>#N/A</c:v>
                </c:pt>
                <c:pt idx="9466">
                  <c:v>#N/A</c:v>
                </c:pt>
                <c:pt idx="9467">
                  <c:v>#N/A</c:v>
                </c:pt>
                <c:pt idx="9468">
                  <c:v>#N/A</c:v>
                </c:pt>
                <c:pt idx="9469">
                  <c:v>#N/A</c:v>
                </c:pt>
                <c:pt idx="9470">
                  <c:v>#N/A</c:v>
                </c:pt>
                <c:pt idx="9471">
                  <c:v>#N/A</c:v>
                </c:pt>
                <c:pt idx="9472">
                  <c:v>#N/A</c:v>
                </c:pt>
                <c:pt idx="9473">
                  <c:v>#N/A</c:v>
                </c:pt>
                <c:pt idx="9474">
                  <c:v>#N/A</c:v>
                </c:pt>
                <c:pt idx="9475">
                  <c:v>#N/A</c:v>
                </c:pt>
                <c:pt idx="9476">
                  <c:v>#N/A</c:v>
                </c:pt>
                <c:pt idx="9477">
                  <c:v>#N/A</c:v>
                </c:pt>
                <c:pt idx="9478">
                  <c:v>#N/A</c:v>
                </c:pt>
                <c:pt idx="9479">
                  <c:v>#N/A</c:v>
                </c:pt>
                <c:pt idx="9480">
                  <c:v>#N/A</c:v>
                </c:pt>
                <c:pt idx="9481">
                  <c:v>#N/A</c:v>
                </c:pt>
                <c:pt idx="9482">
                  <c:v>#N/A</c:v>
                </c:pt>
                <c:pt idx="9483">
                  <c:v>#N/A</c:v>
                </c:pt>
                <c:pt idx="9484">
                  <c:v>#N/A</c:v>
                </c:pt>
                <c:pt idx="9485">
                  <c:v>#N/A</c:v>
                </c:pt>
                <c:pt idx="9486">
                  <c:v>#N/A</c:v>
                </c:pt>
                <c:pt idx="9487">
                  <c:v>#N/A</c:v>
                </c:pt>
                <c:pt idx="9488">
                  <c:v>#N/A</c:v>
                </c:pt>
                <c:pt idx="9489">
                  <c:v>#N/A</c:v>
                </c:pt>
                <c:pt idx="9490">
                  <c:v>#N/A</c:v>
                </c:pt>
                <c:pt idx="9491">
                  <c:v>#N/A</c:v>
                </c:pt>
                <c:pt idx="9492">
                  <c:v>#N/A</c:v>
                </c:pt>
                <c:pt idx="9493">
                  <c:v>#N/A</c:v>
                </c:pt>
                <c:pt idx="9494">
                  <c:v>#N/A</c:v>
                </c:pt>
                <c:pt idx="9495">
                  <c:v>#N/A</c:v>
                </c:pt>
                <c:pt idx="9496">
                  <c:v>#N/A</c:v>
                </c:pt>
                <c:pt idx="9497">
                  <c:v>#N/A</c:v>
                </c:pt>
                <c:pt idx="9498">
                  <c:v>#N/A</c:v>
                </c:pt>
                <c:pt idx="9499">
                  <c:v>#N/A</c:v>
                </c:pt>
                <c:pt idx="9500">
                  <c:v>#N/A</c:v>
                </c:pt>
                <c:pt idx="9501">
                  <c:v>#N/A</c:v>
                </c:pt>
                <c:pt idx="9502">
                  <c:v>#N/A</c:v>
                </c:pt>
                <c:pt idx="9503">
                  <c:v>#N/A</c:v>
                </c:pt>
                <c:pt idx="9504">
                  <c:v>#N/A</c:v>
                </c:pt>
                <c:pt idx="9505">
                  <c:v>#N/A</c:v>
                </c:pt>
                <c:pt idx="9506">
                  <c:v>#N/A</c:v>
                </c:pt>
                <c:pt idx="9507">
                  <c:v>#N/A</c:v>
                </c:pt>
                <c:pt idx="9508">
                  <c:v>#N/A</c:v>
                </c:pt>
                <c:pt idx="9509">
                  <c:v>#N/A</c:v>
                </c:pt>
                <c:pt idx="9510">
                  <c:v>#N/A</c:v>
                </c:pt>
                <c:pt idx="9511">
                  <c:v>#N/A</c:v>
                </c:pt>
                <c:pt idx="9512">
                  <c:v>#N/A</c:v>
                </c:pt>
                <c:pt idx="9513">
                  <c:v>#N/A</c:v>
                </c:pt>
                <c:pt idx="9514">
                  <c:v>#N/A</c:v>
                </c:pt>
                <c:pt idx="9515">
                  <c:v>#N/A</c:v>
                </c:pt>
                <c:pt idx="9516">
                  <c:v>#N/A</c:v>
                </c:pt>
                <c:pt idx="9517">
                  <c:v>#N/A</c:v>
                </c:pt>
                <c:pt idx="9518">
                  <c:v>#N/A</c:v>
                </c:pt>
                <c:pt idx="9519">
                  <c:v>#N/A</c:v>
                </c:pt>
                <c:pt idx="9520">
                  <c:v>#N/A</c:v>
                </c:pt>
                <c:pt idx="9521">
                  <c:v>#N/A</c:v>
                </c:pt>
                <c:pt idx="9522">
                  <c:v>#N/A</c:v>
                </c:pt>
                <c:pt idx="9523">
                  <c:v>#N/A</c:v>
                </c:pt>
                <c:pt idx="9524">
                  <c:v>#N/A</c:v>
                </c:pt>
                <c:pt idx="9525">
                  <c:v>#N/A</c:v>
                </c:pt>
                <c:pt idx="9526">
                  <c:v>#N/A</c:v>
                </c:pt>
                <c:pt idx="9527">
                  <c:v>#N/A</c:v>
                </c:pt>
                <c:pt idx="9528">
                  <c:v>#N/A</c:v>
                </c:pt>
                <c:pt idx="9529">
                  <c:v>#N/A</c:v>
                </c:pt>
                <c:pt idx="9530">
                  <c:v>#N/A</c:v>
                </c:pt>
                <c:pt idx="9531">
                  <c:v>#N/A</c:v>
                </c:pt>
                <c:pt idx="9532">
                  <c:v>#N/A</c:v>
                </c:pt>
                <c:pt idx="9533">
                  <c:v>#N/A</c:v>
                </c:pt>
                <c:pt idx="9534">
                  <c:v>#N/A</c:v>
                </c:pt>
                <c:pt idx="9535">
                  <c:v>#N/A</c:v>
                </c:pt>
                <c:pt idx="9536">
                  <c:v>#N/A</c:v>
                </c:pt>
                <c:pt idx="9537">
                  <c:v>#N/A</c:v>
                </c:pt>
                <c:pt idx="9538">
                  <c:v>#N/A</c:v>
                </c:pt>
                <c:pt idx="9539">
                  <c:v>#N/A</c:v>
                </c:pt>
                <c:pt idx="9540">
                  <c:v>#N/A</c:v>
                </c:pt>
                <c:pt idx="9541">
                  <c:v>#N/A</c:v>
                </c:pt>
                <c:pt idx="9542">
                  <c:v>#N/A</c:v>
                </c:pt>
                <c:pt idx="9543">
                  <c:v>#N/A</c:v>
                </c:pt>
                <c:pt idx="9544">
                  <c:v>#N/A</c:v>
                </c:pt>
                <c:pt idx="9545">
                  <c:v>#N/A</c:v>
                </c:pt>
                <c:pt idx="9546">
                  <c:v>#N/A</c:v>
                </c:pt>
                <c:pt idx="9547">
                  <c:v>#N/A</c:v>
                </c:pt>
                <c:pt idx="9548">
                  <c:v>#N/A</c:v>
                </c:pt>
                <c:pt idx="9549">
                  <c:v>#N/A</c:v>
                </c:pt>
                <c:pt idx="9550">
                  <c:v>#N/A</c:v>
                </c:pt>
                <c:pt idx="9551">
                  <c:v>#N/A</c:v>
                </c:pt>
                <c:pt idx="9552">
                  <c:v>#N/A</c:v>
                </c:pt>
                <c:pt idx="9553">
                  <c:v>#N/A</c:v>
                </c:pt>
                <c:pt idx="9554">
                  <c:v>#N/A</c:v>
                </c:pt>
                <c:pt idx="9555">
                  <c:v>#N/A</c:v>
                </c:pt>
                <c:pt idx="9556">
                  <c:v>#N/A</c:v>
                </c:pt>
                <c:pt idx="9557">
                  <c:v>#N/A</c:v>
                </c:pt>
                <c:pt idx="9558">
                  <c:v>#N/A</c:v>
                </c:pt>
                <c:pt idx="9559">
                  <c:v>#N/A</c:v>
                </c:pt>
                <c:pt idx="9560">
                  <c:v>#N/A</c:v>
                </c:pt>
                <c:pt idx="9561">
                  <c:v>#N/A</c:v>
                </c:pt>
                <c:pt idx="9562">
                  <c:v>#N/A</c:v>
                </c:pt>
                <c:pt idx="9563">
                  <c:v>#N/A</c:v>
                </c:pt>
                <c:pt idx="9564">
                  <c:v>#N/A</c:v>
                </c:pt>
                <c:pt idx="9565">
                  <c:v>#N/A</c:v>
                </c:pt>
                <c:pt idx="9566">
                  <c:v>#N/A</c:v>
                </c:pt>
                <c:pt idx="9567">
                  <c:v>#N/A</c:v>
                </c:pt>
                <c:pt idx="9568">
                  <c:v>#N/A</c:v>
                </c:pt>
                <c:pt idx="9569">
                  <c:v>#N/A</c:v>
                </c:pt>
                <c:pt idx="9570">
                  <c:v>#N/A</c:v>
                </c:pt>
                <c:pt idx="9571">
                  <c:v>#N/A</c:v>
                </c:pt>
                <c:pt idx="9572">
                  <c:v>#N/A</c:v>
                </c:pt>
                <c:pt idx="9573">
                  <c:v>#N/A</c:v>
                </c:pt>
                <c:pt idx="9574">
                  <c:v>#N/A</c:v>
                </c:pt>
                <c:pt idx="9575">
                  <c:v>#N/A</c:v>
                </c:pt>
                <c:pt idx="9576">
                  <c:v>#N/A</c:v>
                </c:pt>
                <c:pt idx="9577">
                  <c:v>#N/A</c:v>
                </c:pt>
                <c:pt idx="9578">
                  <c:v>#N/A</c:v>
                </c:pt>
                <c:pt idx="9579">
                  <c:v>#N/A</c:v>
                </c:pt>
                <c:pt idx="9580">
                  <c:v>#N/A</c:v>
                </c:pt>
                <c:pt idx="9581">
                  <c:v>#N/A</c:v>
                </c:pt>
                <c:pt idx="9582">
                  <c:v>#N/A</c:v>
                </c:pt>
                <c:pt idx="9583">
                  <c:v>#N/A</c:v>
                </c:pt>
                <c:pt idx="9584">
                  <c:v>#N/A</c:v>
                </c:pt>
                <c:pt idx="9585">
                  <c:v>#N/A</c:v>
                </c:pt>
                <c:pt idx="9586">
                  <c:v>#N/A</c:v>
                </c:pt>
                <c:pt idx="9587">
                  <c:v>#N/A</c:v>
                </c:pt>
                <c:pt idx="9588">
                  <c:v>#N/A</c:v>
                </c:pt>
                <c:pt idx="9589">
                  <c:v>#N/A</c:v>
                </c:pt>
                <c:pt idx="9590">
                  <c:v>#N/A</c:v>
                </c:pt>
                <c:pt idx="9591">
                  <c:v>#N/A</c:v>
                </c:pt>
                <c:pt idx="9592">
                  <c:v>#N/A</c:v>
                </c:pt>
                <c:pt idx="9593">
                  <c:v>#N/A</c:v>
                </c:pt>
                <c:pt idx="9594">
                  <c:v>#N/A</c:v>
                </c:pt>
                <c:pt idx="9595">
                  <c:v>#N/A</c:v>
                </c:pt>
                <c:pt idx="9596">
                  <c:v>#N/A</c:v>
                </c:pt>
                <c:pt idx="9597">
                  <c:v>#N/A</c:v>
                </c:pt>
                <c:pt idx="9598">
                  <c:v>#N/A</c:v>
                </c:pt>
                <c:pt idx="9599">
                  <c:v>#N/A</c:v>
                </c:pt>
                <c:pt idx="9600">
                  <c:v>#N/A</c:v>
                </c:pt>
                <c:pt idx="9601">
                  <c:v>#N/A</c:v>
                </c:pt>
                <c:pt idx="9602">
                  <c:v>#N/A</c:v>
                </c:pt>
                <c:pt idx="9603">
                  <c:v>#N/A</c:v>
                </c:pt>
                <c:pt idx="9604">
                  <c:v>#N/A</c:v>
                </c:pt>
                <c:pt idx="9605">
                  <c:v>#N/A</c:v>
                </c:pt>
                <c:pt idx="9606">
                  <c:v>#N/A</c:v>
                </c:pt>
                <c:pt idx="9607">
                  <c:v>#N/A</c:v>
                </c:pt>
                <c:pt idx="9608">
                  <c:v>#N/A</c:v>
                </c:pt>
                <c:pt idx="9609">
                  <c:v>#N/A</c:v>
                </c:pt>
                <c:pt idx="9610">
                  <c:v>#N/A</c:v>
                </c:pt>
                <c:pt idx="9611">
                  <c:v>#N/A</c:v>
                </c:pt>
                <c:pt idx="9612">
                  <c:v>#N/A</c:v>
                </c:pt>
                <c:pt idx="9613">
                  <c:v>#N/A</c:v>
                </c:pt>
                <c:pt idx="9614">
                  <c:v>#N/A</c:v>
                </c:pt>
                <c:pt idx="9615">
                  <c:v>#N/A</c:v>
                </c:pt>
                <c:pt idx="9616">
                  <c:v>#N/A</c:v>
                </c:pt>
                <c:pt idx="9617">
                  <c:v>#N/A</c:v>
                </c:pt>
                <c:pt idx="9618">
                  <c:v>#N/A</c:v>
                </c:pt>
                <c:pt idx="9619">
                  <c:v>#N/A</c:v>
                </c:pt>
                <c:pt idx="9620">
                  <c:v>#N/A</c:v>
                </c:pt>
                <c:pt idx="9621">
                  <c:v>#N/A</c:v>
                </c:pt>
                <c:pt idx="9622">
                  <c:v>#N/A</c:v>
                </c:pt>
                <c:pt idx="9623">
                  <c:v>#N/A</c:v>
                </c:pt>
                <c:pt idx="9624">
                  <c:v>#N/A</c:v>
                </c:pt>
                <c:pt idx="9625">
                  <c:v>#N/A</c:v>
                </c:pt>
                <c:pt idx="9626">
                  <c:v>#N/A</c:v>
                </c:pt>
                <c:pt idx="9627">
                  <c:v>#N/A</c:v>
                </c:pt>
                <c:pt idx="9628">
                  <c:v>#N/A</c:v>
                </c:pt>
                <c:pt idx="9629">
                  <c:v>#N/A</c:v>
                </c:pt>
                <c:pt idx="9630">
                  <c:v>#N/A</c:v>
                </c:pt>
                <c:pt idx="9631">
                  <c:v>#N/A</c:v>
                </c:pt>
                <c:pt idx="9632">
                  <c:v>#N/A</c:v>
                </c:pt>
                <c:pt idx="9633">
                  <c:v>#N/A</c:v>
                </c:pt>
                <c:pt idx="9634">
                  <c:v>#N/A</c:v>
                </c:pt>
                <c:pt idx="9635">
                  <c:v>#N/A</c:v>
                </c:pt>
                <c:pt idx="9636">
                  <c:v>#N/A</c:v>
                </c:pt>
                <c:pt idx="9637">
                  <c:v>#N/A</c:v>
                </c:pt>
                <c:pt idx="9638">
                  <c:v>#N/A</c:v>
                </c:pt>
                <c:pt idx="9639">
                  <c:v>#N/A</c:v>
                </c:pt>
                <c:pt idx="9640">
                  <c:v>#N/A</c:v>
                </c:pt>
                <c:pt idx="9641">
                  <c:v>#N/A</c:v>
                </c:pt>
                <c:pt idx="9642">
                  <c:v>#N/A</c:v>
                </c:pt>
                <c:pt idx="9643">
                  <c:v>#N/A</c:v>
                </c:pt>
                <c:pt idx="9644">
                  <c:v>#N/A</c:v>
                </c:pt>
                <c:pt idx="9645">
                  <c:v>#N/A</c:v>
                </c:pt>
                <c:pt idx="9646">
                  <c:v>#N/A</c:v>
                </c:pt>
                <c:pt idx="9647">
                  <c:v>#N/A</c:v>
                </c:pt>
                <c:pt idx="9648">
                  <c:v>#N/A</c:v>
                </c:pt>
                <c:pt idx="9649">
                  <c:v>#N/A</c:v>
                </c:pt>
                <c:pt idx="9650">
                  <c:v>#N/A</c:v>
                </c:pt>
                <c:pt idx="9651">
                  <c:v>#N/A</c:v>
                </c:pt>
                <c:pt idx="9652">
                  <c:v>#N/A</c:v>
                </c:pt>
                <c:pt idx="9653">
                  <c:v>#N/A</c:v>
                </c:pt>
                <c:pt idx="9654">
                  <c:v>#N/A</c:v>
                </c:pt>
                <c:pt idx="9655">
                  <c:v>#N/A</c:v>
                </c:pt>
                <c:pt idx="9656">
                  <c:v>#N/A</c:v>
                </c:pt>
                <c:pt idx="9657">
                  <c:v>#N/A</c:v>
                </c:pt>
                <c:pt idx="9658">
                  <c:v>#N/A</c:v>
                </c:pt>
                <c:pt idx="9659">
                  <c:v>#N/A</c:v>
                </c:pt>
                <c:pt idx="9660">
                  <c:v>#N/A</c:v>
                </c:pt>
                <c:pt idx="9661">
                  <c:v>#N/A</c:v>
                </c:pt>
                <c:pt idx="9662">
                  <c:v>#N/A</c:v>
                </c:pt>
                <c:pt idx="9663">
                  <c:v>#N/A</c:v>
                </c:pt>
                <c:pt idx="9664">
                  <c:v>#N/A</c:v>
                </c:pt>
                <c:pt idx="9665">
                  <c:v>#N/A</c:v>
                </c:pt>
                <c:pt idx="9666">
                  <c:v>#N/A</c:v>
                </c:pt>
                <c:pt idx="9667">
                  <c:v>#N/A</c:v>
                </c:pt>
                <c:pt idx="9668">
                  <c:v>#N/A</c:v>
                </c:pt>
                <c:pt idx="9669">
                  <c:v>#N/A</c:v>
                </c:pt>
                <c:pt idx="9670">
                  <c:v>#N/A</c:v>
                </c:pt>
                <c:pt idx="9671">
                  <c:v>#N/A</c:v>
                </c:pt>
                <c:pt idx="9672">
                  <c:v>#N/A</c:v>
                </c:pt>
                <c:pt idx="9673">
                  <c:v>#N/A</c:v>
                </c:pt>
                <c:pt idx="9674">
                  <c:v>#N/A</c:v>
                </c:pt>
                <c:pt idx="9675">
                  <c:v>#N/A</c:v>
                </c:pt>
                <c:pt idx="9676">
                  <c:v>#N/A</c:v>
                </c:pt>
                <c:pt idx="9677">
                  <c:v>#N/A</c:v>
                </c:pt>
                <c:pt idx="9678">
                  <c:v>#N/A</c:v>
                </c:pt>
                <c:pt idx="9679">
                  <c:v>#N/A</c:v>
                </c:pt>
                <c:pt idx="9680">
                  <c:v>#N/A</c:v>
                </c:pt>
                <c:pt idx="9681">
                  <c:v>#N/A</c:v>
                </c:pt>
                <c:pt idx="9682">
                  <c:v>#N/A</c:v>
                </c:pt>
                <c:pt idx="9683">
                  <c:v>#N/A</c:v>
                </c:pt>
                <c:pt idx="9684">
                  <c:v>#N/A</c:v>
                </c:pt>
                <c:pt idx="9685">
                  <c:v>#N/A</c:v>
                </c:pt>
                <c:pt idx="9686">
                  <c:v>#N/A</c:v>
                </c:pt>
                <c:pt idx="9687">
                  <c:v>#N/A</c:v>
                </c:pt>
                <c:pt idx="9688">
                  <c:v>#N/A</c:v>
                </c:pt>
                <c:pt idx="9689">
                  <c:v>#N/A</c:v>
                </c:pt>
                <c:pt idx="9690">
                  <c:v>#N/A</c:v>
                </c:pt>
                <c:pt idx="9691">
                  <c:v>#N/A</c:v>
                </c:pt>
                <c:pt idx="9692">
                  <c:v>#N/A</c:v>
                </c:pt>
                <c:pt idx="9693">
                  <c:v>#N/A</c:v>
                </c:pt>
                <c:pt idx="9694">
                  <c:v>#N/A</c:v>
                </c:pt>
                <c:pt idx="9695">
                  <c:v>#N/A</c:v>
                </c:pt>
                <c:pt idx="9696">
                  <c:v>#N/A</c:v>
                </c:pt>
                <c:pt idx="9697">
                  <c:v>#N/A</c:v>
                </c:pt>
                <c:pt idx="9698">
                  <c:v>#N/A</c:v>
                </c:pt>
                <c:pt idx="9699">
                  <c:v>#N/A</c:v>
                </c:pt>
                <c:pt idx="9700">
                  <c:v>#N/A</c:v>
                </c:pt>
                <c:pt idx="9701">
                  <c:v>#N/A</c:v>
                </c:pt>
                <c:pt idx="9702">
                  <c:v>#N/A</c:v>
                </c:pt>
                <c:pt idx="9703">
                  <c:v>#N/A</c:v>
                </c:pt>
                <c:pt idx="9704">
                  <c:v>#N/A</c:v>
                </c:pt>
                <c:pt idx="9705">
                  <c:v>#N/A</c:v>
                </c:pt>
                <c:pt idx="9706">
                  <c:v>#N/A</c:v>
                </c:pt>
                <c:pt idx="9707">
                  <c:v>#N/A</c:v>
                </c:pt>
                <c:pt idx="9708">
                  <c:v>#N/A</c:v>
                </c:pt>
                <c:pt idx="9709">
                  <c:v>#N/A</c:v>
                </c:pt>
                <c:pt idx="9710">
                  <c:v>#N/A</c:v>
                </c:pt>
                <c:pt idx="9711">
                  <c:v>#N/A</c:v>
                </c:pt>
                <c:pt idx="9712">
                  <c:v>#N/A</c:v>
                </c:pt>
                <c:pt idx="9713">
                  <c:v>#N/A</c:v>
                </c:pt>
                <c:pt idx="9714">
                  <c:v>#N/A</c:v>
                </c:pt>
                <c:pt idx="9715">
                  <c:v>#N/A</c:v>
                </c:pt>
                <c:pt idx="9716">
                  <c:v>#N/A</c:v>
                </c:pt>
                <c:pt idx="9717">
                  <c:v>#N/A</c:v>
                </c:pt>
                <c:pt idx="9718">
                  <c:v>#N/A</c:v>
                </c:pt>
                <c:pt idx="9719">
                  <c:v>#N/A</c:v>
                </c:pt>
                <c:pt idx="9720">
                  <c:v>#N/A</c:v>
                </c:pt>
                <c:pt idx="9721">
                  <c:v>#N/A</c:v>
                </c:pt>
                <c:pt idx="9722">
                  <c:v>#N/A</c:v>
                </c:pt>
                <c:pt idx="9723">
                  <c:v>#N/A</c:v>
                </c:pt>
                <c:pt idx="9724">
                  <c:v>#N/A</c:v>
                </c:pt>
                <c:pt idx="9725">
                  <c:v>#N/A</c:v>
                </c:pt>
                <c:pt idx="9726">
                  <c:v>#N/A</c:v>
                </c:pt>
                <c:pt idx="9727">
                  <c:v>#N/A</c:v>
                </c:pt>
                <c:pt idx="9728">
                  <c:v>#N/A</c:v>
                </c:pt>
                <c:pt idx="9729">
                  <c:v>#N/A</c:v>
                </c:pt>
                <c:pt idx="9730">
                  <c:v>#N/A</c:v>
                </c:pt>
                <c:pt idx="9731">
                  <c:v>#N/A</c:v>
                </c:pt>
                <c:pt idx="9732">
                  <c:v>#N/A</c:v>
                </c:pt>
                <c:pt idx="9733">
                  <c:v>#N/A</c:v>
                </c:pt>
                <c:pt idx="9734">
                  <c:v>#N/A</c:v>
                </c:pt>
                <c:pt idx="9735">
                  <c:v>#N/A</c:v>
                </c:pt>
                <c:pt idx="9736">
                  <c:v>#N/A</c:v>
                </c:pt>
                <c:pt idx="9737">
                  <c:v>#N/A</c:v>
                </c:pt>
                <c:pt idx="9738">
                  <c:v>#N/A</c:v>
                </c:pt>
                <c:pt idx="9739">
                  <c:v>#N/A</c:v>
                </c:pt>
                <c:pt idx="9740">
                  <c:v>#N/A</c:v>
                </c:pt>
                <c:pt idx="9741">
                  <c:v>#N/A</c:v>
                </c:pt>
                <c:pt idx="9742">
                  <c:v>#N/A</c:v>
                </c:pt>
                <c:pt idx="9743">
                  <c:v>#N/A</c:v>
                </c:pt>
                <c:pt idx="9744">
                  <c:v>#N/A</c:v>
                </c:pt>
                <c:pt idx="9745">
                  <c:v>#N/A</c:v>
                </c:pt>
                <c:pt idx="9746">
                  <c:v>#N/A</c:v>
                </c:pt>
                <c:pt idx="9747">
                  <c:v>#N/A</c:v>
                </c:pt>
                <c:pt idx="9748">
                  <c:v>#N/A</c:v>
                </c:pt>
                <c:pt idx="9749">
                  <c:v>#N/A</c:v>
                </c:pt>
                <c:pt idx="9750">
                  <c:v>#N/A</c:v>
                </c:pt>
                <c:pt idx="9751">
                  <c:v>#N/A</c:v>
                </c:pt>
                <c:pt idx="9752">
                  <c:v>#N/A</c:v>
                </c:pt>
                <c:pt idx="9753">
                  <c:v>#N/A</c:v>
                </c:pt>
                <c:pt idx="9754">
                  <c:v>#N/A</c:v>
                </c:pt>
                <c:pt idx="9755">
                  <c:v>#N/A</c:v>
                </c:pt>
                <c:pt idx="9756">
                  <c:v>#N/A</c:v>
                </c:pt>
                <c:pt idx="9757">
                  <c:v>#N/A</c:v>
                </c:pt>
                <c:pt idx="9758">
                  <c:v>#N/A</c:v>
                </c:pt>
                <c:pt idx="9759">
                  <c:v>#N/A</c:v>
                </c:pt>
                <c:pt idx="9760">
                  <c:v>#N/A</c:v>
                </c:pt>
                <c:pt idx="9761">
                  <c:v>#N/A</c:v>
                </c:pt>
                <c:pt idx="9762">
                  <c:v>#N/A</c:v>
                </c:pt>
                <c:pt idx="9763">
                  <c:v>#N/A</c:v>
                </c:pt>
                <c:pt idx="9764">
                  <c:v>#N/A</c:v>
                </c:pt>
                <c:pt idx="9765">
                  <c:v>#N/A</c:v>
                </c:pt>
                <c:pt idx="9766">
                  <c:v>#N/A</c:v>
                </c:pt>
                <c:pt idx="9767">
                  <c:v>#N/A</c:v>
                </c:pt>
                <c:pt idx="9768">
                  <c:v>#N/A</c:v>
                </c:pt>
                <c:pt idx="9769">
                  <c:v>#N/A</c:v>
                </c:pt>
                <c:pt idx="9770">
                  <c:v>#N/A</c:v>
                </c:pt>
                <c:pt idx="9771">
                  <c:v>#N/A</c:v>
                </c:pt>
                <c:pt idx="9772">
                  <c:v>#N/A</c:v>
                </c:pt>
                <c:pt idx="9773">
                  <c:v>#N/A</c:v>
                </c:pt>
                <c:pt idx="9774">
                  <c:v>#N/A</c:v>
                </c:pt>
                <c:pt idx="9775">
                  <c:v>#N/A</c:v>
                </c:pt>
                <c:pt idx="9776">
                  <c:v>#N/A</c:v>
                </c:pt>
                <c:pt idx="9777">
                  <c:v>#N/A</c:v>
                </c:pt>
                <c:pt idx="9778">
                  <c:v>#N/A</c:v>
                </c:pt>
                <c:pt idx="9779">
                  <c:v>#N/A</c:v>
                </c:pt>
                <c:pt idx="9780">
                  <c:v>#N/A</c:v>
                </c:pt>
                <c:pt idx="9781">
                  <c:v>#N/A</c:v>
                </c:pt>
                <c:pt idx="9782">
                  <c:v>#N/A</c:v>
                </c:pt>
                <c:pt idx="9783">
                  <c:v>#N/A</c:v>
                </c:pt>
                <c:pt idx="9784">
                  <c:v>#N/A</c:v>
                </c:pt>
                <c:pt idx="9785">
                  <c:v>#N/A</c:v>
                </c:pt>
                <c:pt idx="9786">
                  <c:v>#N/A</c:v>
                </c:pt>
                <c:pt idx="9787">
                  <c:v>#N/A</c:v>
                </c:pt>
                <c:pt idx="9788">
                  <c:v>#N/A</c:v>
                </c:pt>
                <c:pt idx="9789">
                  <c:v>#N/A</c:v>
                </c:pt>
                <c:pt idx="9790">
                  <c:v>#N/A</c:v>
                </c:pt>
                <c:pt idx="9791">
                  <c:v>#N/A</c:v>
                </c:pt>
                <c:pt idx="9792">
                  <c:v>#N/A</c:v>
                </c:pt>
                <c:pt idx="9793">
                  <c:v>#N/A</c:v>
                </c:pt>
                <c:pt idx="9794">
                  <c:v>#N/A</c:v>
                </c:pt>
                <c:pt idx="9795">
                  <c:v>#N/A</c:v>
                </c:pt>
                <c:pt idx="9796">
                  <c:v>#N/A</c:v>
                </c:pt>
                <c:pt idx="9797">
                  <c:v>#N/A</c:v>
                </c:pt>
                <c:pt idx="9798">
                  <c:v>#N/A</c:v>
                </c:pt>
                <c:pt idx="9799">
                  <c:v>#N/A</c:v>
                </c:pt>
                <c:pt idx="9800">
                  <c:v>#N/A</c:v>
                </c:pt>
                <c:pt idx="9801">
                  <c:v>#N/A</c:v>
                </c:pt>
                <c:pt idx="9802">
                  <c:v>#N/A</c:v>
                </c:pt>
                <c:pt idx="9803">
                  <c:v>#N/A</c:v>
                </c:pt>
                <c:pt idx="9804">
                  <c:v>#N/A</c:v>
                </c:pt>
                <c:pt idx="9805">
                  <c:v>#N/A</c:v>
                </c:pt>
                <c:pt idx="9806">
                  <c:v>#N/A</c:v>
                </c:pt>
                <c:pt idx="9807">
                  <c:v>#N/A</c:v>
                </c:pt>
                <c:pt idx="9808">
                  <c:v>#N/A</c:v>
                </c:pt>
                <c:pt idx="9809">
                  <c:v>#N/A</c:v>
                </c:pt>
                <c:pt idx="9810">
                  <c:v>#N/A</c:v>
                </c:pt>
                <c:pt idx="9811">
                  <c:v>#N/A</c:v>
                </c:pt>
                <c:pt idx="9812">
                  <c:v>#N/A</c:v>
                </c:pt>
                <c:pt idx="9813">
                  <c:v>#N/A</c:v>
                </c:pt>
                <c:pt idx="9814">
                  <c:v>#N/A</c:v>
                </c:pt>
                <c:pt idx="9815">
                  <c:v>#N/A</c:v>
                </c:pt>
                <c:pt idx="9816">
                  <c:v>#N/A</c:v>
                </c:pt>
                <c:pt idx="9817">
                  <c:v>#N/A</c:v>
                </c:pt>
                <c:pt idx="9818">
                  <c:v>#N/A</c:v>
                </c:pt>
                <c:pt idx="9819">
                  <c:v>#N/A</c:v>
                </c:pt>
                <c:pt idx="9820">
                  <c:v>#N/A</c:v>
                </c:pt>
                <c:pt idx="9821">
                  <c:v>#N/A</c:v>
                </c:pt>
                <c:pt idx="9822">
                  <c:v>#N/A</c:v>
                </c:pt>
                <c:pt idx="9823">
                  <c:v>#N/A</c:v>
                </c:pt>
                <c:pt idx="9824">
                  <c:v>#N/A</c:v>
                </c:pt>
                <c:pt idx="9825">
                  <c:v>#N/A</c:v>
                </c:pt>
                <c:pt idx="9826">
                  <c:v>#N/A</c:v>
                </c:pt>
                <c:pt idx="9827">
                  <c:v>#N/A</c:v>
                </c:pt>
                <c:pt idx="9828">
                  <c:v>#N/A</c:v>
                </c:pt>
                <c:pt idx="9829">
                  <c:v>#N/A</c:v>
                </c:pt>
                <c:pt idx="9830">
                  <c:v>#N/A</c:v>
                </c:pt>
                <c:pt idx="9831">
                  <c:v>#N/A</c:v>
                </c:pt>
                <c:pt idx="9832">
                  <c:v>#N/A</c:v>
                </c:pt>
                <c:pt idx="9833">
                  <c:v>#N/A</c:v>
                </c:pt>
                <c:pt idx="9834">
                  <c:v>#N/A</c:v>
                </c:pt>
                <c:pt idx="9835">
                  <c:v>#N/A</c:v>
                </c:pt>
                <c:pt idx="9836">
                  <c:v>#N/A</c:v>
                </c:pt>
                <c:pt idx="9837">
                  <c:v>#N/A</c:v>
                </c:pt>
                <c:pt idx="9838">
                  <c:v>#N/A</c:v>
                </c:pt>
                <c:pt idx="9839">
                  <c:v>#N/A</c:v>
                </c:pt>
                <c:pt idx="9840">
                  <c:v>#N/A</c:v>
                </c:pt>
                <c:pt idx="9841">
                  <c:v>#N/A</c:v>
                </c:pt>
                <c:pt idx="9842">
                  <c:v>#N/A</c:v>
                </c:pt>
                <c:pt idx="9843">
                  <c:v>#N/A</c:v>
                </c:pt>
                <c:pt idx="9844">
                  <c:v>#N/A</c:v>
                </c:pt>
                <c:pt idx="9845">
                  <c:v>#N/A</c:v>
                </c:pt>
                <c:pt idx="9846">
                  <c:v>#N/A</c:v>
                </c:pt>
                <c:pt idx="9847">
                  <c:v>#N/A</c:v>
                </c:pt>
                <c:pt idx="9848">
                  <c:v>#N/A</c:v>
                </c:pt>
                <c:pt idx="9849">
                  <c:v>#N/A</c:v>
                </c:pt>
                <c:pt idx="9850">
                  <c:v>#N/A</c:v>
                </c:pt>
                <c:pt idx="9851">
                  <c:v>#N/A</c:v>
                </c:pt>
                <c:pt idx="9852">
                  <c:v>#N/A</c:v>
                </c:pt>
                <c:pt idx="9853">
                  <c:v>#N/A</c:v>
                </c:pt>
                <c:pt idx="9854">
                  <c:v>#N/A</c:v>
                </c:pt>
                <c:pt idx="9855">
                  <c:v>#N/A</c:v>
                </c:pt>
                <c:pt idx="9856">
                  <c:v>#N/A</c:v>
                </c:pt>
                <c:pt idx="9857">
                  <c:v>#N/A</c:v>
                </c:pt>
                <c:pt idx="9858">
                  <c:v>#N/A</c:v>
                </c:pt>
                <c:pt idx="9859">
                  <c:v>#N/A</c:v>
                </c:pt>
                <c:pt idx="9860">
                  <c:v>#N/A</c:v>
                </c:pt>
                <c:pt idx="9861">
                  <c:v>#N/A</c:v>
                </c:pt>
                <c:pt idx="9862">
                  <c:v>#N/A</c:v>
                </c:pt>
                <c:pt idx="9863">
                  <c:v>#N/A</c:v>
                </c:pt>
                <c:pt idx="9864">
                  <c:v>#N/A</c:v>
                </c:pt>
                <c:pt idx="9865">
                  <c:v>#N/A</c:v>
                </c:pt>
                <c:pt idx="9866">
                  <c:v>#N/A</c:v>
                </c:pt>
                <c:pt idx="9867">
                  <c:v>#N/A</c:v>
                </c:pt>
                <c:pt idx="9868">
                  <c:v>#N/A</c:v>
                </c:pt>
                <c:pt idx="9869">
                  <c:v>#N/A</c:v>
                </c:pt>
                <c:pt idx="9870">
                  <c:v>#N/A</c:v>
                </c:pt>
                <c:pt idx="9871">
                  <c:v>#N/A</c:v>
                </c:pt>
                <c:pt idx="9872">
                  <c:v>#N/A</c:v>
                </c:pt>
                <c:pt idx="9873">
                  <c:v>#N/A</c:v>
                </c:pt>
                <c:pt idx="9874">
                  <c:v>#N/A</c:v>
                </c:pt>
                <c:pt idx="9875">
                  <c:v>#N/A</c:v>
                </c:pt>
                <c:pt idx="9876">
                  <c:v>#N/A</c:v>
                </c:pt>
                <c:pt idx="9877">
                  <c:v>#N/A</c:v>
                </c:pt>
                <c:pt idx="9878">
                  <c:v>#N/A</c:v>
                </c:pt>
                <c:pt idx="9879">
                  <c:v>#N/A</c:v>
                </c:pt>
                <c:pt idx="9880">
                  <c:v>#N/A</c:v>
                </c:pt>
                <c:pt idx="9881">
                  <c:v>#N/A</c:v>
                </c:pt>
                <c:pt idx="9882">
                  <c:v>#N/A</c:v>
                </c:pt>
                <c:pt idx="9883">
                  <c:v>#N/A</c:v>
                </c:pt>
                <c:pt idx="9884">
                  <c:v>#N/A</c:v>
                </c:pt>
                <c:pt idx="9885">
                  <c:v>#N/A</c:v>
                </c:pt>
                <c:pt idx="9886">
                  <c:v>#N/A</c:v>
                </c:pt>
                <c:pt idx="9887">
                  <c:v>#N/A</c:v>
                </c:pt>
                <c:pt idx="9888">
                  <c:v>#N/A</c:v>
                </c:pt>
                <c:pt idx="9889">
                  <c:v>#N/A</c:v>
                </c:pt>
                <c:pt idx="9890">
                  <c:v>#N/A</c:v>
                </c:pt>
                <c:pt idx="9891">
                  <c:v>#N/A</c:v>
                </c:pt>
                <c:pt idx="9892">
                  <c:v>#N/A</c:v>
                </c:pt>
                <c:pt idx="9893">
                  <c:v>#N/A</c:v>
                </c:pt>
                <c:pt idx="9894">
                  <c:v>#N/A</c:v>
                </c:pt>
                <c:pt idx="9895">
                  <c:v>#N/A</c:v>
                </c:pt>
                <c:pt idx="9896">
                  <c:v>#N/A</c:v>
                </c:pt>
                <c:pt idx="9897">
                  <c:v>#N/A</c:v>
                </c:pt>
                <c:pt idx="9898">
                  <c:v>#N/A</c:v>
                </c:pt>
                <c:pt idx="9899">
                  <c:v>#N/A</c:v>
                </c:pt>
                <c:pt idx="9900">
                  <c:v>#N/A</c:v>
                </c:pt>
                <c:pt idx="9901">
                  <c:v>#N/A</c:v>
                </c:pt>
                <c:pt idx="9902">
                  <c:v>#N/A</c:v>
                </c:pt>
                <c:pt idx="9903">
                  <c:v>#N/A</c:v>
                </c:pt>
                <c:pt idx="9904">
                  <c:v>#N/A</c:v>
                </c:pt>
                <c:pt idx="9905">
                  <c:v>#N/A</c:v>
                </c:pt>
                <c:pt idx="9906">
                  <c:v>#N/A</c:v>
                </c:pt>
                <c:pt idx="9907">
                  <c:v>#N/A</c:v>
                </c:pt>
                <c:pt idx="9908">
                  <c:v>#N/A</c:v>
                </c:pt>
                <c:pt idx="9909">
                  <c:v>#N/A</c:v>
                </c:pt>
                <c:pt idx="9910">
                  <c:v>#N/A</c:v>
                </c:pt>
                <c:pt idx="9911">
                  <c:v>#N/A</c:v>
                </c:pt>
                <c:pt idx="9912">
                  <c:v>#N/A</c:v>
                </c:pt>
                <c:pt idx="9913">
                  <c:v>#N/A</c:v>
                </c:pt>
                <c:pt idx="9914">
                  <c:v>#N/A</c:v>
                </c:pt>
                <c:pt idx="9915">
                  <c:v>#N/A</c:v>
                </c:pt>
                <c:pt idx="9916">
                  <c:v>#N/A</c:v>
                </c:pt>
                <c:pt idx="9917">
                  <c:v>#N/A</c:v>
                </c:pt>
                <c:pt idx="9918">
                  <c:v>#N/A</c:v>
                </c:pt>
                <c:pt idx="9919">
                  <c:v>#N/A</c:v>
                </c:pt>
                <c:pt idx="9920">
                  <c:v>#N/A</c:v>
                </c:pt>
                <c:pt idx="9921">
                  <c:v>#N/A</c:v>
                </c:pt>
                <c:pt idx="9922">
                  <c:v>#N/A</c:v>
                </c:pt>
                <c:pt idx="9923">
                  <c:v>#N/A</c:v>
                </c:pt>
                <c:pt idx="9924">
                  <c:v>#N/A</c:v>
                </c:pt>
                <c:pt idx="9925">
                  <c:v>#N/A</c:v>
                </c:pt>
                <c:pt idx="9926">
                  <c:v>#N/A</c:v>
                </c:pt>
                <c:pt idx="9927">
                  <c:v>#N/A</c:v>
                </c:pt>
                <c:pt idx="9928">
                  <c:v>#N/A</c:v>
                </c:pt>
                <c:pt idx="9929">
                  <c:v>#N/A</c:v>
                </c:pt>
                <c:pt idx="9930">
                  <c:v>#N/A</c:v>
                </c:pt>
                <c:pt idx="9931">
                  <c:v>#N/A</c:v>
                </c:pt>
                <c:pt idx="9932">
                  <c:v>#N/A</c:v>
                </c:pt>
                <c:pt idx="9933">
                  <c:v>#N/A</c:v>
                </c:pt>
                <c:pt idx="9934">
                  <c:v>#N/A</c:v>
                </c:pt>
                <c:pt idx="9935">
                  <c:v>#N/A</c:v>
                </c:pt>
                <c:pt idx="9936">
                  <c:v>#N/A</c:v>
                </c:pt>
                <c:pt idx="9937">
                  <c:v>#N/A</c:v>
                </c:pt>
                <c:pt idx="9938">
                  <c:v>#N/A</c:v>
                </c:pt>
                <c:pt idx="9939">
                  <c:v>#N/A</c:v>
                </c:pt>
                <c:pt idx="9940">
                  <c:v>#N/A</c:v>
                </c:pt>
                <c:pt idx="9941">
                  <c:v>#N/A</c:v>
                </c:pt>
                <c:pt idx="9942">
                  <c:v>#N/A</c:v>
                </c:pt>
                <c:pt idx="9943">
                  <c:v>#N/A</c:v>
                </c:pt>
                <c:pt idx="9944">
                  <c:v>#N/A</c:v>
                </c:pt>
                <c:pt idx="9945">
                  <c:v>#N/A</c:v>
                </c:pt>
                <c:pt idx="9946">
                  <c:v>#N/A</c:v>
                </c:pt>
                <c:pt idx="9947">
                  <c:v>#N/A</c:v>
                </c:pt>
                <c:pt idx="9948">
                  <c:v>#N/A</c:v>
                </c:pt>
                <c:pt idx="9949">
                  <c:v>#N/A</c:v>
                </c:pt>
                <c:pt idx="9950">
                  <c:v>#N/A</c:v>
                </c:pt>
                <c:pt idx="9951">
                  <c:v>#N/A</c:v>
                </c:pt>
                <c:pt idx="9952">
                  <c:v>#N/A</c:v>
                </c:pt>
                <c:pt idx="9953">
                  <c:v>#N/A</c:v>
                </c:pt>
                <c:pt idx="9954">
                  <c:v>#N/A</c:v>
                </c:pt>
                <c:pt idx="9955">
                  <c:v>#N/A</c:v>
                </c:pt>
                <c:pt idx="9956">
                  <c:v>#N/A</c:v>
                </c:pt>
                <c:pt idx="9957">
                  <c:v>#N/A</c:v>
                </c:pt>
                <c:pt idx="9958">
                  <c:v>#N/A</c:v>
                </c:pt>
                <c:pt idx="9959">
                  <c:v>#N/A</c:v>
                </c:pt>
                <c:pt idx="9960">
                  <c:v>#N/A</c:v>
                </c:pt>
                <c:pt idx="9961">
                  <c:v>#N/A</c:v>
                </c:pt>
                <c:pt idx="9962">
                  <c:v>#N/A</c:v>
                </c:pt>
                <c:pt idx="9963">
                  <c:v>#N/A</c:v>
                </c:pt>
                <c:pt idx="9964">
                  <c:v>#N/A</c:v>
                </c:pt>
                <c:pt idx="9965">
                  <c:v>#N/A</c:v>
                </c:pt>
                <c:pt idx="9966">
                  <c:v>#N/A</c:v>
                </c:pt>
                <c:pt idx="9967">
                  <c:v>#N/A</c:v>
                </c:pt>
                <c:pt idx="9968">
                  <c:v>#N/A</c:v>
                </c:pt>
                <c:pt idx="9969">
                  <c:v>#N/A</c:v>
                </c:pt>
                <c:pt idx="9970">
                  <c:v>#N/A</c:v>
                </c:pt>
                <c:pt idx="9971">
                  <c:v>#N/A</c:v>
                </c:pt>
                <c:pt idx="9972">
                  <c:v>#N/A</c:v>
                </c:pt>
                <c:pt idx="9973">
                  <c:v>#N/A</c:v>
                </c:pt>
                <c:pt idx="9974">
                  <c:v>#N/A</c:v>
                </c:pt>
                <c:pt idx="9975">
                  <c:v>#N/A</c:v>
                </c:pt>
                <c:pt idx="9976">
                  <c:v>#N/A</c:v>
                </c:pt>
                <c:pt idx="9977">
                  <c:v>#N/A</c:v>
                </c:pt>
                <c:pt idx="9978">
                  <c:v>#N/A</c:v>
                </c:pt>
                <c:pt idx="9979">
                  <c:v>#N/A</c:v>
                </c:pt>
                <c:pt idx="9980">
                  <c:v>#N/A</c:v>
                </c:pt>
                <c:pt idx="9981">
                  <c:v>#N/A</c:v>
                </c:pt>
                <c:pt idx="9982">
                  <c:v>#N/A</c:v>
                </c:pt>
                <c:pt idx="9983">
                  <c:v>#N/A</c:v>
                </c:pt>
                <c:pt idx="9984">
                  <c:v>#N/A</c:v>
                </c:pt>
                <c:pt idx="9985">
                  <c:v>#N/A</c:v>
                </c:pt>
                <c:pt idx="9986">
                  <c:v>#N/A</c:v>
                </c:pt>
                <c:pt idx="9987">
                  <c:v>#N/A</c:v>
                </c:pt>
                <c:pt idx="9988">
                  <c:v>#N/A</c:v>
                </c:pt>
                <c:pt idx="9989">
                  <c:v>#N/A</c:v>
                </c:pt>
                <c:pt idx="9990">
                  <c:v>#N/A</c:v>
                </c:pt>
                <c:pt idx="9991">
                  <c:v>#N/A</c:v>
                </c:pt>
                <c:pt idx="9992">
                  <c:v>#N/A</c:v>
                </c:pt>
                <c:pt idx="9993">
                  <c:v>#N/A</c:v>
                </c:pt>
              </c:numCache>
            </c:numRef>
          </c:yVal>
          <c:smooth val="0"/>
        </c:ser>
        <c:ser>
          <c:idx val="12"/>
          <c:order val="1"/>
          <c:tx>
            <c:strRef>
              <c:f>Chart!$DX$30</c:f>
              <c:strCache>
                <c:ptCount val="1"/>
                <c:pt idx="0">
                  <c:v>mar-YY Median</c:v>
                </c:pt>
              </c:strCache>
            </c:strRef>
          </c:tx>
          <c:spPr>
            <a:ln>
              <a:solidFill>
                <a:schemeClr val="tx2">
                  <a:lumMod val="40000"/>
                  <a:lumOff val="60000"/>
                </a:schemeClr>
              </a:solidFill>
            </a:ln>
          </c:spPr>
          <c:marker>
            <c:symbol val="none"/>
          </c:marker>
          <c:dPt>
            <c:idx val="4"/>
            <c:bubble3D val="0"/>
            <c:spPr>
              <a:ln>
                <a:solidFill>
                  <a:srgbClr val="00B050"/>
                </a:solidFill>
              </a:ln>
            </c:spPr>
          </c:dPt>
          <c:dPt>
            <c:idx val="5"/>
            <c:bubble3D val="0"/>
            <c:spPr>
              <a:ln>
                <a:solidFill>
                  <a:srgbClr val="00B050"/>
                </a:solidFill>
              </a:ln>
            </c:spPr>
          </c:dPt>
          <c:dLbls>
            <c:dLbl>
              <c:idx val="3"/>
              <c:layout>
                <c:manualLayout>
                  <c:x val="-1.0277343774837156E-2"/>
                  <c:y val="-0.114067875438104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8727678713355706E-3"/>
                  <c:y val="-9.624476990090072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5.8727678713354093E-3"/>
                  <c:y val="-5.346931661161154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15:layout/>
                </c:ext>
              </c:extLst>
            </c:dLbl>
            <c:dLbl>
              <c:idx val="9"/>
              <c:layout>
                <c:manualLayout>
                  <c:x val="1.6150111646172673E-2"/>
                  <c:y val="-6.416317993393383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1200" b="1">
                    <a:solidFill>
                      <a:srgbClr val="00B050"/>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xVal>
            <c:numRef>
              <c:f>Chart!$DU$31:$DU$41</c:f>
              <c:numCache>
                <c:formatCode>m/d/yyyy</c:formatCode>
                <c:ptCount val="11"/>
                <c:pt idx="0">
                  <c:v>#N/A</c:v>
                </c:pt>
                <c:pt idx="1">
                  <c:v>#N/A</c:v>
                </c:pt>
                <c:pt idx="2">
                  <c:v>42189</c:v>
                </c:pt>
                <c:pt idx="3">
                  <c:v>42369</c:v>
                </c:pt>
                <c:pt idx="4">
                  <c:v>42735</c:v>
                </c:pt>
                <c:pt idx="5">
                  <c:v>43100</c:v>
                </c:pt>
                <c:pt idx="6">
                  <c:v>43465</c:v>
                </c:pt>
                <c:pt idx="8">
                  <c:v>43830</c:v>
                </c:pt>
                <c:pt idx="9">
                  <c:v>43680</c:v>
                </c:pt>
                <c:pt idx="10">
                  <c:v>43980</c:v>
                </c:pt>
              </c:numCache>
            </c:numRef>
          </c:xVal>
          <c:yVal>
            <c:numRef>
              <c:f>Chart!$DX$31:$DX$41</c:f>
              <c:numCache>
                <c:formatCode>General</c:formatCode>
                <c:ptCount val="11"/>
                <c:pt idx="0">
                  <c:v>#N/A</c:v>
                </c:pt>
                <c:pt idx="1">
                  <c:v>#N/A</c:v>
                </c:pt>
                <c:pt idx="2">
                  <c:v>#N/A</c:v>
                </c:pt>
                <c:pt idx="3" formatCode="0.000">
                  <c:v>0.625</c:v>
                </c:pt>
                <c:pt idx="4" formatCode="0.000">
                  <c:v>1.875</c:v>
                </c:pt>
                <c:pt idx="5" formatCode="0.000">
                  <c:v>3.125</c:v>
                </c:pt>
                <c:pt idx="6" formatCode="0.000">
                  <c:v>#N/A</c:v>
                </c:pt>
                <c:pt idx="8" formatCode="0.000">
                  <c:v>3.75</c:v>
                </c:pt>
                <c:pt idx="9" formatCode="0.000">
                  <c:v>3.75</c:v>
                </c:pt>
                <c:pt idx="10" formatCode="0.000">
                  <c:v>3.75</c:v>
                </c:pt>
              </c:numCache>
            </c:numRef>
          </c:yVal>
          <c:smooth val="0"/>
        </c:ser>
        <c:ser>
          <c:idx val="8"/>
          <c:order val="2"/>
          <c:tx>
            <c:strRef>
              <c:f>Chart!$DW$30</c:f>
              <c:strCache>
                <c:ptCount val="1"/>
                <c:pt idx="0">
                  <c:v>jun-YY Median</c:v>
                </c:pt>
              </c:strCache>
            </c:strRef>
          </c:tx>
          <c:spPr>
            <a:ln>
              <a:solidFill>
                <a:schemeClr val="bg1">
                  <a:lumMod val="65000"/>
                </a:schemeClr>
              </a:solidFill>
            </a:ln>
          </c:spPr>
          <c:marker>
            <c:symbol val="none"/>
          </c:marker>
          <c:xVal>
            <c:numRef>
              <c:f>Chart!$DU$31:$DU$41</c:f>
              <c:numCache>
                <c:formatCode>m/d/yyyy</c:formatCode>
                <c:ptCount val="11"/>
                <c:pt idx="0">
                  <c:v>#N/A</c:v>
                </c:pt>
                <c:pt idx="1">
                  <c:v>#N/A</c:v>
                </c:pt>
                <c:pt idx="2">
                  <c:v>42189</c:v>
                </c:pt>
                <c:pt idx="3">
                  <c:v>42369</c:v>
                </c:pt>
                <c:pt idx="4">
                  <c:v>42735</c:v>
                </c:pt>
                <c:pt idx="5">
                  <c:v>43100</c:v>
                </c:pt>
                <c:pt idx="6">
                  <c:v>43465</c:v>
                </c:pt>
                <c:pt idx="8">
                  <c:v>43830</c:v>
                </c:pt>
                <c:pt idx="9">
                  <c:v>43680</c:v>
                </c:pt>
                <c:pt idx="10">
                  <c:v>43980</c:v>
                </c:pt>
              </c:numCache>
            </c:numRef>
          </c:xVal>
          <c:yVal>
            <c:numRef>
              <c:f>Chart!$DW$31:$DW$41</c:f>
              <c:numCache>
                <c:formatCode>General</c:formatCode>
                <c:ptCount val="11"/>
                <c:pt idx="0">
                  <c:v>#N/A</c:v>
                </c:pt>
                <c:pt idx="1">
                  <c:v>#N/A</c:v>
                </c:pt>
                <c:pt idx="2">
                  <c:v>#N/A</c:v>
                </c:pt>
                <c:pt idx="3" formatCode="0.000">
                  <c:v>0.625</c:v>
                </c:pt>
                <c:pt idx="4" formatCode="0.000">
                  <c:v>1.625</c:v>
                </c:pt>
                <c:pt idx="5" formatCode="0.000">
                  <c:v>2.875</c:v>
                </c:pt>
                <c:pt idx="6" formatCode="0.000">
                  <c:v>#N/A</c:v>
                </c:pt>
                <c:pt idx="8" formatCode="0.000">
                  <c:v>3.75</c:v>
                </c:pt>
                <c:pt idx="9" formatCode="0.000">
                  <c:v>3.75</c:v>
                </c:pt>
                <c:pt idx="10" formatCode="0.000">
                  <c:v>3.75</c:v>
                </c:pt>
              </c:numCache>
            </c:numRef>
          </c:yVal>
          <c:smooth val="0"/>
        </c:ser>
        <c:ser>
          <c:idx val="1"/>
          <c:order val="3"/>
          <c:tx>
            <c:strRef>
              <c:f>Chart!$DV$30</c:f>
              <c:strCache>
                <c:ptCount val="1"/>
                <c:pt idx="0">
                  <c:v>sep-YY Median</c:v>
                </c:pt>
              </c:strCache>
            </c:strRef>
          </c:tx>
          <c:spPr>
            <a:ln>
              <a:solidFill>
                <a:srgbClr val="C00000"/>
              </a:solidFill>
            </a:ln>
          </c:spPr>
          <c:marker>
            <c:symbol val="none"/>
          </c:marker>
          <c:dLbls>
            <c:dLbl>
              <c:idx val="3"/>
              <c:layout>
                <c:manualLayout>
                  <c:x val="2.4959263453175919E-2"/>
                  <c:y val="3.20815899669669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6.1664062649022876E-2"/>
                  <c:y val="-2.823096934161187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5.8727678713354093E-3"/>
                  <c:y val="3.921083218184844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7.3409598391692889E-3"/>
                  <c:y val="3.564621107440764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15:layout/>
                </c:ext>
              </c:extLst>
            </c:dLbl>
            <c:dLbl>
              <c:idx val="9"/>
              <c:layout>
                <c:manualLayout>
                  <c:x val="-7.3409598391693965E-3"/>
                  <c:y val="5.346931661161154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1200" b="1">
                    <a:solidFill>
                      <a:srgbClr val="C00000"/>
                    </a:solidFil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xVal>
            <c:numRef>
              <c:f>Chart!$DU$31:$DU$41</c:f>
              <c:numCache>
                <c:formatCode>m/d/yyyy</c:formatCode>
                <c:ptCount val="11"/>
                <c:pt idx="0">
                  <c:v>#N/A</c:v>
                </c:pt>
                <c:pt idx="1">
                  <c:v>#N/A</c:v>
                </c:pt>
                <c:pt idx="2">
                  <c:v>42189</c:v>
                </c:pt>
                <c:pt idx="3">
                  <c:v>42369</c:v>
                </c:pt>
                <c:pt idx="4">
                  <c:v>42735</c:v>
                </c:pt>
                <c:pt idx="5">
                  <c:v>43100</c:v>
                </c:pt>
                <c:pt idx="6">
                  <c:v>43465</c:v>
                </c:pt>
                <c:pt idx="8">
                  <c:v>43830</c:v>
                </c:pt>
                <c:pt idx="9">
                  <c:v>43680</c:v>
                </c:pt>
                <c:pt idx="10">
                  <c:v>43980</c:v>
                </c:pt>
              </c:numCache>
            </c:numRef>
          </c:xVal>
          <c:yVal>
            <c:numRef>
              <c:f>Chart!$DV$31:$DV$41</c:f>
              <c:numCache>
                <c:formatCode>General</c:formatCode>
                <c:ptCount val="11"/>
                <c:pt idx="0">
                  <c:v>#N/A</c:v>
                </c:pt>
                <c:pt idx="1">
                  <c:v>#N/A</c:v>
                </c:pt>
                <c:pt idx="2">
                  <c:v>#N/A</c:v>
                </c:pt>
                <c:pt idx="3" formatCode="0.000">
                  <c:v>0.375</c:v>
                </c:pt>
                <c:pt idx="4" formatCode="0.000">
                  <c:v>1.375</c:v>
                </c:pt>
                <c:pt idx="5" formatCode="0.000">
                  <c:v>2.625</c:v>
                </c:pt>
                <c:pt idx="6" formatCode="0.000">
                  <c:v>3.375</c:v>
                </c:pt>
                <c:pt idx="8" formatCode="0.000">
                  <c:v>3.5</c:v>
                </c:pt>
                <c:pt idx="9" formatCode="0.000">
                  <c:v>3.5</c:v>
                </c:pt>
                <c:pt idx="10" formatCode="0.000">
                  <c:v>3.5</c:v>
                </c:pt>
              </c:numCache>
            </c:numRef>
          </c:yVal>
          <c:smooth val="0"/>
        </c:ser>
        <c:ser>
          <c:idx val="10"/>
          <c:order val="4"/>
          <c:tx>
            <c:strRef>
              <c:f>Chart!$DW$51</c:f>
              <c:strCache>
                <c:ptCount val="1"/>
                <c:pt idx="0">
                  <c:v>ED Futures Basis Adj.</c:v>
                </c:pt>
              </c:strCache>
            </c:strRef>
          </c:tx>
          <c:spPr>
            <a:ln>
              <a:solidFill>
                <a:srgbClr val="FF0000"/>
              </a:solidFill>
            </a:ln>
          </c:spPr>
          <c:marker>
            <c:symbol val="none"/>
          </c:marker>
          <c:dPt>
            <c:idx val="4"/>
            <c:bubble3D val="0"/>
            <c:spPr>
              <a:ln>
                <a:solidFill>
                  <a:srgbClr val="1808E6"/>
                </a:solidFill>
              </a:ln>
            </c:spPr>
          </c:dPt>
          <c:dPt>
            <c:idx val="5"/>
            <c:bubble3D val="0"/>
            <c:spPr>
              <a:ln>
                <a:solidFill>
                  <a:srgbClr val="1808E6"/>
                </a:solidFill>
              </a:ln>
            </c:spPr>
          </c:dPt>
          <c:dPt>
            <c:idx val="6"/>
            <c:bubble3D val="0"/>
            <c:spPr>
              <a:ln>
                <a:noFill/>
              </a:ln>
            </c:spPr>
          </c:dPt>
          <c:xVal>
            <c:numRef>
              <c:f>Chart!$DS$52:$DS$58</c:f>
              <c:numCache>
                <c:formatCode>m/d/yyyy</c:formatCode>
                <c:ptCount val="7"/>
                <c:pt idx="0">
                  <c:v>#N/A</c:v>
                </c:pt>
                <c:pt idx="1">
                  <c:v>#N/A</c:v>
                </c:pt>
                <c:pt idx="2">
                  <c:v>#N/A</c:v>
                </c:pt>
                <c:pt idx="3">
                  <c:v>42369</c:v>
                </c:pt>
                <c:pt idx="4">
                  <c:v>42735</c:v>
                </c:pt>
                <c:pt idx="5">
                  <c:v>43100</c:v>
                </c:pt>
                <c:pt idx="6">
                  <c:v>43465</c:v>
                </c:pt>
              </c:numCache>
            </c:numRef>
          </c:xVal>
          <c:yVal>
            <c:numRef>
              <c:f>Chart!$DW$52:$DW$58</c:f>
              <c:numCache>
                <c:formatCode>General</c:formatCode>
                <c:ptCount val="7"/>
                <c:pt idx="0">
                  <c:v>#N/A</c:v>
                </c:pt>
                <c:pt idx="1">
                  <c:v>#N/A</c:v>
                </c:pt>
                <c:pt idx="2">
                  <c:v>#N/A</c:v>
                </c:pt>
                <c:pt idx="3">
                  <c:v>0.25800000000000001</c:v>
                </c:pt>
                <c:pt idx="4">
                  <c:v>0.879</c:v>
                </c:pt>
                <c:pt idx="5">
                  <c:v>1.444</c:v>
                </c:pt>
                <c:pt idx="6">
                  <c:v>0</c:v>
                </c:pt>
              </c:numCache>
            </c:numRef>
          </c:yVal>
          <c:smooth val="0"/>
        </c:ser>
        <c:ser>
          <c:idx val="2"/>
          <c:order val="5"/>
          <c:tx>
            <c:strRef>
              <c:f>Chart!$DY$31</c:f>
              <c:strCache>
                <c:ptCount val="1"/>
                <c:pt idx="0">
                  <c:v>#N/A</c:v>
                </c:pt>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Chart!$DU$31</c:f>
              <c:numCache>
                <c:formatCode>m/d/yyyy</c:formatCode>
                <c:ptCount val="1"/>
                <c:pt idx="0">
                  <c:v>#N/A</c:v>
                </c:pt>
              </c:numCache>
            </c:numRef>
          </c:xVal>
          <c:yVal>
            <c:numRef>
              <c:f>Chart!$DV$43</c:f>
              <c:numCache>
                <c:formatCode>General</c:formatCode>
                <c:ptCount val="1"/>
                <c:pt idx="0">
                  <c:v>-1</c:v>
                </c:pt>
              </c:numCache>
            </c:numRef>
          </c:yVal>
          <c:smooth val="0"/>
        </c:ser>
        <c:ser>
          <c:idx val="3"/>
          <c:order val="6"/>
          <c:tx>
            <c:strRef>
              <c:f>Chart!$DY$32</c:f>
              <c:strCache>
                <c:ptCount val="1"/>
                <c:pt idx="0">
                  <c:v>#N/A</c:v>
                </c:pt>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Chart!$DU$32</c:f>
              <c:numCache>
                <c:formatCode>m/d/yyyy</c:formatCode>
                <c:ptCount val="1"/>
                <c:pt idx="0">
                  <c:v>#N/A</c:v>
                </c:pt>
              </c:numCache>
            </c:numRef>
          </c:xVal>
          <c:yVal>
            <c:numRef>
              <c:f>Chart!$DV$43</c:f>
              <c:numCache>
                <c:formatCode>General</c:formatCode>
                <c:ptCount val="1"/>
                <c:pt idx="0">
                  <c:v>-1</c:v>
                </c:pt>
              </c:numCache>
            </c:numRef>
          </c:yVal>
          <c:smooth val="0"/>
        </c:ser>
        <c:ser>
          <c:idx val="4"/>
          <c:order val="7"/>
          <c:tx>
            <c:strRef>
              <c:f>Chart!$DY$33</c:f>
              <c:strCache>
                <c:ptCount val="1"/>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Chart!$DU$33</c:f>
              <c:numCache>
                <c:formatCode>m/d/yyyy</c:formatCode>
                <c:ptCount val="1"/>
                <c:pt idx="0">
                  <c:v>42189</c:v>
                </c:pt>
              </c:numCache>
            </c:numRef>
          </c:xVal>
          <c:yVal>
            <c:numRef>
              <c:f>Chart!$DV$43</c:f>
              <c:numCache>
                <c:formatCode>General</c:formatCode>
                <c:ptCount val="1"/>
                <c:pt idx="0">
                  <c:v>-1</c:v>
                </c:pt>
              </c:numCache>
            </c:numRef>
          </c:yVal>
          <c:smooth val="0"/>
        </c:ser>
        <c:ser>
          <c:idx val="5"/>
          <c:order val="8"/>
          <c:tx>
            <c:strRef>
              <c:f>Chart!$DY$34</c:f>
              <c:strCache>
                <c:ptCount val="1"/>
                <c:pt idx="0">
                  <c:v>2015</c:v>
                </c:pt>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Chart!$DU$34</c:f>
              <c:numCache>
                <c:formatCode>m/d/yyyy</c:formatCode>
                <c:ptCount val="1"/>
                <c:pt idx="0">
                  <c:v>42369</c:v>
                </c:pt>
              </c:numCache>
            </c:numRef>
          </c:xVal>
          <c:yVal>
            <c:numRef>
              <c:f>Chart!$DV$43</c:f>
              <c:numCache>
                <c:formatCode>General</c:formatCode>
                <c:ptCount val="1"/>
                <c:pt idx="0">
                  <c:v>-1</c:v>
                </c:pt>
              </c:numCache>
            </c:numRef>
          </c:yVal>
          <c:smooth val="0"/>
        </c:ser>
        <c:ser>
          <c:idx val="6"/>
          <c:order val="9"/>
          <c:tx>
            <c:strRef>
              <c:f>Chart!$DY$35</c:f>
              <c:strCache>
                <c:ptCount val="1"/>
                <c:pt idx="0">
                  <c:v>2016</c:v>
                </c:pt>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Chart!$DU$35</c:f>
              <c:numCache>
                <c:formatCode>m/d/yyyy</c:formatCode>
                <c:ptCount val="1"/>
                <c:pt idx="0">
                  <c:v>42735</c:v>
                </c:pt>
              </c:numCache>
            </c:numRef>
          </c:xVal>
          <c:yVal>
            <c:numRef>
              <c:f>Chart!$DV$43</c:f>
              <c:numCache>
                <c:formatCode>General</c:formatCode>
                <c:ptCount val="1"/>
                <c:pt idx="0">
                  <c:v>-1</c:v>
                </c:pt>
              </c:numCache>
            </c:numRef>
          </c:yVal>
          <c:smooth val="0"/>
        </c:ser>
        <c:ser>
          <c:idx val="7"/>
          <c:order val="10"/>
          <c:tx>
            <c:strRef>
              <c:f>Chart!$DY$36</c:f>
              <c:strCache>
                <c:ptCount val="1"/>
                <c:pt idx="0">
                  <c:v>2017</c:v>
                </c:pt>
              </c:strCache>
            </c:strRef>
          </c:tx>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Chart!$DU$36</c:f>
              <c:numCache>
                <c:formatCode>m/d/yyyy</c:formatCode>
                <c:ptCount val="1"/>
                <c:pt idx="0">
                  <c:v>43100</c:v>
                </c:pt>
              </c:numCache>
            </c:numRef>
          </c:xVal>
          <c:yVal>
            <c:numRef>
              <c:f>Chart!$DV$43</c:f>
              <c:numCache>
                <c:formatCode>General</c:formatCode>
                <c:ptCount val="1"/>
                <c:pt idx="0">
                  <c:v>-1</c:v>
                </c:pt>
              </c:numCache>
            </c:numRef>
          </c:yVal>
          <c:smooth val="0"/>
        </c:ser>
        <c:ser>
          <c:idx val="11"/>
          <c:order val="11"/>
          <c:tx>
            <c:strRef>
              <c:f>Chart!$DY$37</c:f>
              <c:strCache>
                <c:ptCount val="1"/>
                <c:pt idx="0">
                  <c:v>2018</c:v>
                </c:pt>
              </c:strCache>
            </c:strRef>
          </c:tx>
          <c:spPr>
            <a:ln w="28575">
              <a:noFill/>
            </a:ln>
          </c:spPr>
          <c:marker>
            <c:symbol val="none"/>
          </c:marker>
          <c:dLbls>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Chart!$DU$37</c:f>
              <c:numCache>
                <c:formatCode>m/d/yyyy</c:formatCode>
                <c:ptCount val="1"/>
                <c:pt idx="0">
                  <c:v>43465</c:v>
                </c:pt>
              </c:numCache>
            </c:numRef>
          </c:xVal>
          <c:yVal>
            <c:numRef>
              <c:f>Chart!$DV$43</c:f>
              <c:numCache>
                <c:formatCode>General</c:formatCode>
                <c:ptCount val="1"/>
                <c:pt idx="0">
                  <c:v>-1</c:v>
                </c:pt>
              </c:numCache>
            </c:numRef>
          </c:yVal>
          <c:smooth val="0"/>
        </c:ser>
        <c:ser>
          <c:idx val="14"/>
          <c:order val="12"/>
          <c:tx>
            <c:strRef>
              <c:f>Chart!$DY$39</c:f>
              <c:strCache>
                <c:ptCount val="1"/>
                <c:pt idx="0">
                  <c:v>Longer Term</c:v>
                </c:pt>
              </c:strCache>
            </c:strRef>
          </c:tx>
          <c:marker>
            <c:symbol val="none"/>
          </c:marker>
          <c:dLbls>
            <c:dLbl>
              <c:idx val="0"/>
              <c:layout/>
              <c:tx>
                <c:rich>
                  <a:bodyPr/>
                  <a:lstStyle/>
                  <a:p>
                    <a:r>
                      <a:rPr lang="en-US" smtClean="0"/>
                      <a:t>Largo Plazo</a:t>
                    </a:r>
                    <a:endParaRPr lang="en-US" dirty="0"/>
                  </a:p>
                </c:rich>
              </c:tx>
              <c:dLblPos val="b"/>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dLblPos val="b"/>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Chart!$DU$39</c:f>
              <c:numCache>
                <c:formatCode>m/d/yyyy</c:formatCode>
                <c:ptCount val="1"/>
                <c:pt idx="0">
                  <c:v>43830</c:v>
                </c:pt>
              </c:numCache>
            </c:numRef>
          </c:xVal>
          <c:yVal>
            <c:numRef>
              <c:f>Chart!$DV$43</c:f>
              <c:numCache>
                <c:formatCode>General</c:formatCode>
                <c:ptCount val="1"/>
                <c:pt idx="0">
                  <c:v>-1</c:v>
                </c:pt>
              </c:numCache>
            </c:numRef>
          </c:yVal>
          <c:smooth val="0"/>
        </c:ser>
        <c:ser>
          <c:idx val="9"/>
          <c:order val="13"/>
          <c:spPr>
            <a:ln>
              <a:solidFill>
                <a:schemeClr val="tx1">
                  <a:lumMod val="50000"/>
                  <a:lumOff val="50000"/>
                </a:schemeClr>
              </a:solidFill>
              <a:prstDash val="dash"/>
            </a:ln>
          </c:spPr>
          <c:marker>
            <c:symbol val="none"/>
          </c:marker>
          <c:xVal>
            <c:numRef>
              <c:f>Chart!$EA$6</c:f>
            </c:numRef>
          </c:xVal>
          <c:yVal>
            <c:numRef>
              <c:f>Chart!$EB$6</c:f>
            </c:numRef>
          </c:yVal>
          <c:smooth val="0"/>
        </c:ser>
        <c:ser>
          <c:idx val="13"/>
          <c:order val="14"/>
          <c:tx>
            <c:v>Longer Term Barrier Dash</c:v>
          </c:tx>
          <c:spPr>
            <a:ln>
              <a:solidFill>
                <a:schemeClr val="bg1">
                  <a:lumMod val="50000"/>
                </a:schemeClr>
              </a:solidFill>
              <a:prstDash val="dash"/>
            </a:ln>
          </c:spPr>
          <c:marker>
            <c:symbol val="none"/>
          </c:marker>
          <c:xVal>
            <c:numRef>
              <c:f>Chart!$DU$43:$DU$44</c:f>
              <c:numCache>
                <c:formatCode>m/d/yyyy</c:formatCode>
                <c:ptCount val="2"/>
                <c:pt idx="0">
                  <c:v>43572.5</c:v>
                </c:pt>
                <c:pt idx="1">
                  <c:v>43572.5</c:v>
                </c:pt>
              </c:numCache>
            </c:numRef>
          </c:xVal>
          <c:yVal>
            <c:numRef>
              <c:f>Chart!$DV$43:$DV$44</c:f>
              <c:numCache>
                <c:formatCode>General</c:formatCode>
                <c:ptCount val="2"/>
                <c:pt idx="0">
                  <c:v>-1</c:v>
                </c:pt>
                <c:pt idx="1">
                  <c:v>5</c:v>
                </c:pt>
              </c:numCache>
            </c:numRef>
          </c:yVal>
          <c:smooth val="0"/>
        </c:ser>
        <c:dLbls>
          <c:showLegendKey val="0"/>
          <c:showVal val="0"/>
          <c:showCatName val="0"/>
          <c:showSerName val="0"/>
          <c:showPercent val="0"/>
          <c:showBubbleSize val="0"/>
        </c:dLbls>
        <c:axId val="78174848"/>
        <c:axId val="79245312"/>
      </c:scatterChart>
      <c:valAx>
        <c:axId val="78174848"/>
        <c:scaling>
          <c:orientation val="minMax"/>
          <c:max val="44012"/>
        </c:scaling>
        <c:delete val="1"/>
        <c:axPos val="b"/>
        <c:numFmt formatCode="m/d/yyyy" sourceLinked="1"/>
        <c:majorTickMark val="out"/>
        <c:minorTickMark val="none"/>
        <c:tickLblPos val="nextTo"/>
        <c:crossAx val="79245312"/>
        <c:crosses val="autoZero"/>
        <c:crossBetween val="midCat"/>
      </c:valAx>
      <c:valAx>
        <c:axId val="79245312"/>
        <c:scaling>
          <c:orientation val="minMax"/>
          <c:max val="5"/>
          <c:min val="-1"/>
        </c:scaling>
        <c:delete val="0"/>
        <c:axPos val="l"/>
        <c:majorGridlines>
          <c:spPr>
            <a:ln>
              <a:solidFill>
                <a:schemeClr val="bg1">
                  <a:lumMod val="65000"/>
                </a:schemeClr>
              </a:solidFill>
            </a:ln>
          </c:spPr>
        </c:majorGridlines>
        <c:numFmt formatCode="General" sourceLinked="1"/>
        <c:majorTickMark val="out"/>
        <c:minorTickMark val="out"/>
        <c:tickLblPos val="nextTo"/>
        <c:spPr>
          <a:ln>
            <a:solidFill>
              <a:schemeClr val="tx1"/>
            </a:solidFill>
          </a:ln>
        </c:spPr>
        <c:crossAx val="78174848"/>
        <c:crosses val="autoZero"/>
        <c:crossBetween val="midCat"/>
        <c:majorUnit val="1"/>
        <c:minorUnit val="0.25"/>
      </c:valAx>
      <c:spPr>
        <a:ln>
          <a:solidFill>
            <a:schemeClr val="tx1"/>
          </a:solidFill>
        </a:ln>
      </c:spPr>
    </c:plotArea>
    <c:plotVisOnly val="1"/>
    <c:dispBlanksAs val="gap"/>
    <c:showDLblsOverMax val="0"/>
  </c:chart>
  <c:spPr>
    <a:noFill/>
    <a:ln>
      <a:noFill/>
    </a:ln>
  </c:spPr>
  <c:txPr>
    <a:bodyPr/>
    <a:lstStyle/>
    <a:p>
      <a:pPr>
        <a:defRPr sz="1400">
          <a:latin typeface="Century Gothic" panose="020B0502020202020204" pitchFamily="34" charset="0"/>
          <a:cs typeface="Arial" panose="020B0604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sz="1400" b="1" dirty="0">
                <a:solidFill>
                  <a:sysClr val="windowText" lastClr="000000"/>
                </a:solidFill>
              </a:rPr>
              <a:t>Revisiones Salariales en primeros 6m del </a:t>
            </a:r>
            <a:r>
              <a:rPr lang="es-MX" sz="1400" b="1" dirty="0" smtClean="0">
                <a:solidFill>
                  <a:sysClr val="windowText" lastClr="000000"/>
                </a:solidFill>
              </a:rPr>
              <a:t>año en México </a:t>
            </a:r>
            <a:endParaRPr lang="es-MX" sz="1400" b="1" dirty="0">
              <a:solidFill>
                <a:sysClr val="windowText" lastClr="000000"/>
              </a:solidFill>
            </a:endParaRPr>
          </a:p>
        </c:rich>
      </c:tx>
      <c:layout/>
      <c:overlay val="0"/>
      <c:spPr>
        <a:noFill/>
        <a:ln>
          <a:noFill/>
        </a:ln>
        <a:effectLst/>
      </c:spPr>
    </c:title>
    <c:autoTitleDeleted val="0"/>
    <c:plotArea>
      <c:layout/>
      <c:barChart>
        <c:barDir val="col"/>
        <c:grouping val="clustered"/>
        <c:varyColors val="0"/>
        <c:ser>
          <c:idx val="0"/>
          <c:order val="0"/>
          <c:spPr>
            <a:solidFill>
              <a:srgbClr val="C00000"/>
            </a:solidFill>
            <a:ln>
              <a:solidFill>
                <a:srgbClr val="C00000"/>
              </a:solidFill>
            </a:ln>
            <a:effectLst/>
          </c:spPr>
          <c:invertIfNegative val="0"/>
          <c:dPt>
            <c:idx val="11"/>
            <c:invertIfNegative val="0"/>
            <c:bubble3D val="0"/>
            <c:spPr>
              <a:solidFill>
                <a:schemeClr val="bg1">
                  <a:lumMod val="50000"/>
                </a:schemeClr>
              </a:solidFill>
              <a:ln>
                <a:solidFill>
                  <a:schemeClr val="bg1">
                    <a:lumMod val="50000"/>
                  </a:schemeClr>
                </a:solidFill>
              </a:ln>
              <a:effectLst/>
            </c:spPr>
          </c:dPt>
          <c:cat>
            <c:numRef>
              <c:f>Hoja2!$C$8:$C$19</c:f>
              <c:numCache>
                <c:formatCode>General</c:formatCode>
                <c:ptCount val="12"/>
                <c:pt idx="0">
                  <c:v>2004</c:v>
                </c:pt>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Hoja2!$D$8:$D$19</c:f>
              <c:numCache>
                <c:formatCode>#,##0</c:formatCode>
                <c:ptCount val="12"/>
                <c:pt idx="0">
                  <c:v>23859</c:v>
                </c:pt>
                <c:pt idx="1">
                  <c:v>25495</c:v>
                </c:pt>
                <c:pt idx="2">
                  <c:v>30767</c:v>
                </c:pt>
                <c:pt idx="3">
                  <c:v>33057</c:v>
                </c:pt>
                <c:pt idx="4">
                  <c:v>30916</c:v>
                </c:pt>
                <c:pt idx="5">
                  <c:v>29056</c:v>
                </c:pt>
                <c:pt idx="6">
                  <c:v>33412</c:v>
                </c:pt>
                <c:pt idx="7">
                  <c:v>32273</c:v>
                </c:pt>
                <c:pt idx="8">
                  <c:v>35459</c:v>
                </c:pt>
                <c:pt idx="9">
                  <c:v>33450</c:v>
                </c:pt>
                <c:pt idx="10">
                  <c:v>30342</c:v>
                </c:pt>
                <c:pt idx="11">
                  <c:v>23364</c:v>
                </c:pt>
              </c:numCache>
            </c:numRef>
          </c:val>
        </c:ser>
        <c:dLbls>
          <c:showLegendKey val="0"/>
          <c:showVal val="0"/>
          <c:showCatName val="0"/>
          <c:showSerName val="0"/>
          <c:showPercent val="0"/>
          <c:showBubbleSize val="0"/>
        </c:dLbls>
        <c:gapWidth val="219"/>
        <c:overlap val="-27"/>
        <c:axId val="79287808"/>
        <c:axId val="79289344"/>
      </c:barChart>
      <c:catAx>
        <c:axId val="7928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79289344"/>
        <c:crosses val="autoZero"/>
        <c:auto val="1"/>
        <c:lblAlgn val="ctr"/>
        <c:lblOffset val="100"/>
        <c:noMultiLvlLbl val="0"/>
      </c:catAx>
      <c:valAx>
        <c:axId val="79289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792878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smtClean="0"/>
              <a:t>Inflación</a:t>
            </a:r>
            <a:r>
              <a:rPr lang="es-MX" b="1" baseline="0" dirty="0" smtClean="0"/>
              <a:t> en segundas quincenas de agosto. 2002-2015</a:t>
            </a:r>
            <a:endParaRPr lang="es-MX" b="1" dirty="0"/>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Pt>
            <c:idx val="0"/>
            <c:invertIfNegative val="0"/>
            <c:bubble3D val="0"/>
            <c:spPr>
              <a:solidFill>
                <a:schemeClr val="bg1">
                  <a:lumMod val="50000"/>
                </a:schemeClr>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'Quincenal Anual'!$BS$3:$BS$16</c:f>
              <c:strCache>
                <c:ptCount val="14"/>
                <c:pt idx="0">
                  <c:v>2Q Ago 2015</c:v>
                </c:pt>
                <c:pt idx="1">
                  <c:v>2Q Ago 2014</c:v>
                </c:pt>
                <c:pt idx="2">
                  <c:v>2Q Ago 2013</c:v>
                </c:pt>
                <c:pt idx="3">
                  <c:v>2Q Ago 2012</c:v>
                </c:pt>
                <c:pt idx="4">
                  <c:v>2Q Ago 2011</c:v>
                </c:pt>
                <c:pt idx="5">
                  <c:v>2Q Ago 2010</c:v>
                </c:pt>
                <c:pt idx="6">
                  <c:v>2Q Ago 2009</c:v>
                </c:pt>
                <c:pt idx="7">
                  <c:v>2Q Ago 2008</c:v>
                </c:pt>
                <c:pt idx="8">
                  <c:v>2Q Ago 2007</c:v>
                </c:pt>
                <c:pt idx="9">
                  <c:v>2Q Ago 2006</c:v>
                </c:pt>
                <c:pt idx="10">
                  <c:v>2Q Ago 2005</c:v>
                </c:pt>
                <c:pt idx="11">
                  <c:v>2Q Ago 2004</c:v>
                </c:pt>
                <c:pt idx="12">
                  <c:v>2Q Ago 2003</c:v>
                </c:pt>
                <c:pt idx="13">
                  <c:v>2Q Ago 2002</c:v>
                </c:pt>
              </c:strCache>
            </c:strRef>
          </c:cat>
          <c:val>
            <c:numRef>
              <c:f>'Quincenal Anual'!$BF$3:$BF$16</c:f>
              <c:numCache>
                <c:formatCode>0.00%</c:formatCode>
                <c:ptCount val="14"/>
                <c:pt idx="0">
                  <c:v>2.1165040826847115E-3</c:v>
                </c:pt>
                <c:pt idx="1">
                  <c:v>1.6524167087950126E-4</c:v>
                </c:pt>
                <c:pt idx="2">
                  <c:v>1.8632041256183562E-3</c:v>
                </c:pt>
                <c:pt idx="3">
                  <c:v>8.3925075002766469E-4</c:v>
                </c:pt>
                <c:pt idx="4">
                  <c:v>2.9337774093056712E-3</c:v>
                </c:pt>
                <c:pt idx="5">
                  <c:v>1.7790722341197718E-3</c:v>
                </c:pt>
                <c:pt idx="6">
                  <c:v>1.4121695911626375E-3</c:v>
                </c:pt>
                <c:pt idx="7">
                  <c:v>3.0434937737069401E-3</c:v>
                </c:pt>
                <c:pt idx="8">
                  <c:v>9.5028334450830698E-4</c:v>
                </c:pt>
                <c:pt idx="9">
                  <c:v>4.7318017675457291E-4</c:v>
                </c:pt>
                <c:pt idx="10">
                  <c:v>-5.5364058200169097E-5</c:v>
                </c:pt>
                <c:pt idx="11">
                  <c:v>1.086271988116172E-3</c:v>
                </c:pt>
                <c:pt idx="12">
                  <c:v>3.0018122245922818E-4</c:v>
                </c:pt>
                <c:pt idx="13">
                  <c:v>-6.4495269915443298E-4</c:v>
                </c:pt>
              </c:numCache>
            </c:numRef>
          </c:val>
        </c:ser>
        <c:dLbls>
          <c:showLegendKey val="0"/>
          <c:showVal val="0"/>
          <c:showCatName val="0"/>
          <c:showSerName val="0"/>
          <c:showPercent val="0"/>
          <c:showBubbleSize val="0"/>
        </c:dLbls>
        <c:gapWidth val="150"/>
        <c:axId val="78790656"/>
        <c:axId val="78792192"/>
      </c:barChart>
      <c:catAx>
        <c:axId val="78790656"/>
        <c:scaling>
          <c:orientation val="maxMin"/>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endParaRPr lang="es-MX"/>
          </a:p>
        </c:txPr>
        <c:crossAx val="78792192"/>
        <c:crosses val="autoZero"/>
        <c:auto val="1"/>
        <c:lblAlgn val="ctr"/>
        <c:lblOffset val="100"/>
        <c:noMultiLvlLbl val="0"/>
      </c:catAx>
      <c:valAx>
        <c:axId val="78792192"/>
        <c:scaling>
          <c:orientation val="minMax"/>
        </c:scaling>
        <c:delete val="0"/>
        <c:axPos val="r"/>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787906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Century Gothic" panose="020B0502020202020204" pitchFamily="34" charset="0"/>
                <a:ea typeface="+mn-ea"/>
                <a:cs typeface="+mn-cs"/>
              </a:defRPr>
            </a:pPr>
            <a:r>
              <a:rPr lang="es-MX" sz="1200" b="1" dirty="0">
                <a:solidFill>
                  <a:schemeClr val="tx1"/>
                </a:solidFill>
              </a:rPr>
              <a:t>% de Ingresos Petroleros del Total de Ingresos del Gobierno Federal vs Precio de la Mezcla Mexicana</a:t>
            </a:r>
          </a:p>
        </c:rich>
      </c:tx>
      <c:layout>
        <c:manualLayout>
          <c:xMode val="edge"/>
          <c:yMode val="edge"/>
          <c:x val="0.11151428571428572"/>
          <c:y val="6.2385330114184803E-2"/>
        </c:manualLayout>
      </c:layout>
      <c:overlay val="0"/>
      <c:spPr>
        <a:noFill/>
        <a:ln>
          <a:noFill/>
        </a:ln>
        <a:effectLst/>
      </c:spPr>
    </c:title>
    <c:autoTitleDeleted val="0"/>
    <c:plotArea>
      <c:layout/>
      <c:lineChart>
        <c:grouping val="standard"/>
        <c:varyColors val="0"/>
        <c:ser>
          <c:idx val="0"/>
          <c:order val="0"/>
          <c:tx>
            <c:v>Participación de Ingresos Petroleros en Total de Ingresos del Gobierno Federal %</c:v>
          </c:tx>
          <c:spPr>
            <a:ln w="28575" cap="rnd">
              <a:solidFill>
                <a:srgbClr val="C00000"/>
              </a:solidFill>
              <a:round/>
            </a:ln>
            <a:effectLst/>
          </c:spPr>
          <c:marker>
            <c:symbol val="none"/>
          </c:marker>
          <c:cat>
            <c:numRef>
              <c:f>SHCP!$H$3:$H$189</c:f>
              <c:numCache>
                <c:formatCode>mmm\-yy</c:formatCode>
                <c:ptCount val="187"/>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numCache>
            </c:numRef>
          </c:cat>
          <c:val>
            <c:numRef>
              <c:f>SHCP!$F$3:$F$189</c:f>
              <c:numCache>
                <c:formatCode>General</c:formatCode>
                <c:ptCount val="187"/>
                <c:pt idx="0">
                  <c:v>0.29861178918137948</c:v>
                </c:pt>
                <c:pt idx="1">
                  <c:v>0.30536572021610903</c:v>
                </c:pt>
                <c:pt idx="2">
                  <c:v>0.39797052591511078</c:v>
                </c:pt>
                <c:pt idx="3">
                  <c:v>0.28214698002334521</c:v>
                </c:pt>
                <c:pt idx="4">
                  <c:v>0.31484022004233975</c:v>
                </c:pt>
                <c:pt idx="5">
                  <c:v>0.2883154341876431</c:v>
                </c:pt>
                <c:pt idx="6">
                  <c:v>0.40040612359345557</c:v>
                </c:pt>
                <c:pt idx="7">
                  <c:v>0.30185014701532087</c:v>
                </c:pt>
                <c:pt idx="8">
                  <c:v>0.34148279417780386</c:v>
                </c:pt>
                <c:pt idx="9">
                  <c:v>0.37289074882207462</c:v>
                </c:pt>
                <c:pt idx="10">
                  <c:v>0.29230466016639745</c:v>
                </c:pt>
                <c:pt idx="11">
                  <c:v>0.33814116272041844</c:v>
                </c:pt>
                <c:pt idx="12">
                  <c:v>0.34326203329526095</c:v>
                </c:pt>
                <c:pt idx="13">
                  <c:v>0.30848450662029892</c:v>
                </c:pt>
                <c:pt idx="14">
                  <c:v>0.33330167716905246</c:v>
                </c:pt>
                <c:pt idx="15">
                  <c:v>0.25952997703853664</c:v>
                </c:pt>
                <c:pt idx="16">
                  <c:v>0.32492459478865116</c:v>
                </c:pt>
                <c:pt idx="17">
                  <c:v>0.25156672302323058</c:v>
                </c:pt>
                <c:pt idx="18">
                  <c:v>0.29443207690157858</c:v>
                </c:pt>
                <c:pt idx="19">
                  <c:v>0.31884702331095616</c:v>
                </c:pt>
                <c:pt idx="20">
                  <c:v>0.38159430086200774</c:v>
                </c:pt>
                <c:pt idx="21">
                  <c:v>0.31463500253611204</c:v>
                </c:pt>
                <c:pt idx="22">
                  <c:v>0.24820875964698666</c:v>
                </c:pt>
                <c:pt idx="23">
                  <c:v>0.2268892071925637</c:v>
                </c:pt>
                <c:pt idx="24">
                  <c:v>0.15287507250124768</c:v>
                </c:pt>
                <c:pt idx="25">
                  <c:v>9.7641260153222151E-2</c:v>
                </c:pt>
                <c:pt idx="26">
                  <c:v>0.25752068375642989</c:v>
                </c:pt>
                <c:pt idx="27">
                  <c:v>0.16200436072737781</c:v>
                </c:pt>
                <c:pt idx="28">
                  <c:v>0.17327103107520445</c:v>
                </c:pt>
                <c:pt idx="29">
                  <c:v>0.3478421032307164</c:v>
                </c:pt>
                <c:pt idx="30">
                  <c:v>0.28235746139218865</c:v>
                </c:pt>
                <c:pt idx="31">
                  <c:v>0.21458185978921293</c:v>
                </c:pt>
                <c:pt idx="32">
                  <c:v>0.36595371572412344</c:v>
                </c:pt>
                <c:pt idx="33">
                  <c:v>0.29698184822741397</c:v>
                </c:pt>
                <c:pt idx="34">
                  <c:v>0.23099929281713558</c:v>
                </c:pt>
                <c:pt idx="35">
                  <c:v>0.46224124510048092</c:v>
                </c:pt>
                <c:pt idx="36">
                  <c:v>0.30831794684705593</c:v>
                </c:pt>
                <c:pt idx="37">
                  <c:v>0.35216569128056235</c:v>
                </c:pt>
                <c:pt idx="38">
                  <c:v>0.27261695966567079</c:v>
                </c:pt>
                <c:pt idx="39">
                  <c:v>0.42109371393478529</c:v>
                </c:pt>
                <c:pt idx="40">
                  <c:v>0.2863792629229584</c:v>
                </c:pt>
                <c:pt idx="41">
                  <c:v>0.31111049436890642</c:v>
                </c:pt>
                <c:pt idx="42">
                  <c:v>0.31342710848838157</c:v>
                </c:pt>
                <c:pt idx="43">
                  <c:v>0.24330465878195104</c:v>
                </c:pt>
                <c:pt idx="44">
                  <c:v>0.30818576407017007</c:v>
                </c:pt>
                <c:pt idx="45">
                  <c:v>0.3484823801888457</c:v>
                </c:pt>
                <c:pt idx="46">
                  <c:v>0.35349194550654484</c:v>
                </c:pt>
                <c:pt idx="47">
                  <c:v>0.32584036816361445</c:v>
                </c:pt>
                <c:pt idx="48">
                  <c:v>0.36741127774077476</c:v>
                </c:pt>
                <c:pt idx="49">
                  <c:v>0.32966923924516506</c:v>
                </c:pt>
                <c:pt idx="50">
                  <c:v>0.30031318094329446</c:v>
                </c:pt>
                <c:pt idx="51">
                  <c:v>0.38504496086949047</c:v>
                </c:pt>
                <c:pt idx="52">
                  <c:v>0.31701422912480376</c:v>
                </c:pt>
                <c:pt idx="53">
                  <c:v>0.34424103532248335</c:v>
                </c:pt>
                <c:pt idx="54">
                  <c:v>0.42614864862535051</c:v>
                </c:pt>
                <c:pt idx="55">
                  <c:v>0.45426664278332141</c:v>
                </c:pt>
                <c:pt idx="56">
                  <c:v>0.38631611359081969</c:v>
                </c:pt>
                <c:pt idx="57">
                  <c:v>0.44210731951116966</c:v>
                </c:pt>
                <c:pt idx="58">
                  <c:v>0.46236338763156376</c:v>
                </c:pt>
                <c:pt idx="59">
                  <c:v>0.48879994916384617</c:v>
                </c:pt>
                <c:pt idx="60">
                  <c:v>0.34494137484488996</c:v>
                </c:pt>
                <c:pt idx="61">
                  <c:v>0.39210265864311555</c:v>
                </c:pt>
                <c:pt idx="62">
                  <c:v>0.31744313963594278</c:v>
                </c:pt>
                <c:pt idx="63">
                  <c:v>0.34772944514610393</c:v>
                </c:pt>
                <c:pt idx="64">
                  <c:v>0.41050172169089683</c:v>
                </c:pt>
                <c:pt idx="65">
                  <c:v>0.42182724607314592</c:v>
                </c:pt>
                <c:pt idx="66">
                  <c:v>0.47279750081777966</c:v>
                </c:pt>
                <c:pt idx="67">
                  <c:v>0.40711377053953224</c:v>
                </c:pt>
                <c:pt idx="68">
                  <c:v>0.47333212357420679</c:v>
                </c:pt>
                <c:pt idx="69">
                  <c:v>0.54568766377386579</c:v>
                </c:pt>
                <c:pt idx="70">
                  <c:v>0.43010012600563041</c:v>
                </c:pt>
                <c:pt idx="71">
                  <c:v>0.51896489045267435</c:v>
                </c:pt>
                <c:pt idx="72">
                  <c:v>0.34878292019167062</c:v>
                </c:pt>
                <c:pt idx="73">
                  <c:v>0.43500633722555998</c:v>
                </c:pt>
                <c:pt idx="74">
                  <c:v>0.42331309539980533</c:v>
                </c:pt>
                <c:pt idx="75">
                  <c:v>0.43996696759620951</c:v>
                </c:pt>
                <c:pt idx="76">
                  <c:v>0.50380940285785414</c:v>
                </c:pt>
                <c:pt idx="77">
                  <c:v>0.54054362304189851</c:v>
                </c:pt>
                <c:pt idx="78">
                  <c:v>0.38870492253836481</c:v>
                </c:pt>
                <c:pt idx="79">
                  <c:v>0.47545391117576397</c:v>
                </c:pt>
                <c:pt idx="80">
                  <c:v>0.45664292884748237</c:v>
                </c:pt>
                <c:pt idx="81">
                  <c:v>0.44152108117622518</c:v>
                </c:pt>
                <c:pt idx="82">
                  <c:v>0.37263488165625297</c:v>
                </c:pt>
                <c:pt idx="83">
                  <c:v>0.2205684667592521</c:v>
                </c:pt>
                <c:pt idx="84">
                  <c:v>0.4382683684759448</c:v>
                </c:pt>
                <c:pt idx="85">
                  <c:v>0.38165607565661597</c:v>
                </c:pt>
                <c:pt idx="86">
                  <c:v>0.37928435619715811</c:v>
                </c:pt>
                <c:pt idx="87">
                  <c:v>0.32166648850196244</c:v>
                </c:pt>
                <c:pt idx="88">
                  <c:v>0.34646463150529783</c:v>
                </c:pt>
                <c:pt idx="89">
                  <c:v>0.32734232499633625</c:v>
                </c:pt>
                <c:pt idx="90">
                  <c:v>0.48835122166745792</c:v>
                </c:pt>
                <c:pt idx="91">
                  <c:v>0.39766289447263747</c:v>
                </c:pt>
                <c:pt idx="92">
                  <c:v>0.4117992974547432</c:v>
                </c:pt>
                <c:pt idx="93">
                  <c:v>0.63407183190433181</c:v>
                </c:pt>
                <c:pt idx="94">
                  <c:v>0.32670340935856512</c:v>
                </c:pt>
                <c:pt idx="95">
                  <c:v>0.39990109943819196</c:v>
                </c:pt>
                <c:pt idx="96">
                  <c:v>0.35093640542835608</c:v>
                </c:pt>
                <c:pt idx="97">
                  <c:v>0.42103691415301192</c:v>
                </c:pt>
                <c:pt idx="98">
                  <c:v>0.6593476976009528</c:v>
                </c:pt>
                <c:pt idx="99">
                  <c:v>0.50628574837435969</c:v>
                </c:pt>
                <c:pt idx="100">
                  <c:v>0.48855428064657658</c:v>
                </c:pt>
                <c:pt idx="101">
                  <c:v>0.53670847122987997</c:v>
                </c:pt>
                <c:pt idx="102">
                  <c:v>0.56148704212650424</c:v>
                </c:pt>
                <c:pt idx="103">
                  <c:v>0.57200308838737424</c:v>
                </c:pt>
                <c:pt idx="104">
                  <c:v>0.55012198045184701</c:v>
                </c:pt>
                <c:pt idx="105">
                  <c:v>0.54078544188333355</c:v>
                </c:pt>
                <c:pt idx="106">
                  <c:v>0.43906270530833502</c:v>
                </c:pt>
                <c:pt idx="107">
                  <c:v>0.50625475504804174</c:v>
                </c:pt>
                <c:pt idx="108">
                  <c:v>0.21198443148266266</c:v>
                </c:pt>
                <c:pt idx="109">
                  <c:v>0.3703894335342342</c:v>
                </c:pt>
                <c:pt idx="110">
                  <c:v>0.2407311471956225</c:v>
                </c:pt>
                <c:pt idx="111">
                  <c:v>0.56803893880427836</c:v>
                </c:pt>
                <c:pt idx="112">
                  <c:v>0.29431374173090064</c:v>
                </c:pt>
                <c:pt idx="113">
                  <c:v>0.33927544782857905</c:v>
                </c:pt>
                <c:pt idx="114">
                  <c:v>0.43317209339989454</c:v>
                </c:pt>
                <c:pt idx="115">
                  <c:v>0.57775347766105023</c:v>
                </c:pt>
                <c:pt idx="116">
                  <c:v>0.36301751079502481</c:v>
                </c:pt>
                <c:pt idx="117">
                  <c:v>0.39738565464527054</c:v>
                </c:pt>
                <c:pt idx="118">
                  <c:v>0.42763164565955647</c:v>
                </c:pt>
                <c:pt idx="119">
                  <c:v>0.65999482836695211</c:v>
                </c:pt>
                <c:pt idx="120">
                  <c:v>0.37455668373537654</c:v>
                </c:pt>
                <c:pt idx="121">
                  <c:v>0.37586779351553962</c:v>
                </c:pt>
                <c:pt idx="122">
                  <c:v>0.3627354392351666</c:v>
                </c:pt>
                <c:pt idx="123">
                  <c:v>0.37327723105115784</c:v>
                </c:pt>
                <c:pt idx="124">
                  <c:v>0.40351672185256976</c:v>
                </c:pt>
                <c:pt idx="125">
                  <c:v>0.34139102879083827</c:v>
                </c:pt>
                <c:pt idx="126">
                  <c:v>0.40197614049683822</c:v>
                </c:pt>
                <c:pt idx="127">
                  <c:v>0.40791380635500424</c:v>
                </c:pt>
                <c:pt idx="128">
                  <c:v>0.35444941783108885</c:v>
                </c:pt>
                <c:pt idx="129">
                  <c:v>0.38426989351775792</c:v>
                </c:pt>
                <c:pt idx="130">
                  <c:v>0.41433058209975293</c:v>
                </c:pt>
                <c:pt idx="131">
                  <c:v>0.49734176634715288</c:v>
                </c:pt>
                <c:pt idx="132">
                  <c:v>0.34094621616469506</c:v>
                </c:pt>
                <c:pt idx="133">
                  <c:v>0.44041587696006473</c:v>
                </c:pt>
                <c:pt idx="134">
                  <c:v>0.34286097308756647</c:v>
                </c:pt>
                <c:pt idx="135">
                  <c:v>0.44030527739894659</c:v>
                </c:pt>
                <c:pt idx="136">
                  <c:v>0.4695367460510198</c:v>
                </c:pt>
                <c:pt idx="137">
                  <c:v>0.43988759529776722</c:v>
                </c:pt>
                <c:pt idx="138">
                  <c:v>0.46271084120392814</c:v>
                </c:pt>
                <c:pt idx="139">
                  <c:v>0.46577788003356951</c:v>
                </c:pt>
                <c:pt idx="140">
                  <c:v>0.40372075657248896</c:v>
                </c:pt>
                <c:pt idx="141">
                  <c:v>0.45408014445414702</c:v>
                </c:pt>
                <c:pt idx="142">
                  <c:v>0.44511720766028201</c:v>
                </c:pt>
                <c:pt idx="143">
                  <c:v>0.56229744839978546</c:v>
                </c:pt>
                <c:pt idx="144">
                  <c:v>0.44318564232023527</c:v>
                </c:pt>
                <c:pt idx="145">
                  <c:v>0.43508301004320049</c:v>
                </c:pt>
                <c:pt idx="146">
                  <c:v>0.43503910112854255</c:v>
                </c:pt>
                <c:pt idx="147">
                  <c:v>0.48597513065343234</c:v>
                </c:pt>
                <c:pt idx="148">
                  <c:v>0.49367550686276257</c:v>
                </c:pt>
                <c:pt idx="149">
                  <c:v>0.51779707379710138</c:v>
                </c:pt>
                <c:pt idx="150">
                  <c:v>0.44764998141432089</c:v>
                </c:pt>
                <c:pt idx="151">
                  <c:v>0.44971672271965374</c:v>
                </c:pt>
                <c:pt idx="152">
                  <c:v>0.43776775430944997</c:v>
                </c:pt>
                <c:pt idx="153">
                  <c:v>0.49194821963795393</c:v>
                </c:pt>
                <c:pt idx="154">
                  <c:v>0.51054100217512299</c:v>
                </c:pt>
                <c:pt idx="155">
                  <c:v>0.41311093793963094</c:v>
                </c:pt>
                <c:pt idx="156">
                  <c:v>0.34919809842932958</c:v>
                </c:pt>
                <c:pt idx="157">
                  <c:v>0.39617943114183946</c:v>
                </c:pt>
                <c:pt idx="158">
                  <c:v>0.44873279900349794</c:v>
                </c:pt>
                <c:pt idx="159">
                  <c:v>0.45145225054989246</c:v>
                </c:pt>
                <c:pt idx="160">
                  <c:v>0.38908611607436039</c:v>
                </c:pt>
                <c:pt idx="161">
                  <c:v>0.38953766896018005</c:v>
                </c:pt>
                <c:pt idx="162">
                  <c:v>0.40709541781898573</c:v>
                </c:pt>
                <c:pt idx="163">
                  <c:v>0.38867968097706662</c:v>
                </c:pt>
                <c:pt idx="164">
                  <c:v>0.41215688492859537</c:v>
                </c:pt>
                <c:pt idx="165">
                  <c:v>0.42795607700140836</c:v>
                </c:pt>
                <c:pt idx="166">
                  <c:v>0.40251171052123685</c:v>
                </c:pt>
                <c:pt idx="167">
                  <c:v>0.54788503685167755</c:v>
                </c:pt>
                <c:pt idx="168">
                  <c:v>0.27950235829063702</c:v>
                </c:pt>
                <c:pt idx="169">
                  <c:v>0.37511458497855898</c:v>
                </c:pt>
                <c:pt idx="170">
                  <c:v>0.37405282603909473</c:v>
                </c:pt>
                <c:pt idx="171">
                  <c:v>0.33395645295079818</c:v>
                </c:pt>
                <c:pt idx="172">
                  <c:v>0.37195568351125646</c:v>
                </c:pt>
                <c:pt idx="173">
                  <c:v>0.40224903624812863</c:v>
                </c:pt>
                <c:pt idx="174">
                  <c:v>0.39160945116313689</c:v>
                </c:pt>
                <c:pt idx="175">
                  <c:v>0.36234572272588045</c:v>
                </c:pt>
                <c:pt idx="176">
                  <c:v>0.3789093399127702</c:v>
                </c:pt>
                <c:pt idx="177">
                  <c:v>0.37110293574890818</c:v>
                </c:pt>
                <c:pt idx="178">
                  <c:v>0.39992633309097414</c:v>
                </c:pt>
                <c:pt idx="179">
                  <c:v>0.44896118648864891</c:v>
                </c:pt>
                <c:pt idx="180">
                  <c:v>0.19891109620023961</c:v>
                </c:pt>
                <c:pt idx="181">
                  <c:v>0.20019118032548885</c:v>
                </c:pt>
                <c:pt idx="182">
                  <c:v>0.26862452774805329</c:v>
                </c:pt>
                <c:pt idx="183">
                  <c:v>0.16831464092981446</c:v>
                </c:pt>
                <c:pt idx="184">
                  <c:v>0.24448460794566587</c:v>
                </c:pt>
                <c:pt idx="185">
                  <c:v>0.24765187132394473</c:v>
                </c:pt>
                <c:pt idx="186">
                  <c:v>0.26154827178896833</c:v>
                </c:pt>
              </c:numCache>
            </c:numRef>
          </c:val>
          <c:smooth val="0"/>
        </c:ser>
        <c:dLbls>
          <c:showLegendKey val="0"/>
          <c:showVal val="0"/>
          <c:showCatName val="0"/>
          <c:showSerName val="0"/>
          <c:showPercent val="0"/>
          <c:showBubbleSize val="0"/>
        </c:dLbls>
        <c:marker val="1"/>
        <c:smooth val="0"/>
        <c:axId val="79384960"/>
        <c:axId val="79386496"/>
      </c:lineChart>
      <c:lineChart>
        <c:grouping val="standard"/>
        <c:varyColors val="0"/>
        <c:ser>
          <c:idx val="1"/>
          <c:order val="1"/>
          <c:tx>
            <c:v>Precio Mezcla Mexicana de Exportación (USD)</c:v>
          </c:tx>
          <c:spPr>
            <a:ln w="28575" cap="rnd">
              <a:solidFill>
                <a:schemeClr val="bg1">
                  <a:lumMod val="75000"/>
                </a:schemeClr>
              </a:solidFill>
              <a:round/>
            </a:ln>
            <a:effectLst/>
          </c:spPr>
          <c:marker>
            <c:symbol val="none"/>
          </c:marker>
          <c:cat>
            <c:strRef>
              <c:f>SHCP!$A$3:$A$189</c:f>
              <c:strCache>
                <c:ptCount val="187"/>
                <c:pt idx="0">
                  <c:v>01/2000</c:v>
                </c:pt>
                <c:pt idx="1">
                  <c:v>02/2000</c:v>
                </c:pt>
                <c:pt idx="2">
                  <c:v>03/2000</c:v>
                </c:pt>
                <c:pt idx="3">
                  <c:v>04/2000</c:v>
                </c:pt>
                <c:pt idx="4">
                  <c:v>05/2000</c:v>
                </c:pt>
                <c:pt idx="5">
                  <c:v>06/2000</c:v>
                </c:pt>
                <c:pt idx="6">
                  <c:v>07/2000</c:v>
                </c:pt>
                <c:pt idx="7">
                  <c:v>08/2000</c:v>
                </c:pt>
                <c:pt idx="8">
                  <c:v>09/2000</c:v>
                </c:pt>
                <c:pt idx="9">
                  <c:v>10/2000</c:v>
                </c:pt>
                <c:pt idx="10">
                  <c:v>11/2000</c:v>
                </c:pt>
                <c:pt idx="11">
                  <c:v>12/2000</c:v>
                </c:pt>
                <c:pt idx="12">
                  <c:v>01/2001</c:v>
                </c:pt>
                <c:pt idx="13">
                  <c:v>02/2001</c:v>
                </c:pt>
                <c:pt idx="14">
                  <c:v>03/2001</c:v>
                </c:pt>
                <c:pt idx="15">
                  <c:v>04/2001</c:v>
                </c:pt>
                <c:pt idx="16">
                  <c:v>05/2001</c:v>
                </c:pt>
                <c:pt idx="17">
                  <c:v>06/2001</c:v>
                </c:pt>
                <c:pt idx="18">
                  <c:v>07/2001</c:v>
                </c:pt>
                <c:pt idx="19">
                  <c:v>08/2001</c:v>
                </c:pt>
                <c:pt idx="20">
                  <c:v>09/2001</c:v>
                </c:pt>
                <c:pt idx="21">
                  <c:v>10/2001</c:v>
                </c:pt>
                <c:pt idx="22">
                  <c:v>11/2001</c:v>
                </c:pt>
                <c:pt idx="23">
                  <c:v>12/2001</c:v>
                </c:pt>
                <c:pt idx="24">
                  <c:v>01/2002</c:v>
                </c:pt>
                <c:pt idx="25">
                  <c:v>02/2002</c:v>
                </c:pt>
                <c:pt idx="26">
                  <c:v>03/2002</c:v>
                </c:pt>
                <c:pt idx="27">
                  <c:v>04/2002</c:v>
                </c:pt>
                <c:pt idx="28">
                  <c:v>05/2002</c:v>
                </c:pt>
                <c:pt idx="29">
                  <c:v>06/2002</c:v>
                </c:pt>
                <c:pt idx="30">
                  <c:v>07/2002</c:v>
                </c:pt>
                <c:pt idx="31">
                  <c:v>08/2002</c:v>
                </c:pt>
                <c:pt idx="32">
                  <c:v>09/2002</c:v>
                </c:pt>
                <c:pt idx="33">
                  <c:v>10/2002</c:v>
                </c:pt>
                <c:pt idx="34">
                  <c:v>11/2002</c:v>
                </c:pt>
                <c:pt idx="35">
                  <c:v>12/2002</c:v>
                </c:pt>
                <c:pt idx="36">
                  <c:v>01/2003</c:v>
                </c:pt>
                <c:pt idx="37">
                  <c:v>02/2003</c:v>
                </c:pt>
                <c:pt idx="38">
                  <c:v>03/2003</c:v>
                </c:pt>
                <c:pt idx="39">
                  <c:v>04/2003</c:v>
                </c:pt>
                <c:pt idx="40">
                  <c:v>05/2003</c:v>
                </c:pt>
                <c:pt idx="41">
                  <c:v>06/2003</c:v>
                </c:pt>
                <c:pt idx="42">
                  <c:v>07/2003</c:v>
                </c:pt>
                <c:pt idx="43">
                  <c:v>08/2003</c:v>
                </c:pt>
                <c:pt idx="44">
                  <c:v>09/2003</c:v>
                </c:pt>
                <c:pt idx="45">
                  <c:v>10/2003</c:v>
                </c:pt>
                <c:pt idx="46">
                  <c:v>11/2003</c:v>
                </c:pt>
                <c:pt idx="47">
                  <c:v>12/2003</c:v>
                </c:pt>
                <c:pt idx="48">
                  <c:v>01/2004</c:v>
                </c:pt>
                <c:pt idx="49">
                  <c:v>02/2004</c:v>
                </c:pt>
                <c:pt idx="50">
                  <c:v>03/2004</c:v>
                </c:pt>
                <c:pt idx="51">
                  <c:v>04/2004</c:v>
                </c:pt>
                <c:pt idx="52">
                  <c:v>05/2004</c:v>
                </c:pt>
                <c:pt idx="53">
                  <c:v>06/2004</c:v>
                </c:pt>
                <c:pt idx="54">
                  <c:v>07/2004</c:v>
                </c:pt>
                <c:pt idx="55">
                  <c:v>08/2004</c:v>
                </c:pt>
                <c:pt idx="56">
                  <c:v>09/2004</c:v>
                </c:pt>
                <c:pt idx="57">
                  <c:v>10/2004</c:v>
                </c:pt>
                <c:pt idx="58">
                  <c:v>11/2004</c:v>
                </c:pt>
                <c:pt idx="59">
                  <c:v>12/2004</c:v>
                </c:pt>
                <c:pt idx="60">
                  <c:v>01/2005</c:v>
                </c:pt>
                <c:pt idx="61">
                  <c:v>02/2005</c:v>
                </c:pt>
                <c:pt idx="62">
                  <c:v>03/2005</c:v>
                </c:pt>
                <c:pt idx="63">
                  <c:v>04/2005</c:v>
                </c:pt>
                <c:pt idx="64">
                  <c:v>05/2005</c:v>
                </c:pt>
                <c:pt idx="65">
                  <c:v>06/2005</c:v>
                </c:pt>
                <c:pt idx="66">
                  <c:v>07/2005</c:v>
                </c:pt>
                <c:pt idx="67">
                  <c:v>08/2005</c:v>
                </c:pt>
                <c:pt idx="68">
                  <c:v>09/2005</c:v>
                </c:pt>
                <c:pt idx="69">
                  <c:v>10/2005</c:v>
                </c:pt>
                <c:pt idx="70">
                  <c:v>11/2005</c:v>
                </c:pt>
                <c:pt idx="71">
                  <c:v>12/2005</c:v>
                </c:pt>
                <c:pt idx="72">
                  <c:v>01/2006</c:v>
                </c:pt>
                <c:pt idx="73">
                  <c:v>02/2006</c:v>
                </c:pt>
                <c:pt idx="74">
                  <c:v>03/2006</c:v>
                </c:pt>
                <c:pt idx="75">
                  <c:v>04/2006</c:v>
                </c:pt>
                <c:pt idx="76">
                  <c:v>05/2006</c:v>
                </c:pt>
                <c:pt idx="77">
                  <c:v>06/2006</c:v>
                </c:pt>
                <c:pt idx="78">
                  <c:v>07/2006</c:v>
                </c:pt>
                <c:pt idx="79">
                  <c:v>08/2006</c:v>
                </c:pt>
                <c:pt idx="80">
                  <c:v>09/2006</c:v>
                </c:pt>
                <c:pt idx="81">
                  <c:v>10/2006</c:v>
                </c:pt>
                <c:pt idx="82">
                  <c:v>11/2006</c:v>
                </c:pt>
                <c:pt idx="83">
                  <c:v>12/2006</c:v>
                </c:pt>
                <c:pt idx="84">
                  <c:v>01/2007</c:v>
                </c:pt>
                <c:pt idx="85">
                  <c:v>02/2007</c:v>
                </c:pt>
                <c:pt idx="86">
                  <c:v>03/2007</c:v>
                </c:pt>
                <c:pt idx="87">
                  <c:v>04/2007</c:v>
                </c:pt>
                <c:pt idx="88">
                  <c:v>05/2007</c:v>
                </c:pt>
                <c:pt idx="89">
                  <c:v>06/2007</c:v>
                </c:pt>
                <c:pt idx="90">
                  <c:v>07/2007</c:v>
                </c:pt>
                <c:pt idx="91">
                  <c:v>08/2007</c:v>
                </c:pt>
                <c:pt idx="92">
                  <c:v>09/2007</c:v>
                </c:pt>
                <c:pt idx="93">
                  <c:v>10/2007</c:v>
                </c:pt>
                <c:pt idx="94">
                  <c:v>11/2007</c:v>
                </c:pt>
                <c:pt idx="95">
                  <c:v>12/2007</c:v>
                </c:pt>
                <c:pt idx="96">
                  <c:v>01/2008</c:v>
                </c:pt>
                <c:pt idx="97">
                  <c:v>02/2008</c:v>
                </c:pt>
                <c:pt idx="98">
                  <c:v>03/2008</c:v>
                </c:pt>
                <c:pt idx="99">
                  <c:v>04/2008</c:v>
                </c:pt>
                <c:pt idx="100">
                  <c:v>05/2008</c:v>
                </c:pt>
                <c:pt idx="101">
                  <c:v>06/2008</c:v>
                </c:pt>
                <c:pt idx="102">
                  <c:v>07/2008</c:v>
                </c:pt>
                <c:pt idx="103">
                  <c:v>08/2008</c:v>
                </c:pt>
                <c:pt idx="104">
                  <c:v>09/2008</c:v>
                </c:pt>
                <c:pt idx="105">
                  <c:v>10/2008</c:v>
                </c:pt>
                <c:pt idx="106">
                  <c:v>11/2008</c:v>
                </c:pt>
                <c:pt idx="107">
                  <c:v>12/2008</c:v>
                </c:pt>
                <c:pt idx="108">
                  <c:v>01/2009</c:v>
                </c:pt>
                <c:pt idx="109">
                  <c:v>02/2009</c:v>
                </c:pt>
                <c:pt idx="110">
                  <c:v>03/2009</c:v>
                </c:pt>
                <c:pt idx="111">
                  <c:v>04/2009</c:v>
                </c:pt>
                <c:pt idx="112">
                  <c:v>05/2009</c:v>
                </c:pt>
                <c:pt idx="113">
                  <c:v>06/2009</c:v>
                </c:pt>
                <c:pt idx="114">
                  <c:v>07/2009</c:v>
                </c:pt>
                <c:pt idx="115">
                  <c:v>08/2009</c:v>
                </c:pt>
                <c:pt idx="116">
                  <c:v>09/2009</c:v>
                </c:pt>
                <c:pt idx="117">
                  <c:v>10/2009</c:v>
                </c:pt>
                <c:pt idx="118">
                  <c:v>11/2009</c:v>
                </c:pt>
                <c:pt idx="119">
                  <c:v>12/2009</c:v>
                </c:pt>
                <c:pt idx="120">
                  <c:v>01/2010</c:v>
                </c:pt>
                <c:pt idx="121">
                  <c:v>02/2010</c:v>
                </c:pt>
                <c:pt idx="122">
                  <c:v>03/2010</c:v>
                </c:pt>
                <c:pt idx="123">
                  <c:v>04/2010</c:v>
                </c:pt>
                <c:pt idx="124">
                  <c:v>05/2010</c:v>
                </c:pt>
                <c:pt idx="125">
                  <c:v>06/2010</c:v>
                </c:pt>
                <c:pt idx="126">
                  <c:v>07/2010</c:v>
                </c:pt>
                <c:pt idx="127">
                  <c:v>08/2010</c:v>
                </c:pt>
                <c:pt idx="128">
                  <c:v>09/2010</c:v>
                </c:pt>
                <c:pt idx="129">
                  <c:v>10/2010</c:v>
                </c:pt>
                <c:pt idx="130">
                  <c:v>11/2010</c:v>
                </c:pt>
                <c:pt idx="131">
                  <c:v>12/2010</c:v>
                </c:pt>
                <c:pt idx="132">
                  <c:v>01/2011</c:v>
                </c:pt>
                <c:pt idx="133">
                  <c:v>02/2011</c:v>
                </c:pt>
                <c:pt idx="134">
                  <c:v>03/2011</c:v>
                </c:pt>
                <c:pt idx="135">
                  <c:v>04/2011</c:v>
                </c:pt>
                <c:pt idx="136">
                  <c:v>05/2011</c:v>
                </c:pt>
                <c:pt idx="137">
                  <c:v>06/2011</c:v>
                </c:pt>
                <c:pt idx="138">
                  <c:v>07/2011</c:v>
                </c:pt>
                <c:pt idx="139">
                  <c:v>08/2011</c:v>
                </c:pt>
                <c:pt idx="140">
                  <c:v>09/2011</c:v>
                </c:pt>
                <c:pt idx="141">
                  <c:v>10/2011</c:v>
                </c:pt>
                <c:pt idx="142">
                  <c:v>11/2011</c:v>
                </c:pt>
                <c:pt idx="143">
                  <c:v>12/2011</c:v>
                </c:pt>
                <c:pt idx="144">
                  <c:v>01/2012</c:v>
                </c:pt>
                <c:pt idx="145">
                  <c:v>02/2012</c:v>
                </c:pt>
                <c:pt idx="146">
                  <c:v>03/2012</c:v>
                </c:pt>
                <c:pt idx="147">
                  <c:v>04/2012</c:v>
                </c:pt>
                <c:pt idx="148">
                  <c:v>05/2012</c:v>
                </c:pt>
                <c:pt idx="149">
                  <c:v>06/2012</c:v>
                </c:pt>
                <c:pt idx="150">
                  <c:v>07/2012</c:v>
                </c:pt>
                <c:pt idx="151">
                  <c:v>08/2012</c:v>
                </c:pt>
                <c:pt idx="152">
                  <c:v>09/2012</c:v>
                </c:pt>
                <c:pt idx="153">
                  <c:v>10/2012</c:v>
                </c:pt>
                <c:pt idx="154">
                  <c:v>11/2012</c:v>
                </c:pt>
                <c:pt idx="155">
                  <c:v>12/2012</c:v>
                </c:pt>
                <c:pt idx="156">
                  <c:v>01/2013</c:v>
                </c:pt>
                <c:pt idx="157">
                  <c:v>02/2013</c:v>
                </c:pt>
                <c:pt idx="158">
                  <c:v>03/2013</c:v>
                </c:pt>
                <c:pt idx="159">
                  <c:v>04/2013</c:v>
                </c:pt>
                <c:pt idx="160">
                  <c:v>05/2013</c:v>
                </c:pt>
                <c:pt idx="161">
                  <c:v>06/2013</c:v>
                </c:pt>
                <c:pt idx="162">
                  <c:v>07/2013</c:v>
                </c:pt>
                <c:pt idx="163">
                  <c:v>08/2013</c:v>
                </c:pt>
                <c:pt idx="164">
                  <c:v>09/2013</c:v>
                </c:pt>
                <c:pt idx="165">
                  <c:v>10/2013</c:v>
                </c:pt>
                <c:pt idx="166">
                  <c:v>11/2013</c:v>
                </c:pt>
                <c:pt idx="167">
                  <c:v>12/2013</c:v>
                </c:pt>
                <c:pt idx="168">
                  <c:v>01/2014</c:v>
                </c:pt>
                <c:pt idx="169">
                  <c:v>02/2014</c:v>
                </c:pt>
                <c:pt idx="170">
                  <c:v>03/2014</c:v>
                </c:pt>
                <c:pt idx="171">
                  <c:v>04/2014</c:v>
                </c:pt>
                <c:pt idx="172">
                  <c:v>05/2014</c:v>
                </c:pt>
                <c:pt idx="173">
                  <c:v>06/2014</c:v>
                </c:pt>
                <c:pt idx="174">
                  <c:v>07/2014</c:v>
                </c:pt>
                <c:pt idx="175">
                  <c:v>08/2014</c:v>
                </c:pt>
                <c:pt idx="176">
                  <c:v>09/2014</c:v>
                </c:pt>
                <c:pt idx="177">
                  <c:v>10/2014</c:v>
                </c:pt>
                <c:pt idx="178">
                  <c:v>11/2014</c:v>
                </c:pt>
                <c:pt idx="179">
                  <c:v>12/2014</c:v>
                </c:pt>
                <c:pt idx="180">
                  <c:v>01/2015</c:v>
                </c:pt>
                <c:pt idx="181">
                  <c:v>02/2015</c:v>
                </c:pt>
                <c:pt idx="182">
                  <c:v>03/2015</c:v>
                </c:pt>
                <c:pt idx="183">
                  <c:v>04/2015</c:v>
                </c:pt>
                <c:pt idx="184">
                  <c:v>05/2015</c:v>
                </c:pt>
                <c:pt idx="185">
                  <c:v>06/2015</c:v>
                </c:pt>
                <c:pt idx="186">
                  <c:v>07/2015</c:v>
                </c:pt>
              </c:strCache>
            </c:strRef>
          </c:cat>
          <c:val>
            <c:numRef>
              <c:f>SHCP!$G$3:$G$189</c:f>
              <c:numCache>
                <c:formatCode>General</c:formatCode>
                <c:ptCount val="187"/>
                <c:pt idx="6">
                  <c:v>23.04</c:v>
                </c:pt>
                <c:pt idx="7">
                  <c:v>28.27</c:v>
                </c:pt>
                <c:pt idx="8">
                  <c:v>25.16</c:v>
                </c:pt>
                <c:pt idx="9">
                  <c:v>25.97</c:v>
                </c:pt>
                <c:pt idx="10">
                  <c:v>25.77</c:v>
                </c:pt>
                <c:pt idx="11">
                  <c:v>17.940000000000001</c:v>
                </c:pt>
                <c:pt idx="12">
                  <c:v>19.86</c:v>
                </c:pt>
                <c:pt idx="13">
                  <c:v>19.23</c:v>
                </c:pt>
                <c:pt idx="14">
                  <c:v>17.04</c:v>
                </c:pt>
                <c:pt idx="15">
                  <c:v>19.510000000000002</c:v>
                </c:pt>
                <c:pt idx="16">
                  <c:v>20.29</c:v>
                </c:pt>
                <c:pt idx="17">
                  <c:v>20.23</c:v>
                </c:pt>
                <c:pt idx="18">
                  <c:v>19.09</c:v>
                </c:pt>
                <c:pt idx="19">
                  <c:v>21.2</c:v>
                </c:pt>
                <c:pt idx="20">
                  <c:v>18.149999999999999</c:v>
                </c:pt>
                <c:pt idx="21">
                  <c:v>15.56</c:v>
                </c:pt>
                <c:pt idx="22">
                  <c:v>14.62</c:v>
                </c:pt>
                <c:pt idx="23">
                  <c:v>14.91</c:v>
                </c:pt>
                <c:pt idx="24">
                  <c:v>14.87</c:v>
                </c:pt>
                <c:pt idx="25">
                  <c:v>17.28</c:v>
                </c:pt>
                <c:pt idx="26">
                  <c:v>22.23</c:v>
                </c:pt>
                <c:pt idx="27">
                  <c:v>23.44</c:v>
                </c:pt>
                <c:pt idx="28">
                  <c:v>22.06</c:v>
                </c:pt>
                <c:pt idx="29">
                  <c:v>22.61</c:v>
                </c:pt>
                <c:pt idx="30">
                  <c:v>23.2</c:v>
                </c:pt>
                <c:pt idx="31">
                  <c:v>24.24</c:v>
                </c:pt>
                <c:pt idx="32">
                  <c:v>25.98</c:v>
                </c:pt>
                <c:pt idx="33">
                  <c:v>22.51</c:v>
                </c:pt>
                <c:pt idx="34">
                  <c:v>21.09</c:v>
                </c:pt>
                <c:pt idx="35">
                  <c:v>26.2</c:v>
                </c:pt>
                <c:pt idx="36">
                  <c:v>27.7</c:v>
                </c:pt>
                <c:pt idx="37">
                  <c:v>28.89</c:v>
                </c:pt>
                <c:pt idx="38">
                  <c:v>23.15</c:v>
                </c:pt>
                <c:pt idx="39">
                  <c:v>20.59</c:v>
                </c:pt>
                <c:pt idx="40">
                  <c:v>22.87</c:v>
                </c:pt>
                <c:pt idx="41">
                  <c:v>24.94</c:v>
                </c:pt>
                <c:pt idx="42">
                  <c:v>24.93</c:v>
                </c:pt>
                <c:pt idx="43">
                  <c:v>25.83</c:v>
                </c:pt>
                <c:pt idx="44">
                  <c:v>23.85</c:v>
                </c:pt>
                <c:pt idx="45">
                  <c:v>23.8</c:v>
                </c:pt>
                <c:pt idx="46">
                  <c:v>24.18</c:v>
                </c:pt>
                <c:pt idx="47">
                  <c:v>25.36</c:v>
                </c:pt>
                <c:pt idx="48">
                  <c:v>24.88</c:v>
                </c:pt>
                <c:pt idx="49">
                  <c:v>27.14</c:v>
                </c:pt>
                <c:pt idx="50">
                  <c:v>27.35</c:v>
                </c:pt>
                <c:pt idx="51">
                  <c:v>29.36</c:v>
                </c:pt>
                <c:pt idx="52">
                  <c:v>31.82</c:v>
                </c:pt>
                <c:pt idx="53">
                  <c:v>28.63</c:v>
                </c:pt>
                <c:pt idx="54">
                  <c:v>33.68</c:v>
                </c:pt>
                <c:pt idx="55">
                  <c:v>31.26</c:v>
                </c:pt>
                <c:pt idx="56">
                  <c:v>37.340000000000003</c:v>
                </c:pt>
                <c:pt idx="57">
                  <c:v>38.979999999999997</c:v>
                </c:pt>
                <c:pt idx="58">
                  <c:v>33.06</c:v>
                </c:pt>
                <c:pt idx="59">
                  <c:v>28.8</c:v>
                </c:pt>
                <c:pt idx="60">
                  <c:v>32.51</c:v>
                </c:pt>
                <c:pt idx="61">
                  <c:v>35.840000000000003</c:v>
                </c:pt>
                <c:pt idx="62">
                  <c:v>38.82</c:v>
                </c:pt>
                <c:pt idx="63">
                  <c:v>38.6</c:v>
                </c:pt>
                <c:pt idx="64">
                  <c:v>40.520000000000003</c:v>
                </c:pt>
                <c:pt idx="65">
                  <c:v>44.2</c:v>
                </c:pt>
                <c:pt idx="66">
                  <c:v>46.52</c:v>
                </c:pt>
                <c:pt idx="67">
                  <c:v>54.01</c:v>
                </c:pt>
                <c:pt idx="68">
                  <c:v>52.33</c:v>
                </c:pt>
                <c:pt idx="69">
                  <c:v>46.73</c:v>
                </c:pt>
                <c:pt idx="70">
                  <c:v>41.8</c:v>
                </c:pt>
                <c:pt idx="71">
                  <c:v>46.72</c:v>
                </c:pt>
                <c:pt idx="72">
                  <c:v>52.17</c:v>
                </c:pt>
                <c:pt idx="73">
                  <c:v>48.33</c:v>
                </c:pt>
                <c:pt idx="74">
                  <c:v>54.4</c:v>
                </c:pt>
                <c:pt idx="75">
                  <c:v>59.6</c:v>
                </c:pt>
                <c:pt idx="76">
                  <c:v>56.47</c:v>
                </c:pt>
                <c:pt idx="77">
                  <c:v>58.6</c:v>
                </c:pt>
                <c:pt idx="78">
                  <c:v>60.96</c:v>
                </c:pt>
                <c:pt idx="79">
                  <c:v>57.3</c:v>
                </c:pt>
                <c:pt idx="80">
                  <c:v>49.81</c:v>
                </c:pt>
                <c:pt idx="81">
                  <c:v>47.6</c:v>
                </c:pt>
                <c:pt idx="82">
                  <c:v>51.9</c:v>
                </c:pt>
                <c:pt idx="83">
                  <c:v>48.58</c:v>
                </c:pt>
                <c:pt idx="84">
                  <c:v>46.94</c:v>
                </c:pt>
                <c:pt idx="85">
                  <c:v>49.46</c:v>
                </c:pt>
                <c:pt idx="86">
                  <c:v>55.25</c:v>
                </c:pt>
                <c:pt idx="87">
                  <c:v>55.68</c:v>
                </c:pt>
                <c:pt idx="88">
                  <c:v>56.46</c:v>
                </c:pt>
                <c:pt idx="89">
                  <c:v>61.6</c:v>
                </c:pt>
                <c:pt idx="90">
                  <c:v>67.489999999999995</c:v>
                </c:pt>
                <c:pt idx="91">
                  <c:v>62.7</c:v>
                </c:pt>
                <c:pt idx="92">
                  <c:v>68.569999999999993</c:v>
                </c:pt>
                <c:pt idx="93">
                  <c:v>79.53</c:v>
                </c:pt>
                <c:pt idx="94">
                  <c:v>75.87</c:v>
                </c:pt>
                <c:pt idx="95">
                  <c:v>82.44</c:v>
                </c:pt>
                <c:pt idx="96">
                  <c:v>78.150000000000006</c:v>
                </c:pt>
                <c:pt idx="97">
                  <c:v>85.64</c:v>
                </c:pt>
                <c:pt idx="98">
                  <c:v>86.09</c:v>
                </c:pt>
                <c:pt idx="99">
                  <c:v>93.79</c:v>
                </c:pt>
                <c:pt idx="100">
                  <c:v>107.51</c:v>
                </c:pt>
                <c:pt idx="101">
                  <c:v>123.04</c:v>
                </c:pt>
                <c:pt idx="102">
                  <c:v>115.7</c:v>
                </c:pt>
                <c:pt idx="103">
                  <c:v>107.54</c:v>
                </c:pt>
                <c:pt idx="104">
                  <c:v>90.68</c:v>
                </c:pt>
                <c:pt idx="105">
                  <c:v>51.75</c:v>
                </c:pt>
                <c:pt idx="106">
                  <c:v>40.28</c:v>
                </c:pt>
                <c:pt idx="107">
                  <c:v>34.22</c:v>
                </c:pt>
                <c:pt idx="108">
                  <c:v>40.090000000000003</c:v>
                </c:pt>
                <c:pt idx="109">
                  <c:v>40.729999999999997</c:v>
                </c:pt>
                <c:pt idx="110">
                  <c:v>42.87</c:v>
                </c:pt>
                <c:pt idx="111">
                  <c:v>47.57</c:v>
                </c:pt>
                <c:pt idx="112">
                  <c:v>62.33</c:v>
                </c:pt>
                <c:pt idx="113">
                  <c:v>65.97</c:v>
                </c:pt>
                <c:pt idx="114">
                  <c:v>65.8</c:v>
                </c:pt>
                <c:pt idx="115">
                  <c:v>68.58</c:v>
                </c:pt>
                <c:pt idx="116">
                  <c:v>63.64</c:v>
                </c:pt>
                <c:pt idx="117">
                  <c:v>70.900000000000006</c:v>
                </c:pt>
                <c:pt idx="118">
                  <c:v>72.67</c:v>
                </c:pt>
                <c:pt idx="119">
                  <c:v>73.430000000000007</c:v>
                </c:pt>
                <c:pt idx="120">
                  <c:v>67.17</c:v>
                </c:pt>
                <c:pt idx="121">
                  <c:v>71.650000000000006</c:v>
                </c:pt>
                <c:pt idx="122">
                  <c:v>73.64</c:v>
                </c:pt>
                <c:pt idx="123">
                  <c:v>77.02</c:v>
                </c:pt>
                <c:pt idx="124">
                  <c:v>65.599999999999994</c:v>
                </c:pt>
                <c:pt idx="125">
                  <c:v>66.91</c:v>
                </c:pt>
                <c:pt idx="126">
                  <c:v>71.11</c:v>
                </c:pt>
                <c:pt idx="127">
                  <c:v>66.459999999999994</c:v>
                </c:pt>
                <c:pt idx="128">
                  <c:v>73.37</c:v>
                </c:pt>
                <c:pt idx="129">
                  <c:v>74.03</c:v>
                </c:pt>
                <c:pt idx="130">
                  <c:v>76.930000000000007</c:v>
                </c:pt>
                <c:pt idx="131">
                  <c:v>83.51</c:v>
                </c:pt>
                <c:pt idx="132">
                  <c:v>87.39</c:v>
                </c:pt>
                <c:pt idx="133">
                  <c:v>97.92</c:v>
                </c:pt>
                <c:pt idx="134">
                  <c:v>105.07</c:v>
                </c:pt>
                <c:pt idx="135">
                  <c:v>113.1</c:v>
                </c:pt>
                <c:pt idx="136">
                  <c:v>106.36</c:v>
                </c:pt>
                <c:pt idx="137">
                  <c:v>101.09</c:v>
                </c:pt>
                <c:pt idx="138">
                  <c:v>105.07</c:v>
                </c:pt>
                <c:pt idx="139">
                  <c:v>102.4</c:v>
                </c:pt>
                <c:pt idx="140">
                  <c:v>93.87</c:v>
                </c:pt>
                <c:pt idx="141">
                  <c:v>103.91</c:v>
                </c:pt>
                <c:pt idx="142">
                  <c:v>107.64</c:v>
                </c:pt>
                <c:pt idx="143">
                  <c:v>105</c:v>
                </c:pt>
                <c:pt idx="144">
                  <c:v>106.3</c:v>
                </c:pt>
                <c:pt idx="145">
                  <c:v>113.77</c:v>
                </c:pt>
                <c:pt idx="146">
                  <c:v>112.36</c:v>
                </c:pt>
                <c:pt idx="147">
                  <c:v>110.81</c:v>
                </c:pt>
                <c:pt idx="148">
                  <c:v>95.32</c:v>
                </c:pt>
                <c:pt idx="149">
                  <c:v>90.53</c:v>
                </c:pt>
                <c:pt idx="150">
                  <c:v>96.06</c:v>
                </c:pt>
                <c:pt idx="151">
                  <c:v>103.67</c:v>
                </c:pt>
                <c:pt idx="152">
                  <c:v>101.05</c:v>
                </c:pt>
                <c:pt idx="153">
                  <c:v>95.92</c:v>
                </c:pt>
                <c:pt idx="154">
                  <c:v>97.07</c:v>
                </c:pt>
                <c:pt idx="155">
                  <c:v>96.7</c:v>
                </c:pt>
                <c:pt idx="156">
                  <c:v>106.23</c:v>
                </c:pt>
                <c:pt idx="157">
                  <c:v>105.59</c:v>
                </c:pt>
                <c:pt idx="158">
                  <c:v>105.25</c:v>
                </c:pt>
                <c:pt idx="159">
                  <c:v>99.16</c:v>
                </c:pt>
                <c:pt idx="160">
                  <c:v>95.58</c:v>
                </c:pt>
                <c:pt idx="161">
                  <c:v>96.3</c:v>
                </c:pt>
                <c:pt idx="162">
                  <c:v>100.87</c:v>
                </c:pt>
                <c:pt idx="163">
                  <c:v>102.98</c:v>
                </c:pt>
                <c:pt idx="164">
                  <c:v>97.94</c:v>
                </c:pt>
                <c:pt idx="165">
                  <c:v>92.21</c:v>
                </c:pt>
                <c:pt idx="166">
                  <c:v>89.56</c:v>
                </c:pt>
                <c:pt idx="167">
                  <c:v>92.51</c:v>
                </c:pt>
                <c:pt idx="168">
                  <c:v>91.53</c:v>
                </c:pt>
                <c:pt idx="169">
                  <c:v>95.18</c:v>
                </c:pt>
                <c:pt idx="170">
                  <c:v>92.6</c:v>
                </c:pt>
                <c:pt idx="171">
                  <c:v>94.84</c:v>
                </c:pt>
                <c:pt idx="172">
                  <c:v>97.88</c:v>
                </c:pt>
                <c:pt idx="173">
                  <c:v>99.62</c:v>
                </c:pt>
                <c:pt idx="174">
                  <c:v>93.61</c:v>
                </c:pt>
                <c:pt idx="175">
                  <c:v>92.75</c:v>
                </c:pt>
                <c:pt idx="176">
                  <c:v>87.51</c:v>
                </c:pt>
                <c:pt idx="177">
                  <c:v>76.98</c:v>
                </c:pt>
                <c:pt idx="178">
                  <c:v>69.77</c:v>
                </c:pt>
                <c:pt idx="179">
                  <c:v>45.45</c:v>
                </c:pt>
                <c:pt idx="180">
                  <c:v>40.4</c:v>
                </c:pt>
                <c:pt idx="181">
                  <c:v>49.51</c:v>
                </c:pt>
                <c:pt idx="182">
                  <c:v>45.15</c:v>
                </c:pt>
                <c:pt idx="183">
                  <c:v>57.01</c:v>
                </c:pt>
                <c:pt idx="184">
                  <c:v>57.2</c:v>
                </c:pt>
                <c:pt idx="185">
                  <c:v>55.68</c:v>
                </c:pt>
                <c:pt idx="186">
                  <c:v>45.63</c:v>
                </c:pt>
              </c:numCache>
            </c:numRef>
          </c:val>
          <c:smooth val="0"/>
        </c:ser>
        <c:dLbls>
          <c:showLegendKey val="0"/>
          <c:showVal val="0"/>
          <c:showCatName val="0"/>
          <c:showSerName val="0"/>
          <c:showPercent val="0"/>
          <c:showBubbleSize val="0"/>
        </c:dLbls>
        <c:marker val="1"/>
        <c:smooth val="0"/>
        <c:axId val="79402112"/>
        <c:axId val="79388032"/>
      </c:lineChart>
      <c:dateAx>
        <c:axId val="79384960"/>
        <c:scaling>
          <c:orientation val="minMax"/>
          <c:min val="36708"/>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Century Gothic" panose="020B0502020202020204" pitchFamily="34" charset="0"/>
                <a:ea typeface="+mn-ea"/>
                <a:cs typeface="+mn-cs"/>
              </a:defRPr>
            </a:pPr>
            <a:endParaRPr lang="es-MX"/>
          </a:p>
        </c:txPr>
        <c:crossAx val="79386496"/>
        <c:crosses val="autoZero"/>
        <c:auto val="1"/>
        <c:lblOffset val="100"/>
        <c:baseTimeUnit val="months"/>
      </c:dateAx>
      <c:valAx>
        <c:axId val="79386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crossAx val="79384960"/>
        <c:crosses val="autoZero"/>
        <c:crossBetween val="between"/>
      </c:valAx>
      <c:valAx>
        <c:axId val="7938803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lumMod val="50000"/>
                  </a:schemeClr>
                </a:solidFill>
                <a:latin typeface="Century Gothic" panose="020B0502020202020204" pitchFamily="34" charset="0"/>
                <a:ea typeface="+mn-ea"/>
                <a:cs typeface="+mn-cs"/>
              </a:defRPr>
            </a:pPr>
            <a:endParaRPr lang="es-MX"/>
          </a:p>
        </c:txPr>
        <c:crossAx val="79402112"/>
        <c:crosses val="max"/>
        <c:crossBetween val="between"/>
      </c:valAx>
      <c:catAx>
        <c:axId val="79402112"/>
        <c:scaling>
          <c:orientation val="minMax"/>
        </c:scaling>
        <c:delete val="1"/>
        <c:axPos val="b"/>
        <c:numFmt formatCode="General" sourceLinked="1"/>
        <c:majorTickMark val="out"/>
        <c:minorTickMark val="none"/>
        <c:tickLblPos val="nextTo"/>
        <c:crossAx val="79388032"/>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00" b="0" i="0" u="none" strike="noStrike" kern="1200" baseline="0">
                <a:solidFill>
                  <a:schemeClr val="bg1">
                    <a:lumMod val="50000"/>
                  </a:schemeClr>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76268677373067E-2"/>
          <c:y val="3.8652482269503543E-3"/>
          <c:w val="0.86529073417423308"/>
          <c:h val="0.9961345987487723"/>
        </c:manualLayout>
      </c:layout>
      <c:doughnutChart>
        <c:varyColors val="1"/>
        <c:ser>
          <c:idx val="0"/>
          <c:order val="0"/>
          <c:dPt>
            <c:idx val="0"/>
            <c:bubble3D val="0"/>
            <c:spPr>
              <a:solidFill>
                <a:srgbClr val="C00000"/>
              </a:solidFill>
              <a:ln w="19050">
                <a:solidFill>
                  <a:schemeClr val="lt1"/>
                </a:solidFill>
              </a:ln>
              <a:effectLst/>
            </c:spPr>
          </c:dPt>
          <c:dPt>
            <c:idx val="1"/>
            <c:bubble3D val="0"/>
            <c:spPr>
              <a:solidFill>
                <a:schemeClr val="bg1">
                  <a:lumMod val="65000"/>
                </a:schemeClr>
              </a:solidFill>
              <a:ln w="19050">
                <a:solidFill>
                  <a:schemeClr val="lt1"/>
                </a:solidFill>
              </a:ln>
              <a:effectLst/>
            </c:spPr>
          </c:dPt>
          <c:dPt>
            <c:idx val="2"/>
            <c:bubble3D val="0"/>
            <c:spPr>
              <a:solidFill>
                <a:srgbClr val="00B050"/>
              </a:solidFill>
              <a:ln w="19050">
                <a:solidFill>
                  <a:schemeClr val="lt1"/>
                </a:solidFill>
              </a:ln>
              <a:effectLst/>
            </c:spPr>
          </c:dPt>
          <c:dPt>
            <c:idx val="3"/>
            <c:bubble3D val="0"/>
            <c:spPr>
              <a:solidFill>
                <a:srgbClr val="0070C0"/>
              </a:solidFill>
              <a:ln w="19050">
                <a:solidFill>
                  <a:schemeClr val="lt1"/>
                </a:solidFill>
              </a:ln>
              <a:effectLst/>
            </c:spPr>
          </c:dPt>
          <c:dPt>
            <c:idx val="4"/>
            <c:bubble3D val="0"/>
            <c:spPr>
              <a:solidFill>
                <a:schemeClr val="accent4">
                  <a:lumMod val="75000"/>
                </a:schemeClr>
              </a:solidFill>
              <a:ln w="19050">
                <a:solidFill>
                  <a:schemeClr val="lt1"/>
                </a:solidFill>
              </a:ln>
              <a:effectLst/>
            </c:spPr>
          </c:dPt>
          <c:dPt>
            <c:idx val="5"/>
            <c:bubble3D val="0"/>
            <c:spPr>
              <a:solidFill>
                <a:srgbClr val="FF6600"/>
              </a:solidFill>
              <a:ln w="19050">
                <a:solidFill>
                  <a:schemeClr val="lt1"/>
                </a:solidFill>
              </a:ln>
              <a:effectLst/>
            </c:spPr>
          </c:dPt>
          <c:cat>
            <c:strRef>
              <c:f>Hoja2!$H$7:$H$12</c:f>
              <c:strCache>
                <c:ptCount val="6"/>
                <c:pt idx="0">
                  <c:v>ISR</c:v>
                </c:pt>
                <c:pt idx="1">
                  <c:v>IVA</c:v>
                </c:pt>
                <c:pt idx="2">
                  <c:v>IEPS</c:v>
                </c:pt>
                <c:pt idx="3">
                  <c:v>Importaciones</c:v>
                </c:pt>
                <c:pt idx="4">
                  <c:v>Explor. Y Explor. Hidrocarburos</c:v>
                </c:pt>
                <c:pt idx="5">
                  <c:v>Otros</c:v>
                </c:pt>
              </c:strCache>
            </c:strRef>
          </c:cat>
          <c:val>
            <c:numRef>
              <c:f>Hoja2!$I$7:$I$12</c:f>
              <c:numCache>
                <c:formatCode>#,##0.0</c:formatCode>
                <c:ptCount val="6"/>
                <c:pt idx="0">
                  <c:v>754003.76546000002</c:v>
                </c:pt>
                <c:pt idx="1">
                  <c:v>412227.85817000002</c:v>
                </c:pt>
                <c:pt idx="2">
                  <c:v>205013.72748</c:v>
                </c:pt>
                <c:pt idx="3">
                  <c:v>23699.202722000002</c:v>
                </c:pt>
                <c:pt idx="4">
                  <c:v>2041.4598000000001</c:v>
                </c:pt>
                <c:pt idx="5">
                  <c:v>21961.867620000001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752337825693413E-2"/>
          <c:y val="3.1244706685296379E-2"/>
          <c:w val="0.87635870516185477"/>
          <c:h val="0.67450150363857575"/>
        </c:manualLayout>
      </c:layout>
      <c:barChart>
        <c:barDir val="col"/>
        <c:grouping val="clustered"/>
        <c:varyColors val="0"/>
        <c:ser>
          <c:idx val="0"/>
          <c:order val="0"/>
          <c:spPr>
            <a:solidFill>
              <a:srgbClr val="00B050"/>
            </a:solidFill>
          </c:spPr>
          <c:invertIfNegative val="0"/>
          <c:dPt>
            <c:idx val="1"/>
            <c:invertIfNegative val="0"/>
            <c:bubble3D val="0"/>
          </c:dPt>
          <c:dPt>
            <c:idx val="2"/>
            <c:invertIfNegative val="0"/>
            <c:bubble3D val="0"/>
          </c:dPt>
          <c:dPt>
            <c:idx val="3"/>
            <c:invertIfNegative val="0"/>
            <c:bubble3D val="0"/>
            <c:spPr>
              <a:solidFill>
                <a:srgbClr val="C00000"/>
              </a:solidFill>
            </c:spPr>
          </c:dPt>
          <c:dPt>
            <c:idx val="12"/>
            <c:invertIfNegative val="0"/>
            <c:bubble3D val="0"/>
          </c:dPt>
          <c:dLbls>
            <c:dLbl>
              <c:idx val="3"/>
              <c:layout>
                <c:manualLayout>
                  <c:x val="2.7777777777777779E-3"/>
                  <c:y val="1.078167115902965E-2"/>
                </c:manualLayout>
              </c:layout>
              <c:showLegendKey val="0"/>
              <c:showVal val="1"/>
              <c:showCatName val="0"/>
              <c:showSerName val="0"/>
              <c:showPercent val="0"/>
              <c:showBubbleSize val="0"/>
            </c:dLbl>
            <c:dLbl>
              <c:idx val="13"/>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latin typeface="Century Gothic" pitchFamily="34" charset="0"/>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'VaR (5)'!$M$32:$M$45</c:f>
              <c:strCache>
                <c:ptCount val="14"/>
                <c:pt idx="0">
                  <c:v>Inbursa</c:v>
                </c:pt>
                <c:pt idx="1">
                  <c:v>Profuturo GNP</c:v>
                </c:pt>
                <c:pt idx="2">
                  <c:v>Coppel</c:v>
                </c:pt>
                <c:pt idx="3">
                  <c:v>FANVIT</c:v>
                </c:pt>
                <c:pt idx="4">
                  <c:v>XXI-Banorte</c:v>
                </c:pt>
                <c:pt idx="5">
                  <c:v>Principal</c:v>
                </c:pt>
                <c:pt idx="6">
                  <c:v>Banamex</c:v>
                </c:pt>
                <c:pt idx="7">
                  <c:v>Sistema</c:v>
                </c:pt>
                <c:pt idx="8">
                  <c:v>Metlife</c:v>
                </c:pt>
                <c:pt idx="9">
                  <c:v>PensionISSSTE</c:v>
                </c:pt>
                <c:pt idx="10">
                  <c:v>Azteca</c:v>
                </c:pt>
                <c:pt idx="11">
                  <c:v>Invercap</c:v>
                </c:pt>
                <c:pt idx="12">
                  <c:v>SURA</c:v>
                </c:pt>
                <c:pt idx="13">
                  <c:v>Límite</c:v>
                </c:pt>
              </c:strCache>
            </c:strRef>
          </c:cat>
          <c:val>
            <c:numRef>
              <c:f>'VaR (5)'!$N$32:$N$45</c:f>
              <c:numCache>
                <c:formatCode>0.00</c:formatCode>
                <c:ptCount val="14"/>
                <c:pt idx="0">
                  <c:v>0.19506700000000002</c:v>
                </c:pt>
                <c:pt idx="1">
                  <c:v>0.40409</c:v>
                </c:pt>
                <c:pt idx="2">
                  <c:v>0.41211299999999995</c:v>
                </c:pt>
                <c:pt idx="3" formatCode="General">
                  <c:v>0.42</c:v>
                </c:pt>
                <c:pt idx="4">
                  <c:v>0.44371899999999997</c:v>
                </c:pt>
                <c:pt idx="5">
                  <c:v>0.48904200000000003</c:v>
                </c:pt>
                <c:pt idx="6">
                  <c:v>0.50589800000000007</c:v>
                </c:pt>
                <c:pt idx="7">
                  <c:v>0.51341800000000004</c:v>
                </c:pt>
                <c:pt idx="8">
                  <c:v>0.52305900000000005</c:v>
                </c:pt>
                <c:pt idx="9">
                  <c:v>0.52364900000000003</c:v>
                </c:pt>
                <c:pt idx="10">
                  <c:v>0.56062200000000006</c:v>
                </c:pt>
                <c:pt idx="11">
                  <c:v>0.5780860000000001</c:v>
                </c:pt>
                <c:pt idx="12">
                  <c:v>0.63543799999999995</c:v>
                </c:pt>
                <c:pt idx="13">
                  <c:v>0.7</c:v>
                </c:pt>
              </c:numCache>
            </c:numRef>
          </c:val>
        </c:ser>
        <c:dLbls>
          <c:showLegendKey val="0"/>
          <c:showVal val="0"/>
          <c:showCatName val="0"/>
          <c:showSerName val="0"/>
          <c:showPercent val="0"/>
          <c:showBubbleSize val="0"/>
        </c:dLbls>
        <c:gapWidth val="150"/>
        <c:axId val="78649600"/>
        <c:axId val="78655488"/>
      </c:barChart>
      <c:catAx>
        <c:axId val="78649600"/>
        <c:scaling>
          <c:orientation val="minMax"/>
        </c:scaling>
        <c:delete val="0"/>
        <c:axPos val="b"/>
        <c:numFmt formatCode="General" sourceLinked="0"/>
        <c:majorTickMark val="out"/>
        <c:minorTickMark val="none"/>
        <c:tickLblPos val="nextTo"/>
        <c:txPr>
          <a:bodyPr rot="-5400000" vert="horz"/>
          <a:lstStyle/>
          <a:p>
            <a:pPr>
              <a:defRPr>
                <a:latin typeface="Century Gothic" pitchFamily="34" charset="0"/>
              </a:defRPr>
            </a:pPr>
            <a:endParaRPr lang="es-MX"/>
          </a:p>
        </c:txPr>
        <c:crossAx val="78655488"/>
        <c:crosses val="autoZero"/>
        <c:auto val="1"/>
        <c:lblAlgn val="ctr"/>
        <c:lblOffset val="100"/>
        <c:noMultiLvlLbl val="0"/>
      </c:catAx>
      <c:valAx>
        <c:axId val="78655488"/>
        <c:scaling>
          <c:orientation val="minMax"/>
        </c:scaling>
        <c:delete val="0"/>
        <c:axPos val="l"/>
        <c:numFmt formatCode="0.00" sourceLinked="1"/>
        <c:majorTickMark val="out"/>
        <c:minorTickMark val="none"/>
        <c:tickLblPos val="nextTo"/>
        <c:txPr>
          <a:bodyPr/>
          <a:lstStyle/>
          <a:p>
            <a:pPr>
              <a:defRPr>
                <a:latin typeface="Century Gothic" pitchFamily="34" charset="0"/>
              </a:defRPr>
            </a:pPr>
            <a:endParaRPr lang="es-MX"/>
          </a:p>
        </c:txPr>
        <c:crossAx val="78649600"/>
        <c:crosses val="autoZero"/>
        <c:crossBetween val="between"/>
      </c:valAx>
    </c:plotArea>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919625267684309"/>
          <c:y val="0.10343313905106075"/>
          <c:w val="0.71312667312764377"/>
          <c:h val="0.78294674340885484"/>
        </c:manualLayout>
      </c:layout>
      <c:lineChart>
        <c:grouping val="standard"/>
        <c:varyColors val="0"/>
        <c:ser>
          <c:idx val="0"/>
          <c:order val="0"/>
          <c:tx>
            <c:strRef>
              <c:f>VALUACION!$C$2</c:f>
              <c:strCache>
                <c:ptCount val="1"/>
                <c:pt idx="0">
                  <c:v>FANVIT</c:v>
                </c:pt>
              </c:strCache>
            </c:strRef>
          </c:tx>
          <c:spPr>
            <a:ln>
              <a:solidFill>
                <a:srgbClr val="C00000"/>
              </a:solidFill>
            </a:ln>
          </c:spPr>
          <c:marker>
            <c:symbol val="none"/>
          </c:marker>
          <c:dLbls>
            <c:dLbl>
              <c:idx val="79"/>
              <c:layout>
                <c:manualLayout>
                  <c:x val="-8.9681521465949432E-2"/>
                  <c:y val="-5.557590037334660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98"/>
              <c:layout>
                <c:manualLayout>
                  <c:x val="-8.5605249161522706E-2"/>
                  <c:y val="-8.7753724829046486E-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19"/>
              <c:layout>
                <c:manualLayout>
                  <c:x val="-6.7261141099462074E-2"/>
                  <c:y val="-4.972603591589682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40"/>
              <c:layout>
                <c:manualLayout>
                  <c:x val="-8.9681521465949432E-2"/>
                  <c:y val="-4.680098852782595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59"/>
              <c:layout>
                <c:manualLayout>
                  <c:x val="-5.7073268904296592E-2"/>
                  <c:y val="-9.652656380633882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80"/>
              <c:layout>
                <c:manualLayout>
                  <c:x val="-6.3184708305555198E-2"/>
                  <c:y val="-0.13747722723933106"/>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00"/>
              <c:layout>
                <c:manualLayout>
                  <c:x val="-3.4772132221505013E-2"/>
                  <c:y val="-0.1199269429109058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20"/>
              <c:layout>
                <c:manualLayout>
                  <c:x val="-3.3029286249470553E-2"/>
                  <c:y val="-9.0322831453885533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42"/>
              <c:layout>
                <c:manualLayout>
                  <c:x val="-4.9010758893765272E-2"/>
                  <c:y val="-0.15795255895582719"/>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65"/>
              <c:layout>
                <c:manualLayout>
                  <c:x val="-3.2611462351254339E-2"/>
                  <c:y val="-3.8025616044921356E-2"/>
                </c:manualLayout>
              </c:layout>
              <c:showLegendKey val="0"/>
              <c:showVal val="1"/>
              <c:showCatName val="1"/>
              <c:showSerName val="0"/>
              <c:showPercent val="0"/>
              <c:showBubbleSize val="0"/>
              <c:separator>
</c:separator>
            </c:dLbl>
            <c:dLbl>
              <c:idx val="275"/>
              <c:layout>
                <c:manualLayout>
                  <c:x val="-3.4558494486860536E-3"/>
                  <c:y val="-9.3292138958326831E-2"/>
                </c:manualLayout>
              </c:layout>
              <c:tx>
                <c:rich>
                  <a:bodyPr/>
                  <a:lstStyle/>
                  <a:p>
                    <a:r>
                      <a:rPr lang="en-US" b="0" dirty="0"/>
                      <a:t>14-ago
947.80</a:t>
                    </a:r>
                  </a:p>
                </c:rich>
              </c:tx>
              <c:showLegendKey val="0"/>
              <c:showVal val="1"/>
              <c:showCatName val="1"/>
              <c:showSerName val="1"/>
              <c:showPercent val="0"/>
              <c:showBubbleSize val="0"/>
              <c:separator>
</c:separator>
            </c:dLbl>
            <c:spPr>
              <a:noFill/>
            </c:spPr>
            <c:txPr>
              <a:bodyPr/>
              <a:lstStyle/>
              <a:p>
                <a:pPr>
                  <a:defRPr sz="800" b="0">
                    <a:solidFill>
                      <a:srgbClr val="C00000"/>
                    </a:solidFill>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VALUACION!$B$3:$B$300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VALUACION!$C$3:$C$300</c:f>
              <c:numCache>
                <c:formatCode>#,##0.00</c:formatCode>
                <c:ptCount val="298"/>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8786817.1300001144</c:v>
                </c:pt>
                <c:pt idx="24">
                  <c:v>10595644.789999962</c:v>
                </c:pt>
                <c:pt idx="25">
                  <c:v>18157990.899999619</c:v>
                </c:pt>
                <c:pt idx="26">
                  <c:v>19839332.299999237</c:v>
                </c:pt>
                <c:pt idx="27">
                  <c:v>21246608.219999313</c:v>
                </c:pt>
                <c:pt idx="28">
                  <c:v>18543533.359999657</c:v>
                </c:pt>
                <c:pt idx="29">
                  <c:v>20289311.370000839</c:v>
                </c:pt>
                <c:pt idx="30">
                  <c:v>27399074.34000206</c:v>
                </c:pt>
                <c:pt idx="31">
                  <c:v>25191910.030000687</c:v>
                </c:pt>
                <c:pt idx="32">
                  <c:v>18101149.520000458</c:v>
                </c:pt>
                <c:pt idx="33">
                  <c:v>23012628.370000839</c:v>
                </c:pt>
                <c:pt idx="34">
                  <c:v>25165597.070001602</c:v>
                </c:pt>
                <c:pt idx="35">
                  <c:v>27439879.380001068</c:v>
                </c:pt>
                <c:pt idx="36">
                  <c:v>31345110.700000763</c:v>
                </c:pt>
                <c:pt idx="37">
                  <c:v>30289259.029998779</c:v>
                </c:pt>
                <c:pt idx="38">
                  <c:v>51493015.729999542</c:v>
                </c:pt>
                <c:pt idx="39">
                  <c:v>60385623.740001678</c:v>
                </c:pt>
                <c:pt idx="40">
                  <c:v>73762217.319999695</c:v>
                </c:pt>
                <c:pt idx="41">
                  <c:v>74121916.029998779</c:v>
                </c:pt>
                <c:pt idx="42">
                  <c:v>77259911.700000763</c:v>
                </c:pt>
                <c:pt idx="43">
                  <c:v>80769901.009998322</c:v>
                </c:pt>
                <c:pt idx="44">
                  <c:v>88388627.670000076</c:v>
                </c:pt>
                <c:pt idx="45">
                  <c:v>75753573.530000687</c:v>
                </c:pt>
                <c:pt idx="46">
                  <c:v>41742277.420000076</c:v>
                </c:pt>
                <c:pt idx="47">
                  <c:v>53639183.689998627</c:v>
                </c:pt>
                <c:pt idx="48">
                  <c:v>46663413.049995422</c:v>
                </c:pt>
                <c:pt idx="49">
                  <c:v>58092410.339996338</c:v>
                </c:pt>
                <c:pt idx="50">
                  <c:v>32327590.309997559</c:v>
                </c:pt>
                <c:pt idx="51">
                  <c:v>37040935.720001221</c:v>
                </c:pt>
                <c:pt idx="52">
                  <c:v>37829381.830001831</c:v>
                </c:pt>
                <c:pt idx="53">
                  <c:v>20888103.840000153</c:v>
                </c:pt>
                <c:pt idx="54">
                  <c:v>-32121330.25</c:v>
                </c:pt>
                <c:pt idx="55">
                  <c:v>-90413736.100002006</c:v>
                </c:pt>
                <c:pt idx="56">
                  <c:v>-52994224.630001068</c:v>
                </c:pt>
                <c:pt idx="57">
                  <c:v>-18977960.910003662</c:v>
                </c:pt>
                <c:pt idx="58">
                  <c:v>25686887.349998474</c:v>
                </c:pt>
                <c:pt idx="59">
                  <c:v>15973435.979999542</c:v>
                </c:pt>
                <c:pt idx="60">
                  <c:v>46040162.979999542</c:v>
                </c:pt>
                <c:pt idx="61">
                  <c:v>47547965.040000916</c:v>
                </c:pt>
                <c:pt idx="62">
                  <c:v>90324584.689998627</c:v>
                </c:pt>
                <c:pt idx="63">
                  <c:v>60497870.759998322</c:v>
                </c:pt>
                <c:pt idx="64">
                  <c:v>40415693.189998627</c:v>
                </c:pt>
                <c:pt idx="65">
                  <c:v>57434220.009998322</c:v>
                </c:pt>
                <c:pt idx="66">
                  <c:v>62580349.620002747</c:v>
                </c:pt>
                <c:pt idx="67">
                  <c:v>52362341.520000458</c:v>
                </c:pt>
                <c:pt idx="68">
                  <c:v>1565669.0700035095</c:v>
                </c:pt>
                <c:pt idx="69">
                  <c:v>22913942.129997253</c:v>
                </c:pt>
                <c:pt idx="70">
                  <c:v>71324910.720001221</c:v>
                </c:pt>
                <c:pt idx="71">
                  <c:v>88423046.529998779</c:v>
                </c:pt>
                <c:pt idx="72">
                  <c:v>107493623.11999893</c:v>
                </c:pt>
                <c:pt idx="73">
                  <c:v>117148859.07999802</c:v>
                </c:pt>
                <c:pt idx="74">
                  <c:v>182473198.81999588</c:v>
                </c:pt>
                <c:pt idx="75">
                  <c:v>214811533.98999786</c:v>
                </c:pt>
                <c:pt idx="76">
                  <c:v>221006114.42000198</c:v>
                </c:pt>
                <c:pt idx="77">
                  <c:v>219671724.29999924</c:v>
                </c:pt>
                <c:pt idx="78">
                  <c:v>152475373.06000137</c:v>
                </c:pt>
                <c:pt idx="79">
                  <c:v>152873931.61999512</c:v>
                </c:pt>
                <c:pt idx="80">
                  <c:v>106378012.65000153</c:v>
                </c:pt>
                <c:pt idx="81">
                  <c:v>127295912.80000305</c:v>
                </c:pt>
                <c:pt idx="82">
                  <c:v>123586929.86000061</c:v>
                </c:pt>
                <c:pt idx="83">
                  <c:v>104171618.70999908</c:v>
                </c:pt>
                <c:pt idx="84">
                  <c:v>155752836.13000107</c:v>
                </c:pt>
                <c:pt idx="85">
                  <c:v>134575734.5</c:v>
                </c:pt>
                <c:pt idx="86">
                  <c:v>141076623.00999832</c:v>
                </c:pt>
                <c:pt idx="87">
                  <c:v>153717452.59000015</c:v>
                </c:pt>
                <c:pt idx="88">
                  <c:v>158976110.88000107</c:v>
                </c:pt>
                <c:pt idx="89">
                  <c:v>195150768.06000137</c:v>
                </c:pt>
                <c:pt idx="90">
                  <c:v>224232255.98999786</c:v>
                </c:pt>
                <c:pt idx="91">
                  <c:v>204885662.56000137</c:v>
                </c:pt>
                <c:pt idx="92">
                  <c:v>201640913.65999603</c:v>
                </c:pt>
                <c:pt idx="93">
                  <c:v>260285524.55999756</c:v>
                </c:pt>
                <c:pt idx="94">
                  <c:v>310859315.55000305</c:v>
                </c:pt>
                <c:pt idx="95">
                  <c:v>341101458.77999878</c:v>
                </c:pt>
                <c:pt idx="96">
                  <c:v>357344046.09000015</c:v>
                </c:pt>
                <c:pt idx="97">
                  <c:v>337074944.54000092</c:v>
                </c:pt>
                <c:pt idx="98">
                  <c:v>346297062.40999985</c:v>
                </c:pt>
                <c:pt idx="99">
                  <c:v>328156416.62000275</c:v>
                </c:pt>
                <c:pt idx="100">
                  <c:v>235889403.88999939</c:v>
                </c:pt>
                <c:pt idx="101">
                  <c:v>241163325.15000153</c:v>
                </c:pt>
                <c:pt idx="102">
                  <c:v>232455799.33999634</c:v>
                </c:pt>
                <c:pt idx="103">
                  <c:v>204184479.52000046</c:v>
                </c:pt>
                <c:pt idx="104">
                  <c:v>195230136.51999664</c:v>
                </c:pt>
                <c:pt idx="105">
                  <c:v>219068814.28000259</c:v>
                </c:pt>
                <c:pt idx="106">
                  <c:v>191220057.9600029</c:v>
                </c:pt>
                <c:pt idx="107">
                  <c:v>206724812.29000092</c:v>
                </c:pt>
                <c:pt idx="108">
                  <c:v>167571289.99000168</c:v>
                </c:pt>
                <c:pt idx="109">
                  <c:v>100886145.56000519</c:v>
                </c:pt>
                <c:pt idx="110">
                  <c:v>201700677.40000153</c:v>
                </c:pt>
                <c:pt idx="111">
                  <c:v>291550630.47000122</c:v>
                </c:pt>
                <c:pt idx="112">
                  <c:v>391528613.97000122</c:v>
                </c:pt>
                <c:pt idx="113">
                  <c:v>406970033.02999878</c:v>
                </c:pt>
                <c:pt idx="114">
                  <c:v>426829841.58000183</c:v>
                </c:pt>
                <c:pt idx="115">
                  <c:v>415375789.94000244</c:v>
                </c:pt>
                <c:pt idx="116">
                  <c:v>475167555.88999939</c:v>
                </c:pt>
                <c:pt idx="117">
                  <c:v>445276438.15000153</c:v>
                </c:pt>
                <c:pt idx="118">
                  <c:v>443110967.68000793</c:v>
                </c:pt>
                <c:pt idx="119">
                  <c:v>461809559.38000488</c:v>
                </c:pt>
                <c:pt idx="120">
                  <c:v>490961710.62999725</c:v>
                </c:pt>
                <c:pt idx="121">
                  <c:v>443417153.27999878</c:v>
                </c:pt>
                <c:pt idx="122">
                  <c:v>393737525.82000732</c:v>
                </c:pt>
                <c:pt idx="123">
                  <c:v>430938648.64000702</c:v>
                </c:pt>
                <c:pt idx="124">
                  <c:v>486248656.49000549</c:v>
                </c:pt>
                <c:pt idx="125">
                  <c:v>480406587.12000275</c:v>
                </c:pt>
                <c:pt idx="126">
                  <c:v>490329806.81999969</c:v>
                </c:pt>
                <c:pt idx="127">
                  <c:v>495649021.55999756</c:v>
                </c:pt>
                <c:pt idx="128">
                  <c:v>550043298.98000336</c:v>
                </c:pt>
                <c:pt idx="129">
                  <c:v>591830691.47000122</c:v>
                </c:pt>
                <c:pt idx="130">
                  <c:v>692711929.41999817</c:v>
                </c:pt>
                <c:pt idx="131">
                  <c:v>709344266.29000092</c:v>
                </c:pt>
                <c:pt idx="132">
                  <c:v>708808437.19999695</c:v>
                </c:pt>
                <c:pt idx="133">
                  <c:v>703232222.81999207</c:v>
                </c:pt>
                <c:pt idx="134">
                  <c:v>636207286.27000427</c:v>
                </c:pt>
                <c:pt idx="135">
                  <c:v>692948742.12000275</c:v>
                </c:pt>
                <c:pt idx="136">
                  <c:v>771511182.03000641</c:v>
                </c:pt>
                <c:pt idx="137">
                  <c:v>748065002.87999725</c:v>
                </c:pt>
                <c:pt idx="138">
                  <c:v>777329846.08000183</c:v>
                </c:pt>
                <c:pt idx="139">
                  <c:v>776649195.09000397</c:v>
                </c:pt>
                <c:pt idx="140">
                  <c:v>720259011.25</c:v>
                </c:pt>
                <c:pt idx="141">
                  <c:v>604384326.72999573</c:v>
                </c:pt>
                <c:pt idx="142">
                  <c:v>614496872.88999939</c:v>
                </c:pt>
                <c:pt idx="143">
                  <c:v>620176516.88999939</c:v>
                </c:pt>
                <c:pt idx="144">
                  <c:v>492317714.98000336</c:v>
                </c:pt>
                <c:pt idx="145">
                  <c:v>466965743.18999481</c:v>
                </c:pt>
                <c:pt idx="146">
                  <c:v>433221342.06000519</c:v>
                </c:pt>
                <c:pt idx="147">
                  <c:v>411969168.49000549</c:v>
                </c:pt>
                <c:pt idx="148">
                  <c:v>508457041.51999664</c:v>
                </c:pt>
                <c:pt idx="149">
                  <c:v>572970855.3500061</c:v>
                </c:pt>
                <c:pt idx="150">
                  <c:v>510112532.26000214</c:v>
                </c:pt>
                <c:pt idx="151">
                  <c:v>459649392.3999939</c:v>
                </c:pt>
                <c:pt idx="152">
                  <c:v>544876913.95999908</c:v>
                </c:pt>
                <c:pt idx="153">
                  <c:v>509689581.26999664</c:v>
                </c:pt>
                <c:pt idx="154">
                  <c:v>566768559.01999664</c:v>
                </c:pt>
                <c:pt idx="155">
                  <c:v>603818476.90000153</c:v>
                </c:pt>
                <c:pt idx="156">
                  <c:v>630441636.84999847</c:v>
                </c:pt>
                <c:pt idx="157">
                  <c:v>617242274.73000336</c:v>
                </c:pt>
                <c:pt idx="158">
                  <c:v>624495717.24000549</c:v>
                </c:pt>
                <c:pt idx="159">
                  <c:v>611012841.40000916</c:v>
                </c:pt>
                <c:pt idx="160">
                  <c:v>544869212.84000397</c:v>
                </c:pt>
                <c:pt idx="161">
                  <c:v>439346487.58000183</c:v>
                </c:pt>
                <c:pt idx="162">
                  <c:v>436523016.05999756</c:v>
                </c:pt>
                <c:pt idx="163">
                  <c:v>403734545.02000427</c:v>
                </c:pt>
                <c:pt idx="164">
                  <c:v>236424518.91000366</c:v>
                </c:pt>
                <c:pt idx="165">
                  <c:v>143913927.83000183</c:v>
                </c:pt>
                <c:pt idx="166">
                  <c:v>163001801.34000397</c:v>
                </c:pt>
                <c:pt idx="167">
                  <c:v>298489236.08000201</c:v>
                </c:pt>
                <c:pt idx="168">
                  <c:v>221200509.29000854</c:v>
                </c:pt>
                <c:pt idx="169">
                  <c:v>162179561.29000092</c:v>
                </c:pt>
                <c:pt idx="170">
                  <c:v>256425958.13999939</c:v>
                </c:pt>
                <c:pt idx="171">
                  <c:v>471471451.05000305</c:v>
                </c:pt>
                <c:pt idx="172">
                  <c:v>407692765.68000793</c:v>
                </c:pt>
                <c:pt idx="173">
                  <c:v>556945529.00000763</c:v>
                </c:pt>
                <c:pt idx="174">
                  <c:v>595779500.19999695</c:v>
                </c:pt>
                <c:pt idx="175">
                  <c:v>568835182.26000214</c:v>
                </c:pt>
                <c:pt idx="176">
                  <c:v>481226723.87000275</c:v>
                </c:pt>
                <c:pt idx="177">
                  <c:v>438914184.90000153</c:v>
                </c:pt>
                <c:pt idx="178">
                  <c:v>414540429.58000946</c:v>
                </c:pt>
                <c:pt idx="179">
                  <c:v>383084782.19000244</c:v>
                </c:pt>
                <c:pt idx="180">
                  <c:v>412867778.54000092</c:v>
                </c:pt>
                <c:pt idx="181">
                  <c:v>473976770.48000336</c:v>
                </c:pt>
                <c:pt idx="182">
                  <c:v>561821702.97000122</c:v>
                </c:pt>
                <c:pt idx="183">
                  <c:v>596611345.00380707</c:v>
                </c:pt>
                <c:pt idx="184">
                  <c:v>617914693.22380066</c:v>
                </c:pt>
                <c:pt idx="185">
                  <c:v>638009010.53380585</c:v>
                </c:pt>
                <c:pt idx="186">
                  <c:v>643273784.34380341</c:v>
                </c:pt>
                <c:pt idx="187">
                  <c:v>650323567.98381042</c:v>
                </c:pt>
                <c:pt idx="188">
                  <c:v>683570164.84379578</c:v>
                </c:pt>
                <c:pt idx="189">
                  <c:v>755458340.39379883</c:v>
                </c:pt>
                <c:pt idx="190">
                  <c:v>747345225.46379089</c:v>
                </c:pt>
                <c:pt idx="191">
                  <c:v>742613395.53379059</c:v>
                </c:pt>
                <c:pt idx="192">
                  <c:v>693042833.30379486</c:v>
                </c:pt>
                <c:pt idx="193">
                  <c:v>653319678.52379608</c:v>
                </c:pt>
                <c:pt idx="194">
                  <c:v>644392143.26380157</c:v>
                </c:pt>
                <c:pt idx="195">
                  <c:v>657853315.58380127</c:v>
                </c:pt>
                <c:pt idx="196">
                  <c:v>694001275.77380371</c:v>
                </c:pt>
                <c:pt idx="197">
                  <c:v>649511138.59379578</c:v>
                </c:pt>
                <c:pt idx="198">
                  <c:v>597488026.54379272</c:v>
                </c:pt>
                <c:pt idx="199">
                  <c:v>588968471.48379517</c:v>
                </c:pt>
                <c:pt idx="200">
                  <c:v>569429887.62380219</c:v>
                </c:pt>
                <c:pt idx="201">
                  <c:v>494445362.84379578</c:v>
                </c:pt>
                <c:pt idx="202">
                  <c:v>368804736.48379517</c:v>
                </c:pt>
                <c:pt idx="203">
                  <c:v>322894966.51380157</c:v>
                </c:pt>
                <c:pt idx="204">
                  <c:v>437266807.20379639</c:v>
                </c:pt>
                <c:pt idx="205">
                  <c:v>616526386.26379395</c:v>
                </c:pt>
                <c:pt idx="206">
                  <c:v>511516862.83379364</c:v>
                </c:pt>
                <c:pt idx="207">
                  <c:v>493655250.95379639</c:v>
                </c:pt>
                <c:pt idx="208">
                  <c:v>459186034.95379639</c:v>
                </c:pt>
                <c:pt idx="209">
                  <c:v>535457290.69289398</c:v>
                </c:pt>
                <c:pt idx="210">
                  <c:v>691341650.94120789</c:v>
                </c:pt>
                <c:pt idx="211">
                  <c:v>642326561.88121033</c:v>
                </c:pt>
                <c:pt idx="212">
                  <c:v>625901215.31121063</c:v>
                </c:pt>
                <c:pt idx="213">
                  <c:v>684517659.05121613</c:v>
                </c:pt>
                <c:pt idx="214">
                  <c:v>678428005.84120178</c:v>
                </c:pt>
                <c:pt idx="215">
                  <c:v>642189224.29120636</c:v>
                </c:pt>
                <c:pt idx="216">
                  <c:v>627053390.8812027</c:v>
                </c:pt>
                <c:pt idx="217">
                  <c:v>710491478.46121216</c:v>
                </c:pt>
                <c:pt idx="218">
                  <c:v>732722324.09120941</c:v>
                </c:pt>
                <c:pt idx="219">
                  <c:v>774582110.93120575</c:v>
                </c:pt>
                <c:pt idx="220">
                  <c:v>709557164.66121674</c:v>
                </c:pt>
                <c:pt idx="221">
                  <c:v>569105166.9012146</c:v>
                </c:pt>
                <c:pt idx="222">
                  <c:v>525402616.68121338</c:v>
                </c:pt>
                <c:pt idx="223">
                  <c:v>498604610.85121918</c:v>
                </c:pt>
                <c:pt idx="224">
                  <c:v>486391859.31121063</c:v>
                </c:pt>
                <c:pt idx="225">
                  <c:v>258762219.62120819</c:v>
                </c:pt>
                <c:pt idx="226">
                  <c:v>295385590.6312027</c:v>
                </c:pt>
                <c:pt idx="227">
                  <c:v>316052625.54121399</c:v>
                </c:pt>
                <c:pt idx="228">
                  <c:v>351438086.27120972</c:v>
                </c:pt>
                <c:pt idx="229">
                  <c:v>521710697.75120544</c:v>
                </c:pt>
                <c:pt idx="230">
                  <c:v>515411141.52120972</c:v>
                </c:pt>
                <c:pt idx="231">
                  <c:v>494116195.53121185</c:v>
                </c:pt>
                <c:pt idx="232">
                  <c:v>463142257.94121552</c:v>
                </c:pt>
                <c:pt idx="233">
                  <c:v>480044237.21121216</c:v>
                </c:pt>
                <c:pt idx="234">
                  <c:v>589081637.78121948</c:v>
                </c:pt>
                <c:pt idx="235">
                  <c:v>685026754.34121704</c:v>
                </c:pt>
                <c:pt idx="236">
                  <c:v>633285246.95121765</c:v>
                </c:pt>
                <c:pt idx="237">
                  <c:v>644116578.26121521</c:v>
                </c:pt>
                <c:pt idx="238">
                  <c:v>714406989.44120789</c:v>
                </c:pt>
                <c:pt idx="239">
                  <c:v>679374455.66121674</c:v>
                </c:pt>
                <c:pt idx="240">
                  <c:v>623698156.68121338</c:v>
                </c:pt>
                <c:pt idx="241">
                  <c:v>699972518.01120758</c:v>
                </c:pt>
                <c:pt idx="242">
                  <c:v>740820877.60121155</c:v>
                </c:pt>
                <c:pt idx="243">
                  <c:v>688332885.16121674</c:v>
                </c:pt>
                <c:pt idx="244">
                  <c:v>770128533.06121063</c:v>
                </c:pt>
                <c:pt idx="245">
                  <c:v>841491625.35121155</c:v>
                </c:pt>
                <c:pt idx="246">
                  <c:v>879890541.64120483</c:v>
                </c:pt>
                <c:pt idx="247">
                  <c:v>913715431.99121094</c:v>
                </c:pt>
                <c:pt idx="248">
                  <c:v>922462274.5812149</c:v>
                </c:pt>
                <c:pt idx="249">
                  <c:v>820732749.4812088</c:v>
                </c:pt>
                <c:pt idx="250">
                  <c:v>843279558.03121185</c:v>
                </c:pt>
                <c:pt idx="251">
                  <c:v>870606406.24121094</c:v>
                </c:pt>
                <c:pt idx="252">
                  <c:v>907293312.68121338</c:v>
                </c:pt>
                <c:pt idx="253">
                  <c:v>935517179.06121063</c:v>
                </c:pt>
                <c:pt idx="254">
                  <c:v>940787055.85121155</c:v>
                </c:pt>
                <c:pt idx="255">
                  <c:v>969001753.31121063</c:v>
                </c:pt>
                <c:pt idx="256">
                  <c:v>930970677.10121155</c:v>
                </c:pt>
                <c:pt idx="257">
                  <c:v>895208032.29121399</c:v>
                </c:pt>
                <c:pt idx="258">
                  <c:v>856366600.02120972</c:v>
                </c:pt>
                <c:pt idx="259">
                  <c:v>866617552.14121246</c:v>
                </c:pt>
                <c:pt idx="260">
                  <c:v>804019644.10121155</c:v>
                </c:pt>
                <c:pt idx="261">
                  <c:v>827049281.34120941</c:v>
                </c:pt>
                <c:pt idx="262">
                  <c:v>850062779.3312149</c:v>
                </c:pt>
                <c:pt idx="263">
                  <c:v>864156829.60121155</c:v>
                </c:pt>
                <c:pt idx="264">
                  <c:v>879565359.6512146</c:v>
                </c:pt>
                <c:pt idx="265">
                  <c:v>957805469.84120941</c:v>
                </c:pt>
                <c:pt idx="266">
                  <c:v>958394330.88121033</c:v>
                </c:pt>
                <c:pt idx="267">
                  <c:v>868185075.6512146</c:v>
                </c:pt>
                <c:pt idx="268">
                  <c:v>795430122.32121277</c:v>
                </c:pt>
                <c:pt idx="269">
                  <c:v>812233321.6512146</c:v>
                </c:pt>
                <c:pt idx="270">
                  <c:v>913058182.38121033</c:v>
                </c:pt>
                <c:pt idx="271">
                  <c:v>846036171.06121063</c:v>
                </c:pt>
                <c:pt idx="272">
                  <c:v>889828289.28121185</c:v>
                </c:pt>
                <c:pt idx="273">
                  <c:v>936694706.44121552</c:v>
                </c:pt>
                <c:pt idx="274">
                  <c:v>903495330.94121552</c:v>
                </c:pt>
                <c:pt idx="275">
                  <c:v>947795078.76122284</c:v>
                </c:pt>
                <c:pt idx="276">
                  <c:v>947843269.02120972</c:v>
                </c:pt>
                <c:pt idx="277">
                  <c:v>913121732.34120941</c:v>
                </c:pt>
                <c:pt idx="278">
                  <c:v>928602214.29121399</c:v>
                </c:pt>
                <c:pt idx="279">
                  <c:v>955425334.85120392</c:v>
                </c:pt>
                <c:pt idx="280">
                  <c:v>915182959.15120697</c:v>
                </c:pt>
                <c:pt idx="281">
                  <c:v>802551207.68121338</c:v>
                </c:pt>
                <c:pt idx="282">
                  <c:v>771350872.63121033</c:v>
                </c:pt>
                <c:pt idx="283">
                  <c:v>796217040.61121368</c:v>
                </c:pt>
                <c:pt idx="284">
                  <c:v>917633705.39121246</c:v>
                </c:pt>
                <c:pt idx="285">
                  <c:v>947167694.71121216</c:v>
                </c:pt>
                <c:pt idx="286">
                  <c:v>935352819.11121368</c:v>
                </c:pt>
                <c:pt idx="287">
                  <c:v>872363551.96121216</c:v>
                </c:pt>
                <c:pt idx="288">
                  <c:v>878186214.59120941</c:v>
                </c:pt>
                <c:pt idx="289">
                  <c:v>959613443.36121368</c:v>
                </c:pt>
                <c:pt idx="290">
                  <c:v>985735129.31121063</c:v>
                </c:pt>
                <c:pt idx="291">
                  <c:v>971446044.72121429</c:v>
                </c:pt>
                <c:pt idx="292">
                  <c:v>943838615.01120758</c:v>
                </c:pt>
                <c:pt idx="293">
                  <c:v>986407973.71121216</c:v>
                </c:pt>
                <c:pt idx="294">
                  <c:v>1013846125.015213</c:v>
                </c:pt>
                <c:pt idx="295">
                  <c:v>1061286096.2052155</c:v>
                </c:pt>
                <c:pt idx="296">
                  <c:v>1008117072.0852051</c:v>
                </c:pt>
                <c:pt idx="297">
                  <c:v>959332920.56520081</c:v>
                </c:pt>
              </c:numCache>
            </c:numRef>
          </c:val>
          <c:smooth val="0"/>
        </c:ser>
        <c:ser>
          <c:idx val="1"/>
          <c:order val="1"/>
          <c:tx>
            <c:strRef>
              <c:f>VALUACION!$D$2</c:f>
              <c:strCache>
                <c:ptCount val="1"/>
                <c:pt idx="0">
                  <c:v>Fondeo</c:v>
                </c:pt>
              </c:strCache>
            </c:strRef>
          </c:tx>
          <c:spPr>
            <a:ln>
              <a:solidFill>
                <a:schemeClr val="tx2"/>
              </a:solidFill>
            </a:ln>
          </c:spPr>
          <c:marker>
            <c:symbol val="none"/>
          </c:marker>
          <c:dLbls>
            <c:dLbl>
              <c:idx val="79"/>
              <c:layout>
                <c:manualLayout>
                  <c:x val="-2.0382163969533962E-2"/>
                  <c:y val="2.925047388070873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98"/>
              <c:layout>
                <c:manualLayout>
                  <c:x val="6.9627925238708395E-4"/>
                  <c:y val="5.557596061602864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19"/>
              <c:layout>
                <c:manualLayout>
                  <c:x val="-2.0382163969533962E-2"/>
                  <c:y val="3.217552126877960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40"/>
              <c:layout>
                <c:manualLayout>
                  <c:x val="-2.4876423720473283E-2"/>
                  <c:y val="2.667902038971730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59"/>
              <c:layout>
                <c:manualLayout>
                  <c:x val="-1.8343947572580566E-2"/>
                  <c:y val="0.1521024641796854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80"/>
              <c:layout>
                <c:manualLayout>
                  <c:x val="-3.6687895145161131E-2"/>
                  <c:y val="0.111151800746693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00"/>
              <c:layout>
                <c:manualLayout>
                  <c:x val="-1.6305891665107243E-2"/>
                  <c:y val="0.1345519495325682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20"/>
              <c:layout>
                <c:manualLayout>
                  <c:x val="1.2229137892240302E-2"/>
                  <c:y val="0.13747722723933106"/>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42"/>
              <c:layout>
                <c:manualLayout>
                  <c:x val="-1.4267514778673773E-2"/>
                  <c:y val="6.142576483079637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65"/>
              <c:layout>
                <c:manualLayout>
                  <c:x val="-1.8343947572580566E-2"/>
                  <c:y val="3.5100568656850482E-2"/>
                </c:manualLayout>
              </c:layout>
              <c:showLegendKey val="0"/>
              <c:showVal val="1"/>
              <c:showCatName val="1"/>
              <c:showSerName val="0"/>
              <c:showPercent val="0"/>
              <c:showBubbleSize val="0"/>
              <c:separator>
</c:separator>
            </c:dLbl>
            <c:dLbl>
              <c:idx val="275"/>
              <c:layout>
                <c:manualLayout>
                  <c:x val="9.7667165989443697E-3"/>
                  <c:y val="7.1630868443256666E-3"/>
                </c:manualLayout>
              </c:layout>
              <c:tx>
                <c:rich>
                  <a:bodyPr/>
                  <a:lstStyle/>
                  <a:p>
                    <a:r>
                      <a:rPr lang="en-US" b="0" dirty="0"/>
                      <a:t>14-ago
791.14</a:t>
                    </a:r>
                    <a:endParaRPr lang="en-US" dirty="0"/>
                  </a:p>
                </c:rich>
              </c:tx>
              <c:showLegendKey val="0"/>
              <c:showVal val="1"/>
              <c:showCatName val="1"/>
              <c:showSerName val="1"/>
              <c:showPercent val="0"/>
              <c:showBubbleSize val="0"/>
              <c:separator>
</c:separator>
            </c:dLbl>
            <c:spPr>
              <a:noFill/>
              <a:ln>
                <a:noFill/>
              </a:ln>
              <a:effectLst/>
            </c:spPr>
            <c:txPr>
              <a:bodyPr/>
              <a:lstStyle/>
              <a:p>
                <a:pPr>
                  <a:defRPr sz="800" b="0">
                    <a:solidFill>
                      <a:schemeClr val="tx2"/>
                    </a:solidFill>
                  </a:defRPr>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VALUACION!$B$3:$B$300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VALUACION!$D$3:$D$300</c:f>
              <c:numCache>
                <c:formatCode>#,##0.00</c:formatCode>
                <c:ptCount val="298"/>
                <c:pt idx="0">
                  <c:v>848.60517168888873</c:v>
                </c:pt>
                <c:pt idx="1">
                  <c:v>1693.3265677333331</c:v>
                </c:pt>
                <c:pt idx="2">
                  <c:v>6759.6461440888888</c:v>
                </c:pt>
                <c:pt idx="3">
                  <c:v>11825.917161511112</c:v>
                </c:pt>
                <c:pt idx="4">
                  <c:v>16893.959852933334</c:v>
                </c:pt>
                <c:pt idx="5">
                  <c:v>21963.179807155557</c:v>
                </c:pt>
                <c:pt idx="6">
                  <c:v>27017.474625947223</c:v>
                </c:pt>
                <c:pt idx="7">
                  <c:v>32057.553889313891</c:v>
                </c:pt>
                <c:pt idx="8">
                  <c:v>37093.860379930557</c:v>
                </c:pt>
                <c:pt idx="9">
                  <c:v>187859.34668493614</c:v>
                </c:pt>
                <c:pt idx="10">
                  <c:v>339244.10524306115</c:v>
                </c:pt>
                <c:pt idx="11">
                  <c:v>490559.77569301112</c:v>
                </c:pt>
                <c:pt idx="12">
                  <c:v>641869.64705626108</c:v>
                </c:pt>
                <c:pt idx="13">
                  <c:v>792988.40336289443</c:v>
                </c:pt>
                <c:pt idx="14">
                  <c:v>1112193.4552579278</c:v>
                </c:pt>
                <c:pt idx="15">
                  <c:v>1431611.0606092946</c:v>
                </c:pt>
                <c:pt idx="16">
                  <c:v>1751014.0654275946</c:v>
                </c:pt>
                <c:pt idx="17">
                  <c:v>2070029.9053458862</c:v>
                </c:pt>
                <c:pt idx="18">
                  <c:v>2389324.475724203</c:v>
                </c:pt>
                <c:pt idx="19">
                  <c:v>2877326.0969164278</c:v>
                </c:pt>
                <c:pt idx="20">
                  <c:v>3367859.5581113305</c:v>
                </c:pt>
                <c:pt idx="21">
                  <c:v>3858797.076855483</c:v>
                </c:pt>
                <c:pt idx="22">
                  <c:v>4348256.7770519275</c:v>
                </c:pt>
                <c:pt idx="23">
                  <c:v>4839095.8267994002</c:v>
                </c:pt>
                <c:pt idx="24">
                  <c:v>5497367.202522778</c:v>
                </c:pt>
                <c:pt idx="25">
                  <c:v>6156277.1763621112</c:v>
                </c:pt>
                <c:pt idx="26">
                  <c:v>6815327.9899062887</c:v>
                </c:pt>
                <c:pt idx="27">
                  <c:v>7476665.9613013994</c:v>
                </c:pt>
                <c:pt idx="28">
                  <c:v>8137774.9221875379</c:v>
                </c:pt>
                <c:pt idx="29">
                  <c:v>8968476.2337106355</c:v>
                </c:pt>
                <c:pt idx="30">
                  <c:v>9799779.9001520239</c:v>
                </c:pt>
                <c:pt idx="31">
                  <c:v>10630896.570728259</c:v>
                </c:pt>
                <c:pt idx="32">
                  <c:v>11461412.496316843</c:v>
                </c:pt>
                <c:pt idx="33">
                  <c:v>12292344.533307996</c:v>
                </c:pt>
                <c:pt idx="34">
                  <c:v>13292903.419036232</c:v>
                </c:pt>
                <c:pt idx="35">
                  <c:v>14293654.987015732</c:v>
                </c:pt>
                <c:pt idx="36">
                  <c:v>15294737.414870953</c:v>
                </c:pt>
                <c:pt idx="37">
                  <c:v>16295730.388626356</c:v>
                </c:pt>
                <c:pt idx="38">
                  <c:v>17298519.791768841</c:v>
                </c:pt>
                <c:pt idx="39">
                  <c:v>18471503.60114551</c:v>
                </c:pt>
                <c:pt idx="40">
                  <c:v>19645620.705256037</c:v>
                </c:pt>
                <c:pt idx="41">
                  <c:v>20819768.283840608</c:v>
                </c:pt>
                <c:pt idx="42">
                  <c:v>21994181.720391665</c:v>
                </c:pt>
                <c:pt idx="43">
                  <c:v>23168892.53103704</c:v>
                </c:pt>
                <c:pt idx="44">
                  <c:v>24427928.197819013</c:v>
                </c:pt>
                <c:pt idx="45">
                  <c:v>25685893.394736346</c:v>
                </c:pt>
                <c:pt idx="46">
                  <c:v>26940968.981116638</c:v>
                </c:pt>
                <c:pt idx="47">
                  <c:v>28471600.859881617</c:v>
                </c:pt>
                <c:pt idx="48">
                  <c:v>29991577.602427639</c:v>
                </c:pt>
                <c:pt idx="49">
                  <c:v>31517549.321150247</c:v>
                </c:pt>
                <c:pt idx="50">
                  <c:v>33299709.962146115</c:v>
                </c:pt>
                <c:pt idx="51">
                  <c:v>35070541.259392194</c:v>
                </c:pt>
                <c:pt idx="52">
                  <c:v>36841438.698506393</c:v>
                </c:pt>
                <c:pt idx="53">
                  <c:v>38610914.952633649</c:v>
                </c:pt>
                <c:pt idx="54">
                  <c:v>40375944.304234467</c:v>
                </c:pt>
                <c:pt idx="55">
                  <c:v>42393570.179727897</c:v>
                </c:pt>
                <c:pt idx="56">
                  <c:v>44428531.204154275</c:v>
                </c:pt>
                <c:pt idx="57">
                  <c:v>46459692.709713787</c:v>
                </c:pt>
                <c:pt idx="58">
                  <c:v>48501319.772794023</c:v>
                </c:pt>
                <c:pt idx="59">
                  <c:v>50535432.729646467</c:v>
                </c:pt>
                <c:pt idx="60">
                  <c:v>52826924.557138868</c:v>
                </c:pt>
                <c:pt idx="61">
                  <c:v>55118543.79390534</c:v>
                </c:pt>
                <c:pt idx="62">
                  <c:v>57412268.625537738</c:v>
                </c:pt>
                <c:pt idx="63">
                  <c:v>59707996.874247216</c:v>
                </c:pt>
                <c:pt idx="64">
                  <c:v>61997507.177264057</c:v>
                </c:pt>
                <c:pt idx="65">
                  <c:v>64540720.94876948</c:v>
                </c:pt>
                <c:pt idx="66">
                  <c:v>67084369.282330856</c:v>
                </c:pt>
                <c:pt idx="67">
                  <c:v>69627139.391388327</c:v>
                </c:pt>
                <c:pt idx="68">
                  <c:v>72165620.003661126</c:v>
                </c:pt>
                <c:pt idx="69">
                  <c:v>74714259.554240122</c:v>
                </c:pt>
                <c:pt idx="70">
                  <c:v>77267000.589657992</c:v>
                </c:pt>
                <c:pt idx="71">
                  <c:v>79812815.824916303</c:v>
                </c:pt>
                <c:pt idx="72">
                  <c:v>82360241.464419991</c:v>
                </c:pt>
                <c:pt idx="73">
                  <c:v>84908482.434960306</c:v>
                </c:pt>
                <c:pt idx="74">
                  <c:v>87462239.683078662</c:v>
                </c:pt>
                <c:pt idx="75">
                  <c:v>90027137.224079132</c:v>
                </c:pt>
                <c:pt idx="76">
                  <c:v>92592559.583699375</c:v>
                </c:pt>
                <c:pt idx="77">
                  <c:v>95149458.040636048</c:v>
                </c:pt>
                <c:pt idx="78">
                  <c:v>97717466.508091897</c:v>
                </c:pt>
                <c:pt idx="79">
                  <c:v>100302293.44351511</c:v>
                </c:pt>
                <c:pt idx="80">
                  <c:v>102883142.39475977</c:v>
                </c:pt>
                <c:pt idx="81">
                  <c:v>105465780.98857284</c:v>
                </c:pt>
                <c:pt idx="82">
                  <c:v>108022949.77839006</c:v>
                </c:pt>
                <c:pt idx="83">
                  <c:v>110578473.65990153</c:v>
                </c:pt>
                <c:pt idx="84">
                  <c:v>113138367.61677775</c:v>
                </c:pt>
                <c:pt idx="85">
                  <c:v>115704854.61495599</c:v>
                </c:pt>
                <c:pt idx="86">
                  <c:v>118270817.08712129</c:v>
                </c:pt>
                <c:pt idx="87">
                  <c:v>120854632.04903409</c:v>
                </c:pt>
                <c:pt idx="88">
                  <c:v>123430506.44802335</c:v>
                </c:pt>
                <c:pt idx="89">
                  <c:v>126009465.7413888</c:v>
                </c:pt>
                <c:pt idx="90">
                  <c:v>128590888.64090267</c:v>
                </c:pt>
                <c:pt idx="91">
                  <c:v>131179064.87551415</c:v>
                </c:pt>
                <c:pt idx="92">
                  <c:v>133758561.23555711</c:v>
                </c:pt>
                <c:pt idx="93">
                  <c:v>136334640.1192528</c:v>
                </c:pt>
                <c:pt idx="94">
                  <c:v>138915017.77518266</c:v>
                </c:pt>
                <c:pt idx="95">
                  <c:v>141481083.99865893</c:v>
                </c:pt>
                <c:pt idx="96">
                  <c:v>144056967.33754081</c:v>
                </c:pt>
                <c:pt idx="97">
                  <c:v>146639573.32193482</c:v>
                </c:pt>
                <c:pt idx="98">
                  <c:v>149231405.63688508</c:v>
                </c:pt>
                <c:pt idx="99">
                  <c:v>151796378.72346783</c:v>
                </c:pt>
                <c:pt idx="100">
                  <c:v>154361972.50608867</c:v>
                </c:pt>
                <c:pt idx="101">
                  <c:v>156919599.85916653</c:v>
                </c:pt>
                <c:pt idx="102">
                  <c:v>159476491.91006488</c:v>
                </c:pt>
                <c:pt idx="103">
                  <c:v>162030996.60506731</c:v>
                </c:pt>
                <c:pt idx="104">
                  <c:v>164584745.15554976</c:v>
                </c:pt>
                <c:pt idx="105">
                  <c:v>167147774.4642038</c:v>
                </c:pt>
                <c:pt idx="106">
                  <c:v>169700048.72531945</c:v>
                </c:pt>
                <c:pt idx="107">
                  <c:v>172270432.16858679</c:v>
                </c:pt>
                <c:pt idx="108">
                  <c:v>174845859.663726</c:v>
                </c:pt>
                <c:pt idx="109">
                  <c:v>177841989.28682631</c:v>
                </c:pt>
                <c:pt idx="110">
                  <c:v>180866290.9170025</c:v>
                </c:pt>
                <c:pt idx="111">
                  <c:v>183898304.66815051</c:v>
                </c:pt>
                <c:pt idx="112">
                  <c:v>186948739.9767811</c:v>
                </c:pt>
                <c:pt idx="113">
                  <c:v>190431060.51871961</c:v>
                </c:pt>
                <c:pt idx="114">
                  <c:v>193903852.40215456</c:v>
                </c:pt>
                <c:pt idx="115">
                  <c:v>197398132.40016359</c:v>
                </c:pt>
                <c:pt idx="116">
                  <c:v>200908829.97822484</c:v>
                </c:pt>
                <c:pt idx="117">
                  <c:v>204428180.92548749</c:v>
                </c:pt>
                <c:pt idx="118">
                  <c:v>207902370.27224603</c:v>
                </c:pt>
                <c:pt idx="119">
                  <c:v>211378164.58145884</c:v>
                </c:pt>
                <c:pt idx="120">
                  <c:v>214867717.74007958</c:v>
                </c:pt>
                <c:pt idx="121">
                  <c:v>218375663.61658132</c:v>
                </c:pt>
                <c:pt idx="122">
                  <c:v>221823155.84349823</c:v>
                </c:pt>
                <c:pt idx="123">
                  <c:v>225228860.69942188</c:v>
                </c:pt>
                <c:pt idx="124">
                  <c:v>228627965.50042894</c:v>
                </c:pt>
                <c:pt idx="125">
                  <c:v>232037833.90784132</c:v>
                </c:pt>
                <c:pt idx="126">
                  <c:v>235437281.07201496</c:v>
                </c:pt>
                <c:pt idx="127">
                  <c:v>238836023.69026405</c:v>
                </c:pt>
                <c:pt idx="128">
                  <c:v>242239329.38400781</c:v>
                </c:pt>
                <c:pt idx="129">
                  <c:v>245657402.36259398</c:v>
                </c:pt>
                <c:pt idx="130">
                  <c:v>249083966.1787076</c:v>
                </c:pt>
                <c:pt idx="131">
                  <c:v>252511929.88317445</c:v>
                </c:pt>
                <c:pt idx="132">
                  <c:v>255928535.22596842</c:v>
                </c:pt>
                <c:pt idx="133">
                  <c:v>259344672.78633383</c:v>
                </c:pt>
                <c:pt idx="134">
                  <c:v>262743894.60350612</c:v>
                </c:pt>
                <c:pt idx="135">
                  <c:v>266159169.4941017</c:v>
                </c:pt>
                <c:pt idx="136">
                  <c:v>269579138.41383159</c:v>
                </c:pt>
                <c:pt idx="137">
                  <c:v>272997127.43398881</c:v>
                </c:pt>
                <c:pt idx="138">
                  <c:v>276417587.7075718</c:v>
                </c:pt>
                <c:pt idx="139">
                  <c:v>279837990.50396013</c:v>
                </c:pt>
                <c:pt idx="140">
                  <c:v>283309809.76784277</c:v>
                </c:pt>
                <c:pt idx="141">
                  <c:v>286715665.75312513</c:v>
                </c:pt>
                <c:pt idx="142">
                  <c:v>290200819.66548467</c:v>
                </c:pt>
                <c:pt idx="143">
                  <c:v>293619217.07384694</c:v>
                </c:pt>
                <c:pt idx="144">
                  <c:v>297026782.00038069</c:v>
                </c:pt>
                <c:pt idx="145">
                  <c:v>300432199.05152673</c:v>
                </c:pt>
                <c:pt idx="146">
                  <c:v>303833580.81849051</c:v>
                </c:pt>
                <c:pt idx="147">
                  <c:v>307266405.58131009</c:v>
                </c:pt>
                <c:pt idx="148">
                  <c:v>310707485.41771114</c:v>
                </c:pt>
                <c:pt idx="149">
                  <c:v>286162700.02693045</c:v>
                </c:pt>
                <c:pt idx="150">
                  <c:v>317626243.73566717</c:v>
                </c:pt>
                <c:pt idx="151">
                  <c:v>321051965.89505363</c:v>
                </c:pt>
                <c:pt idx="152">
                  <c:v>324496138.44649804</c:v>
                </c:pt>
                <c:pt idx="153">
                  <c:v>327926127.92199093</c:v>
                </c:pt>
                <c:pt idx="154">
                  <c:v>331360984.96586418</c:v>
                </c:pt>
                <c:pt idx="155">
                  <c:v>334787767.23832393</c:v>
                </c:pt>
                <c:pt idx="156">
                  <c:v>338194400.41898036</c:v>
                </c:pt>
                <c:pt idx="157">
                  <c:v>341599918.98683554</c:v>
                </c:pt>
                <c:pt idx="158">
                  <c:v>345017254.44616902</c:v>
                </c:pt>
                <c:pt idx="159">
                  <c:v>348489450.77285886</c:v>
                </c:pt>
                <c:pt idx="160">
                  <c:v>351911222.3578735</c:v>
                </c:pt>
                <c:pt idx="161">
                  <c:v>355390942.20052278</c:v>
                </c:pt>
                <c:pt idx="162">
                  <c:v>358825808.68664306</c:v>
                </c:pt>
                <c:pt idx="163">
                  <c:v>362246726.88090038</c:v>
                </c:pt>
                <c:pt idx="164">
                  <c:v>365653377.24793106</c:v>
                </c:pt>
                <c:pt idx="165">
                  <c:v>369041067.63371986</c:v>
                </c:pt>
                <c:pt idx="166">
                  <c:v>372441456.67455781</c:v>
                </c:pt>
                <c:pt idx="167">
                  <c:v>355873910.758479</c:v>
                </c:pt>
                <c:pt idx="168">
                  <c:v>379268170.50369203</c:v>
                </c:pt>
                <c:pt idx="169">
                  <c:v>382700475.36966681</c:v>
                </c:pt>
                <c:pt idx="170">
                  <c:v>386129774.46323609</c:v>
                </c:pt>
                <c:pt idx="171">
                  <c:v>389588689.41845828</c:v>
                </c:pt>
                <c:pt idx="172">
                  <c:v>393042112.32021809</c:v>
                </c:pt>
                <c:pt idx="173">
                  <c:v>396452479.87837595</c:v>
                </c:pt>
                <c:pt idx="174">
                  <c:v>399866137.53687155</c:v>
                </c:pt>
                <c:pt idx="175">
                  <c:v>403311066.91985214</c:v>
                </c:pt>
                <c:pt idx="176">
                  <c:v>406715019.41257536</c:v>
                </c:pt>
                <c:pt idx="177">
                  <c:v>410115387.09296918</c:v>
                </c:pt>
                <c:pt idx="178">
                  <c:v>413949831.75065386</c:v>
                </c:pt>
                <c:pt idx="179">
                  <c:v>417819169.05995411</c:v>
                </c:pt>
                <c:pt idx="180">
                  <c:v>421766245.14472234</c:v>
                </c:pt>
                <c:pt idx="181">
                  <c:v>425706120.89129627</c:v>
                </c:pt>
                <c:pt idx="182">
                  <c:v>429615943.33901525</c:v>
                </c:pt>
                <c:pt idx="183">
                  <c:v>433478317.87591898</c:v>
                </c:pt>
                <c:pt idx="184">
                  <c:v>437342509.11501813</c:v>
                </c:pt>
                <c:pt idx="185">
                  <c:v>441221006.47674513</c:v>
                </c:pt>
                <c:pt idx="186">
                  <c:v>445074766.29644257</c:v>
                </c:pt>
                <c:pt idx="187">
                  <c:v>448929125.34774941</c:v>
                </c:pt>
                <c:pt idx="188">
                  <c:v>452786310.35978937</c:v>
                </c:pt>
                <c:pt idx="189">
                  <c:v>456648371.546839</c:v>
                </c:pt>
                <c:pt idx="190">
                  <c:v>460509743.11911958</c:v>
                </c:pt>
                <c:pt idx="191">
                  <c:v>464370712.48585612</c:v>
                </c:pt>
                <c:pt idx="192">
                  <c:v>468227468.35480314</c:v>
                </c:pt>
                <c:pt idx="193">
                  <c:v>472068255.01245403</c:v>
                </c:pt>
                <c:pt idx="194">
                  <c:v>475908285.3094787</c:v>
                </c:pt>
                <c:pt idx="195">
                  <c:v>479686486.0545187</c:v>
                </c:pt>
                <c:pt idx="196">
                  <c:v>483480303.17315805</c:v>
                </c:pt>
                <c:pt idx="197">
                  <c:v>487257808.73678219</c:v>
                </c:pt>
                <c:pt idx="198">
                  <c:v>491030979.04106885</c:v>
                </c:pt>
                <c:pt idx="199">
                  <c:v>494803439.38243383</c:v>
                </c:pt>
                <c:pt idx="200">
                  <c:v>498662257.59141815</c:v>
                </c:pt>
                <c:pt idx="201">
                  <c:v>502464486.8412196</c:v>
                </c:pt>
                <c:pt idx="202">
                  <c:v>506318709.89435989</c:v>
                </c:pt>
                <c:pt idx="203">
                  <c:v>510119001.2776345</c:v>
                </c:pt>
                <c:pt idx="204">
                  <c:v>513928950.72745627</c:v>
                </c:pt>
                <c:pt idx="205">
                  <c:v>517741455.13006222</c:v>
                </c:pt>
                <c:pt idx="206">
                  <c:v>521545121.23111284</c:v>
                </c:pt>
                <c:pt idx="207">
                  <c:v>525333533.91734612</c:v>
                </c:pt>
                <c:pt idx="208">
                  <c:v>529119055.01934832</c:v>
                </c:pt>
                <c:pt idx="209">
                  <c:v>532910972.45430976</c:v>
                </c:pt>
                <c:pt idx="210">
                  <c:v>536728540.93897963</c:v>
                </c:pt>
                <c:pt idx="211">
                  <c:v>540554569.60760736</c:v>
                </c:pt>
                <c:pt idx="212">
                  <c:v>544379211.24696922</c:v>
                </c:pt>
                <c:pt idx="213">
                  <c:v>548208802.71935797</c:v>
                </c:pt>
                <c:pt idx="214">
                  <c:v>552037879.95436454</c:v>
                </c:pt>
                <c:pt idx="215">
                  <c:v>555851311.44312465</c:v>
                </c:pt>
                <c:pt idx="216">
                  <c:v>559663468.99923944</c:v>
                </c:pt>
                <c:pt idx="217">
                  <c:v>563482649.26105893</c:v>
                </c:pt>
                <c:pt idx="218">
                  <c:v>567303700.61905217</c:v>
                </c:pt>
                <c:pt idx="219">
                  <c:v>571140897.53404415</c:v>
                </c:pt>
                <c:pt idx="220">
                  <c:v>575060833.52408886</c:v>
                </c:pt>
                <c:pt idx="221">
                  <c:v>578893244.33404016</c:v>
                </c:pt>
                <c:pt idx="222">
                  <c:v>582746975.72500765</c:v>
                </c:pt>
                <c:pt idx="223">
                  <c:v>586598421.84158909</c:v>
                </c:pt>
                <c:pt idx="224">
                  <c:v>590473910.55117631</c:v>
                </c:pt>
                <c:pt idx="225">
                  <c:v>594329861.05002344</c:v>
                </c:pt>
                <c:pt idx="226">
                  <c:v>598238910.96433032</c:v>
                </c:pt>
                <c:pt idx="227">
                  <c:v>602149757.76250577</c:v>
                </c:pt>
                <c:pt idx="228">
                  <c:v>606037509.80063689</c:v>
                </c:pt>
                <c:pt idx="229">
                  <c:v>609877230.95868385</c:v>
                </c:pt>
                <c:pt idx="230">
                  <c:v>613754055.7299</c:v>
                </c:pt>
                <c:pt idx="231">
                  <c:v>617654107.81690633</c:v>
                </c:pt>
                <c:pt idx="232">
                  <c:v>621601611.12600708</c:v>
                </c:pt>
                <c:pt idx="233">
                  <c:v>625538056.90676284</c:v>
                </c:pt>
                <c:pt idx="234">
                  <c:v>629458879.69250596</c:v>
                </c:pt>
                <c:pt idx="235">
                  <c:v>633375424.33056509</c:v>
                </c:pt>
                <c:pt idx="236">
                  <c:v>637224603.98490024</c:v>
                </c:pt>
                <c:pt idx="237">
                  <c:v>641062122.27521539</c:v>
                </c:pt>
                <c:pt idx="238">
                  <c:v>644943400.38225329</c:v>
                </c:pt>
                <c:pt idx="239">
                  <c:v>648859456.72450972</c:v>
                </c:pt>
                <c:pt idx="240">
                  <c:v>652795855.96395504</c:v>
                </c:pt>
                <c:pt idx="241">
                  <c:v>656776679.46353209</c:v>
                </c:pt>
                <c:pt idx="242">
                  <c:v>660937612.9941541</c:v>
                </c:pt>
                <c:pt idx="243">
                  <c:v>664904820.48313665</c:v>
                </c:pt>
                <c:pt idx="244">
                  <c:v>668803482.90829754</c:v>
                </c:pt>
                <c:pt idx="245">
                  <c:v>672771454.93346334</c:v>
                </c:pt>
                <c:pt idx="246">
                  <c:v>676843956.35703063</c:v>
                </c:pt>
                <c:pt idx="247">
                  <c:v>680868855.56611633</c:v>
                </c:pt>
                <c:pt idx="248">
                  <c:v>684893361.17349768</c:v>
                </c:pt>
                <c:pt idx="249">
                  <c:v>688820488.73416412</c:v>
                </c:pt>
                <c:pt idx="250">
                  <c:v>692717979.88154018</c:v>
                </c:pt>
                <c:pt idx="251">
                  <c:v>696636774.69839609</c:v>
                </c:pt>
                <c:pt idx="252">
                  <c:v>700590357.32655406</c:v>
                </c:pt>
                <c:pt idx="253">
                  <c:v>704476738.16495299</c:v>
                </c:pt>
                <c:pt idx="254">
                  <c:v>708388889.77638698</c:v>
                </c:pt>
                <c:pt idx="255">
                  <c:v>712347802.97720206</c:v>
                </c:pt>
                <c:pt idx="256">
                  <c:v>716297085.89029098</c:v>
                </c:pt>
                <c:pt idx="257">
                  <c:v>720243269.37416303</c:v>
                </c:pt>
                <c:pt idx="258">
                  <c:v>724211361.0699718</c:v>
                </c:pt>
                <c:pt idx="259">
                  <c:v>728091866.30129719</c:v>
                </c:pt>
                <c:pt idx="260">
                  <c:v>731979656.0160104</c:v>
                </c:pt>
                <c:pt idx="261">
                  <c:v>735882045.13513231</c:v>
                </c:pt>
                <c:pt idx="262">
                  <c:v>739811680.54677582</c:v>
                </c:pt>
                <c:pt idx="263">
                  <c:v>743729894.12910938</c:v>
                </c:pt>
                <c:pt idx="264">
                  <c:v>747700009.27228582</c:v>
                </c:pt>
                <c:pt idx="265">
                  <c:v>751676948.69173992</c:v>
                </c:pt>
                <c:pt idx="266">
                  <c:v>755603277.170017</c:v>
                </c:pt>
                <c:pt idx="267">
                  <c:v>759496556.59387386</c:v>
                </c:pt>
                <c:pt idx="268">
                  <c:v>763370554.42872429</c:v>
                </c:pt>
                <c:pt idx="269">
                  <c:v>767283855.86210585</c:v>
                </c:pt>
                <c:pt idx="270">
                  <c:v>771243794.11602247</c:v>
                </c:pt>
                <c:pt idx="271">
                  <c:v>775210538.12109065</c:v>
                </c:pt>
                <c:pt idx="272">
                  <c:v>779193746.87919438</c:v>
                </c:pt>
                <c:pt idx="273">
                  <c:v>783319131.77104509</c:v>
                </c:pt>
                <c:pt idx="274">
                  <c:v>787264475.61532414</c:v>
                </c:pt>
                <c:pt idx="275">
                  <c:v>791137712.94116259</c:v>
                </c:pt>
                <c:pt idx="276">
                  <c:v>795010954.36317313</c:v>
                </c:pt>
                <c:pt idx="277">
                  <c:v>798855948.44089663</c:v>
                </c:pt>
                <c:pt idx="278">
                  <c:v>802689597.45234966</c:v>
                </c:pt>
                <c:pt idx="279">
                  <c:v>806538138.56834769</c:v>
                </c:pt>
                <c:pt idx="280">
                  <c:v>810383281.43928659</c:v>
                </c:pt>
                <c:pt idx="281">
                  <c:v>814218913.18454587</c:v>
                </c:pt>
                <c:pt idx="282">
                  <c:v>818102344.40655982</c:v>
                </c:pt>
                <c:pt idx="283">
                  <c:v>821975287.61719227</c:v>
                </c:pt>
                <c:pt idx="284">
                  <c:v>825858584.97118235</c:v>
                </c:pt>
                <c:pt idx="285">
                  <c:v>829807687.82282436</c:v>
                </c:pt>
                <c:pt idx="286">
                  <c:v>833844345.41175508</c:v>
                </c:pt>
                <c:pt idx="287">
                  <c:v>837812238.44170451</c:v>
                </c:pt>
                <c:pt idx="288">
                  <c:v>841869106.87311518</c:v>
                </c:pt>
                <c:pt idx="289">
                  <c:v>846190867.59428084</c:v>
                </c:pt>
                <c:pt idx="290">
                  <c:v>850576646.29025483</c:v>
                </c:pt>
                <c:pt idx="291">
                  <c:v>854862815.50222945</c:v>
                </c:pt>
                <c:pt idx="292">
                  <c:v>859174736.44156778</c:v>
                </c:pt>
                <c:pt idx="293">
                  <c:v>863462173.26141512</c:v>
                </c:pt>
                <c:pt idx="294">
                  <c:v>867794042.09402776</c:v>
                </c:pt>
                <c:pt idx="295">
                  <c:v>872158125.05366433</c:v>
                </c:pt>
                <c:pt idx="296">
                  <c:v>876516398.8137598</c:v>
                </c:pt>
                <c:pt idx="297">
                  <c:v>880884480.71810007</c:v>
                </c:pt>
              </c:numCache>
            </c:numRef>
          </c:val>
          <c:smooth val="0"/>
        </c:ser>
        <c:dLbls>
          <c:showLegendKey val="0"/>
          <c:showVal val="0"/>
          <c:showCatName val="0"/>
          <c:showSerName val="0"/>
          <c:showPercent val="0"/>
          <c:showBubbleSize val="0"/>
        </c:dLbls>
        <c:marker val="1"/>
        <c:smooth val="0"/>
        <c:axId val="29619328"/>
        <c:axId val="29620864"/>
      </c:lineChart>
      <c:dateAx>
        <c:axId val="29619328"/>
        <c:scaling>
          <c:orientation val="minMax"/>
          <c:max val="42277"/>
        </c:scaling>
        <c:delete val="0"/>
        <c:axPos val="b"/>
        <c:numFmt formatCode="d\-mmm" sourceLinked="1"/>
        <c:majorTickMark val="out"/>
        <c:minorTickMark val="none"/>
        <c:tickLblPos val="nextTo"/>
        <c:txPr>
          <a:bodyPr rot="-5400000" vert="horz"/>
          <a:lstStyle/>
          <a:p>
            <a:pPr>
              <a:defRPr/>
            </a:pPr>
            <a:endParaRPr lang="es-MX"/>
          </a:p>
        </c:txPr>
        <c:crossAx val="29620864"/>
        <c:crosses val="autoZero"/>
        <c:auto val="1"/>
        <c:lblOffset val="100"/>
        <c:baseTimeUnit val="days"/>
      </c:dateAx>
      <c:valAx>
        <c:axId val="29620864"/>
        <c:scaling>
          <c:orientation val="minMax"/>
        </c:scaling>
        <c:delete val="0"/>
        <c:axPos val="l"/>
        <c:numFmt formatCode="#,##0.00" sourceLinked="1"/>
        <c:majorTickMark val="out"/>
        <c:minorTickMark val="none"/>
        <c:tickLblPos val="nextTo"/>
        <c:crossAx val="29619328"/>
        <c:crosses val="autoZero"/>
        <c:crossBetween val="between"/>
        <c:dispUnits>
          <c:builtInUnit val="millions"/>
          <c:dispUnitsLbl>
            <c:layout>
              <c:manualLayout>
                <c:xMode val="edge"/>
                <c:yMode val="edge"/>
                <c:x val="1.6326527988666562E-2"/>
                <c:y val="0.3981063197145891"/>
              </c:manualLayout>
            </c:layout>
          </c:dispUnitsLbl>
        </c:dispUnits>
      </c:valAx>
    </c:plotArea>
    <c:legend>
      <c:legendPos val="r"/>
      <c:layout>
        <c:manualLayout>
          <c:xMode val="edge"/>
          <c:yMode val="edge"/>
          <c:x val="0.1529281451184083"/>
          <c:y val="0.90633906135920284"/>
          <c:w val="0.63074535903175988"/>
          <c:h val="5.0210856762502268E-2"/>
        </c:manualLayout>
      </c:layout>
      <c:overlay val="0"/>
    </c:legend>
    <c:plotVisOnly val="1"/>
    <c:dispBlanksAs val="gap"/>
    <c:showDLblsOverMax val="0"/>
  </c:chart>
  <c:txPr>
    <a:bodyPr/>
    <a:lstStyle/>
    <a:p>
      <a:pPr>
        <a:defRPr sz="900">
          <a:latin typeface="Century Gothic" pitchFamily="34" charset="0"/>
        </a:defRPr>
      </a:pPr>
      <a:endParaRPr lang="es-MX"/>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itchFamily="34" charset="0"/>
              </a:defRPr>
            </a:pPr>
            <a:r>
              <a:rPr lang="es-MX" sz="1200" b="1" i="0" baseline="0" dirty="0">
                <a:effectLst/>
              </a:rPr>
              <a:t>FANVIT: Tasa de rendimiento a vencimiento (YTM) y activos bajo administración (AUM)</a:t>
            </a:r>
            <a:endParaRPr lang="x-none" sz="1200">
              <a:effectLst/>
            </a:endParaRPr>
          </a:p>
          <a:p>
            <a:pPr>
              <a:defRPr sz="1600">
                <a:latin typeface="Century Gothic" pitchFamily="34" charset="0"/>
              </a:defRPr>
            </a:pPr>
            <a:r>
              <a:rPr lang="es-MX" sz="1200" b="0" i="0" baseline="0" dirty="0">
                <a:effectLst/>
              </a:rPr>
              <a:t>(porcentaje y miles de millones)</a:t>
            </a:r>
            <a:endParaRPr lang="x-none" sz="1200">
              <a:effectLst/>
            </a:endParaRPr>
          </a:p>
        </c:rich>
      </c:tx>
      <c:layout>
        <c:manualLayout>
          <c:xMode val="edge"/>
          <c:yMode val="edge"/>
          <c:x val="0.11956512125400368"/>
          <c:y val="1.4833703174762867E-3"/>
        </c:manualLayout>
      </c:layout>
      <c:overlay val="0"/>
    </c:title>
    <c:autoTitleDeleted val="0"/>
    <c:plotArea>
      <c:layout>
        <c:manualLayout>
          <c:layoutTarget val="inner"/>
          <c:xMode val="edge"/>
          <c:yMode val="edge"/>
          <c:x val="0.1233208466788998"/>
          <c:y val="0.13407798856987249"/>
          <c:w val="0.80076302637351238"/>
          <c:h val="0.69150652858140904"/>
        </c:manualLayout>
      </c:layout>
      <c:barChart>
        <c:barDir val="col"/>
        <c:grouping val="clustered"/>
        <c:varyColors val="0"/>
        <c:ser>
          <c:idx val="2"/>
          <c:order val="2"/>
          <c:tx>
            <c:strRef>
              <c:f>'RENDIMIENTO (2)'!$F$2</c:f>
              <c:strCache>
                <c:ptCount val="1"/>
                <c:pt idx="0">
                  <c:v>Asesor Financiero</c:v>
                </c:pt>
              </c:strCache>
            </c:strRef>
          </c:tx>
          <c:invertIfNegative val="0"/>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(2)'!$F$3:$F$300</c:f>
              <c:numCache>
                <c:formatCode>_-* #,##0_-;\-* #,##0_-;_-* "-"??_-;_-@_-</c:formatCode>
                <c:ptCount val="298"/>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numCache>
            </c:numRef>
          </c:val>
        </c:ser>
        <c:ser>
          <c:idx val="3"/>
          <c:order val="3"/>
          <c:tx>
            <c:strRef>
              <c:f>'RENDIMIENTO (2)'!$G$2</c:f>
              <c:strCache>
                <c:ptCount val="1"/>
                <c:pt idx="0">
                  <c:v>INFONAVIT</c:v>
                </c:pt>
              </c:strCache>
            </c:strRef>
          </c:tx>
          <c:invertIfNegative val="0"/>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(2)'!$G$3:$G$300</c:f>
              <c:numCache>
                <c:formatCode>0.00</c:formatCode>
                <c:ptCount val="29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formatCode="_-* #,##0_-;\-* #,##0_-;_-* &quot;-&quot;??_-;_-@_-">
                  <c:v>349683833</c:v>
                </c:pt>
                <c:pt idx="158" formatCode="_-* #,##0_-;\-* #,##0_-;_-* &quot;-&quot;??_-;_-@_-">
                  <c:v>1000000000</c:v>
                </c:pt>
                <c:pt idx="159" formatCode="_-* #,##0_-;\-* #,##0_-;_-* &quot;-&quot;??_-;_-@_-">
                  <c:v>1000000000</c:v>
                </c:pt>
                <c:pt idx="160" formatCode="_-* #,##0_-;\-* #,##0_-;_-* &quot;-&quot;??_-;_-@_-">
                  <c:v>1000000000</c:v>
                </c:pt>
                <c:pt idx="161" formatCode="_-* #,##0_-;\-* #,##0_-;_-* &quot;-&quot;??_-;_-@_-">
                  <c:v>1000000000</c:v>
                </c:pt>
                <c:pt idx="162" formatCode="_-* #,##0_-;\-* #,##0_-;_-* &quot;-&quot;??_-;_-@_-">
                  <c:v>1500000000</c:v>
                </c:pt>
                <c:pt idx="163" formatCode="_-* #,##0_-;\-* #,##0_-;_-* &quot;-&quot;??_-;_-@_-">
                  <c:v>2000000000</c:v>
                </c:pt>
                <c:pt idx="164" formatCode="_-* #,##0_-;\-* #,##0_-;_-* &quot;-&quot;??_-;_-@_-">
                  <c:v>2000000000</c:v>
                </c:pt>
                <c:pt idx="165" formatCode="_-* #,##0_-;\-* #,##0_-;_-* &quot;-&quot;??_-;_-@_-">
                  <c:v>2000000000</c:v>
                </c:pt>
                <c:pt idx="166" formatCode="_-* #,##0_-;\-* #,##0_-;_-* &quot;-&quot;??_-;_-@_-">
                  <c:v>2500000000</c:v>
                </c:pt>
                <c:pt idx="167" formatCode="_-* #,##0_-;\-* #,##0_-;_-* &quot;-&quot;??_-;_-@_-">
                  <c:v>2500000000</c:v>
                </c:pt>
                <c:pt idx="168" formatCode="_-* #,##0_-;\-* #,##0_-;_-* &quot;-&quot;??_-;_-@_-">
                  <c:v>2500000000</c:v>
                </c:pt>
                <c:pt idx="169" formatCode="_-* #,##0_-;\-* #,##0_-;_-* &quot;-&quot;??_-;_-@_-">
                  <c:v>2500000000</c:v>
                </c:pt>
                <c:pt idx="170" formatCode="_-* #,##0_-;\-* #,##0_-;_-* &quot;-&quot;??_-;_-@_-">
                  <c:v>2500000000</c:v>
                </c:pt>
                <c:pt idx="171" formatCode="_-* #,##0_-;\-* #,##0_-;_-* &quot;-&quot;??_-;_-@_-">
                  <c:v>2500000000</c:v>
                </c:pt>
                <c:pt idx="172" formatCode="_-* #,##0_-;\-* #,##0_-;_-* &quot;-&quot;??_-;_-@_-">
                  <c:v>4499999543.6199999</c:v>
                </c:pt>
                <c:pt idx="173" formatCode="_-* #,##0_-;\-* #,##0_-;_-* &quot;-&quot;??_-;_-@_-">
                  <c:v>4499999543.6199999</c:v>
                </c:pt>
                <c:pt idx="174" formatCode="_-* #,##0_-;\-* #,##0_-;_-* &quot;-&quot;??_-;_-@_-">
                  <c:v>4499999543.6199999</c:v>
                </c:pt>
                <c:pt idx="175" formatCode="_-* #,##0_-;\-* #,##0_-;_-* &quot;-&quot;??_-;_-@_-">
                  <c:v>6499999350.2299995</c:v>
                </c:pt>
                <c:pt idx="176" formatCode="_-* #,##0_-;\-* #,##0_-;_-* &quot;-&quot;??_-;_-@_-">
                  <c:v>6499999350.2299995</c:v>
                </c:pt>
                <c:pt idx="177" formatCode="_-* #,##0_-;\-* #,##0_-;_-* &quot;-&quot;??_-;_-@_-">
                  <c:v>6499999350.2299995</c:v>
                </c:pt>
                <c:pt idx="178" formatCode="_-* #,##0_-;\-* #,##0_-;_-* &quot;-&quot;??_-;_-@_-">
                  <c:v>6499999350.2299995</c:v>
                </c:pt>
                <c:pt idx="179" formatCode="_-* #,##0_-;\-* #,##0_-;_-* &quot;-&quot;??_-;_-@_-">
                  <c:v>6499999350.2299995</c:v>
                </c:pt>
                <c:pt idx="180" formatCode="_-* #,##0_-;\-* #,##0_-;_-* &quot;-&quot;??_-;_-@_-">
                  <c:v>6499999350.2299995</c:v>
                </c:pt>
                <c:pt idx="181" formatCode="_-* #,##0_-;\-* #,##0_-;_-* &quot;-&quot;??_-;_-@_-">
                  <c:v>6499999350.2299995</c:v>
                </c:pt>
                <c:pt idx="182" formatCode="_-* #,##0_-;\-* #,##0_-;_-* &quot;-&quot;??_-;_-@_-">
                  <c:v>6499999350.2299995</c:v>
                </c:pt>
                <c:pt idx="183" formatCode="_-* #,##0_-;\-* #,##0_-;_-* &quot;-&quot;??_-;_-@_-">
                  <c:v>8999999350.2299995</c:v>
                </c:pt>
                <c:pt idx="184" formatCode="_-* #,##0_-;\-* #,##0_-;_-* &quot;-&quot;??_-;_-@_-">
                  <c:v>8999999350.2299995</c:v>
                </c:pt>
                <c:pt idx="185" formatCode="_-* #,##0_-;\-* #,##0_-;_-* &quot;-&quot;??_-;_-@_-">
                  <c:v>8999999350.2299995</c:v>
                </c:pt>
                <c:pt idx="186" formatCode="_-* #,##0_-;\-* #,##0_-;_-* &quot;-&quot;??_-;_-@_-">
                  <c:v>8999999350.2299995</c:v>
                </c:pt>
                <c:pt idx="187" formatCode="_-* #,##0_-;\-* #,##0_-;_-* &quot;-&quot;??_-;_-@_-">
                  <c:v>8999999350.2299995</c:v>
                </c:pt>
                <c:pt idx="188" formatCode="_-* #,##0_-;\-* #,##0_-;_-* &quot;-&quot;??_-;_-@_-">
                  <c:v>11499999350.23</c:v>
                </c:pt>
                <c:pt idx="189" formatCode="_-* #,##0_-;\-* #,##0_-;_-* &quot;-&quot;??_-;_-@_-">
                  <c:v>11499999350.23</c:v>
                </c:pt>
                <c:pt idx="190" formatCode="_-* #,##0_-;\-* #,##0_-;_-* &quot;-&quot;??_-;_-@_-">
                  <c:v>11499999350.23</c:v>
                </c:pt>
                <c:pt idx="191" formatCode="_-* #,##0_-;\-* #,##0_-;_-* &quot;-&quot;??_-;_-@_-">
                  <c:v>11499999350.23</c:v>
                </c:pt>
                <c:pt idx="192" formatCode="_-* #,##0_-;\-* #,##0_-;_-* &quot;-&quot;??_-;_-@_-">
                  <c:v>11499999350.23</c:v>
                </c:pt>
                <c:pt idx="193" formatCode="_-* #,##0_-;\-* #,##0_-;_-* &quot;-&quot;??_-;_-@_-">
                  <c:v>13999999115.17</c:v>
                </c:pt>
                <c:pt idx="194" formatCode="_-* #,##0_-;\-* #,##0_-;_-* &quot;-&quot;??_-;_-@_-">
                  <c:v>13999999115.17</c:v>
                </c:pt>
                <c:pt idx="195" formatCode="_-* #,##0_-;\-* #,##0_-;_-* &quot;-&quot;??_-;_-@_-">
                  <c:v>13999999115.17</c:v>
                </c:pt>
                <c:pt idx="196" formatCode="_-* #,##0_-;\-* #,##0_-;_-* &quot;-&quot;??_-;_-@_-">
                  <c:v>13999999115.17</c:v>
                </c:pt>
                <c:pt idx="197" formatCode="_-* #,##0_-;\-* #,##0_-;_-* &quot;-&quot;??_-;_-@_-">
                  <c:v>13999999115.17</c:v>
                </c:pt>
                <c:pt idx="198" formatCode="_-* #,##0_-;\-* #,##0_-;_-* &quot;-&quot;??_-;_-@_-">
                  <c:v>16499999114.799999</c:v>
                </c:pt>
                <c:pt idx="199" formatCode="_-* #,##0_-;\-* #,##0_-;_-* &quot;-&quot;??_-;_-@_-">
                  <c:v>16499999114.799999</c:v>
                </c:pt>
                <c:pt idx="200" formatCode="_-* #,##0_-;\-* #,##0_-;_-* &quot;-&quot;??_-;_-@_-">
                  <c:v>16499999114.799999</c:v>
                </c:pt>
                <c:pt idx="201" formatCode="_-* #,##0_-;\-* #,##0_-;_-* &quot;-&quot;??_-;_-@_-">
                  <c:v>16499999114.799999</c:v>
                </c:pt>
                <c:pt idx="202" formatCode="_-* #,##0_-;\-* #,##0_-;_-* &quot;-&quot;??_-;_-@_-">
                  <c:v>18999999114.869999</c:v>
                </c:pt>
                <c:pt idx="203" formatCode="_-* #,##0_-;\-* #,##0_-;_-* &quot;-&quot;??_-;_-@_-">
                  <c:v>18999999114.869999</c:v>
                </c:pt>
                <c:pt idx="204" formatCode="_-* #,##0_-;\-* #,##0_-;_-* &quot;-&quot;??_-;_-@_-">
                  <c:v>18999999114.869999</c:v>
                </c:pt>
                <c:pt idx="205" formatCode="_-* #,##0_-;\-* #,##0_-;_-* &quot;-&quot;??_-;_-@_-">
                  <c:v>18999999114.869999</c:v>
                </c:pt>
                <c:pt idx="206" formatCode="_-* #,##0_-;\-* #,##0_-;_-* &quot;-&quot;??_-;_-@_-">
                  <c:v>18999999114.869999</c:v>
                </c:pt>
                <c:pt idx="207" formatCode="_-* #,##0_-;\-* #,##0_-;_-* &quot;-&quot;??_-;_-@_-">
                  <c:v>21499998906.509998</c:v>
                </c:pt>
                <c:pt idx="208" formatCode="_-* #,##0_-;\-* #,##0_-;_-* &quot;-&quot;??_-;_-@_-">
                  <c:v>21499998906.509998</c:v>
                </c:pt>
                <c:pt idx="209" formatCode="_-* #,##0_-;\-* #,##0_-;_-* &quot;-&quot;??_-;_-@_-">
                  <c:v>21499998906.509998</c:v>
                </c:pt>
                <c:pt idx="210" formatCode="_-* #,##0_-;\-* #,##0_-;_-* &quot;-&quot;??_-;_-@_-">
                  <c:v>21508672055.259998</c:v>
                </c:pt>
                <c:pt idx="211" formatCode="_-* #,##0_-;\-* #,##0_-;_-* &quot;-&quot;??_-;_-@_-">
                  <c:v>21508672055.259998</c:v>
                </c:pt>
                <c:pt idx="212" formatCode="_-* #,##0_-;\-* #,##0_-;_-* &quot;-&quot;??_-;_-@_-">
                  <c:v>24008671391.079998</c:v>
                </c:pt>
                <c:pt idx="213" formatCode="_-* #,##0_-;\-* #,##0_-;_-* &quot;-&quot;??_-;_-@_-">
                  <c:v>24008671391.079998</c:v>
                </c:pt>
                <c:pt idx="214" formatCode="_-* #,##0_-;\-* #,##0_-;_-* &quot;-&quot;??_-;_-@_-">
                  <c:v>24008671391.079998</c:v>
                </c:pt>
                <c:pt idx="215" formatCode="_-* #,##0_-;\-* #,##0_-;_-* &quot;-&quot;??_-;_-@_-">
                  <c:v>24008671391.079998</c:v>
                </c:pt>
                <c:pt idx="216" formatCode="_-* #,##0_-;\-* #,##0_-;_-* &quot;-&quot;??_-;_-@_-">
                  <c:v>24008671391.079998</c:v>
                </c:pt>
                <c:pt idx="217" formatCode="_-* #,##0_-;\-* #,##0_-;_-* &quot;-&quot;??_-;_-@_-">
                  <c:v>27008495287.239998</c:v>
                </c:pt>
                <c:pt idx="218" formatCode="_-* #,##0_-;\-* #,##0_-;_-* &quot;-&quot;??_-;_-@_-">
                  <c:v>27008495287.239998</c:v>
                </c:pt>
                <c:pt idx="219" formatCode="_-* #,##0_-;\-* #,##0_-;_-* &quot;-&quot;??_-;_-@_-">
                  <c:v>27008495287.239998</c:v>
                </c:pt>
                <c:pt idx="220" formatCode="_-* #,##0_-;\-* #,##0_-;_-* &quot;-&quot;??_-;_-@_-">
                  <c:v>27008495287.239998</c:v>
                </c:pt>
                <c:pt idx="221" formatCode="_-* #,##0_-;\-* #,##0_-;_-* &quot;-&quot;??_-;_-@_-">
                  <c:v>27008495287.239998</c:v>
                </c:pt>
                <c:pt idx="222" formatCode="_-* #,##0_-;\-* #,##0_-;_-* &quot;-&quot;??_-;_-@_-">
                  <c:v>30008495034.929996</c:v>
                </c:pt>
                <c:pt idx="223" formatCode="_-* #,##0_-;\-* #,##0_-;_-* &quot;-&quot;??_-;_-@_-">
                  <c:v>30008495034.929996</c:v>
                </c:pt>
                <c:pt idx="224" formatCode="_-* #,##0_-;\-* #,##0_-;_-* &quot;-&quot;??_-;_-@_-">
                  <c:v>30008495034.929996</c:v>
                </c:pt>
                <c:pt idx="225" formatCode="_-* #,##0_-;\-* #,##0_-;_-* &quot;-&quot;??_-;_-@_-">
                  <c:v>30008495034.929996</c:v>
                </c:pt>
                <c:pt idx="226" formatCode="_-* #,##0_-;\-* #,##0_-;_-* &quot;-&quot;??_-;_-@_-">
                  <c:v>30008495034.929996</c:v>
                </c:pt>
                <c:pt idx="227" formatCode="_-* #,##0_-;\-* #,##0_-;_-* &quot;-&quot;??_-;_-@_-">
                  <c:v>33008494132.519997</c:v>
                </c:pt>
                <c:pt idx="228" formatCode="_-* #,##0_-;\-* #,##0_-;_-* &quot;-&quot;??_-;_-@_-">
                  <c:v>33008494132.519997</c:v>
                </c:pt>
                <c:pt idx="229" formatCode="_-* #,##0_-;\-* #,##0_-;_-* &quot;-&quot;??_-;_-@_-">
                  <c:v>33008494132.519997</c:v>
                </c:pt>
                <c:pt idx="230" formatCode="_-* #,##0_-;\-* #,##0_-;_-* &quot;-&quot;??_-;_-@_-">
                  <c:v>33008494132.519997</c:v>
                </c:pt>
                <c:pt idx="231" formatCode="_-* #,##0_-;\-* #,##0_-;_-* &quot;-&quot;??_-;_-@_-">
                  <c:v>33008494132.519997</c:v>
                </c:pt>
                <c:pt idx="232" formatCode="_-* #,##0_-;\-* #,##0_-;_-* &quot;-&quot;??_-;_-@_-">
                  <c:v>36008493845.540001</c:v>
                </c:pt>
                <c:pt idx="233" formatCode="_-* #,##0_-;\-* #,##0_-;_-* &quot;-&quot;??_-;_-@_-">
                  <c:v>36008493845.540001</c:v>
                </c:pt>
                <c:pt idx="234" formatCode="_-* #,##0_-;\-* #,##0_-;_-* &quot;-&quot;??_-;_-@_-">
                  <c:v>36008493845.540001</c:v>
                </c:pt>
                <c:pt idx="235" formatCode="_-* #,##0_-;\-* #,##0_-;_-* &quot;-&quot;??_-;_-@_-">
                  <c:v>36008493845.540001</c:v>
                </c:pt>
                <c:pt idx="236" formatCode="_-* #,##0_-;\-* #,##0_-;_-* &quot;-&quot;??_-;_-@_-">
                  <c:v>36008493845.540001</c:v>
                </c:pt>
                <c:pt idx="237" formatCode="_-* #,##0_-;\-* #,##0_-;_-* &quot;-&quot;??_-;_-@_-">
                  <c:v>39390271745.199997</c:v>
                </c:pt>
                <c:pt idx="238" formatCode="_-* #,##0_-;\-* #,##0_-;_-* &quot;-&quot;??_-;_-@_-">
                  <c:v>39390271745.199997</c:v>
                </c:pt>
                <c:pt idx="239" formatCode="_-* #,##0_-;\-* #,##0_-;_-* &quot;-&quot;??_-;_-@_-">
                  <c:v>39390271745.199997</c:v>
                </c:pt>
                <c:pt idx="240" formatCode="_-* #,##0_-;\-* #,##0_-;_-* &quot;-&quot;??_-;_-@_-">
                  <c:v>39390271745.199997</c:v>
                </c:pt>
                <c:pt idx="241" formatCode="_-* #,##0_-;\-* #,##0_-;_-* &quot;-&quot;??_-;_-@_-">
                  <c:v>39390271745.199997</c:v>
                </c:pt>
                <c:pt idx="242" formatCode="_-* #,##0_-;\-* #,##0_-;_-* &quot;-&quot;??_-;_-@_-">
                  <c:v>42905694517.549995</c:v>
                </c:pt>
                <c:pt idx="243" formatCode="_-* #,##0_-;\-* #,##0_-;_-* &quot;-&quot;??_-;_-@_-">
                  <c:v>42905694517.549995</c:v>
                </c:pt>
                <c:pt idx="244" formatCode="_-* #,##0_-;\-* #,##0_-;_-* &quot;-&quot;??_-;_-@_-">
                  <c:v>42905694517.549995</c:v>
                </c:pt>
                <c:pt idx="245" formatCode="_-* #,##0_-;\-* #,##0_-;_-* &quot;-&quot;??_-;_-@_-">
                  <c:v>42905694517.549995</c:v>
                </c:pt>
                <c:pt idx="246" formatCode="_-* #,##0_-;\-* #,##0_-;_-* &quot;-&quot;??_-;_-@_-">
                  <c:v>42905694517.549995</c:v>
                </c:pt>
                <c:pt idx="247" formatCode="_-* #,##0_-;\-* #,##0_-;_-* &quot;-&quot;??_-;_-@_-">
                  <c:v>45266918092.340004</c:v>
                </c:pt>
                <c:pt idx="248" formatCode="_-* #,##0_-;\-* #,##0_-;_-* &quot;-&quot;??_-;_-@_-">
                  <c:v>45266918092.340004</c:v>
                </c:pt>
                <c:pt idx="249" formatCode="_-* #,##0_-;\-* #,##0_-;_-* &quot;-&quot;??_-;_-@_-">
                  <c:v>45266918092.340004</c:v>
                </c:pt>
                <c:pt idx="250" formatCode="_-* #,##0_-;\-* #,##0_-;_-* &quot;-&quot;??_-;_-@_-">
                  <c:v>45266918092.339996</c:v>
                </c:pt>
                <c:pt idx="251" formatCode="_-* #,##0_-;\-* #,##0_-;_-* &quot;-&quot;??_-;_-@_-">
                  <c:v>45266918092.339996</c:v>
                </c:pt>
                <c:pt idx="252" formatCode="_-* #,##0_-;\-* #,##0_-;_-* &quot;-&quot;??_-;_-@_-">
                  <c:v>45266918092.339996</c:v>
                </c:pt>
                <c:pt idx="253" formatCode="_-* #,##0_-;\-* #,##0_-;_-* &quot;-&quot;??_-;_-@_-">
                  <c:v>45360000000</c:v>
                </c:pt>
                <c:pt idx="254" formatCode="_-* #,##0_-;\-* #,##0_-;_-* &quot;-&quot;??_-;_-@_-">
                  <c:v>45360000000</c:v>
                </c:pt>
                <c:pt idx="255" formatCode="_-* #,##0_-;\-* #,##0_-;_-* &quot;-&quot;??_-;_-@_-">
                  <c:v>45360000000</c:v>
                </c:pt>
                <c:pt idx="256" formatCode="_-* #,##0_-;\-* #,##0_-;_-* &quot;-&quot;??_-;_-@_-">
                  <c:v>45360000000</c:v>
                </c:pt>
                <c:pt idx="257" formatCode="_-* #,##0_-;\-* #,##0_-;_-* &quot;-&quot;??_-;_-@_-">
                  <c:v>45360000000</c:v>
                </c:pt>
                <c:pt idx="258" formatCode="_-* #,##0_-;\-* #,##0_-;_-* &quot;-&quot;??_-;_-@_-">
                  <c:v>45360000000</c:v>
                </c:pt>
                <c:pt idx="259" formatCode="_-* #,##0_-;\-* #,##0_-;_-* &quot;-&quot;??_-;_-@_-">
                  <c:v>45360000000</c:v>
                </c:pt>
                <c:pt idx="260" formatCode="_-* #,##0_-;\-* #,##0_-;_-* &quot;-&quot;??_-;_-@_-">
                  <c:v>45360000000</c:v>
                </c:pt>
                <c:pt idx="261" formatCode="_-* #,##0_-;\-* #,##0_-;_-* &quot;-&quot;??_-;_-@_-">
                  <c:v>45360000000</c:v>
                </c:pt>
                <c:pt idx="262" formatCode="_-* #,##0_-;\-* #,##0_-;_-* &quot;-&quot;??_-;_-@_-">
                  <c:v>45360000000</c:v>
                </c:pt>
                <c:pt idx="263" formatCode="_-* #,##0_-;\-* #,##0_-;_-* &quot;-&quot;??_-;_-@_-">
                  <c:v>45360000000</c:v>
                </c:pt>
                <c:pt idx="264" formatCode="_-* #,##0_-;\-* #,##0_-;_-* &quot;-&quot;??_-;_-@_-">
                  <c:v>45360000000</c:v>
                </c:pt>
                <c:pt idx="265" formatCode="_-* #,##0_-;\-* #,##0_-;_-* &quot;-&quot;??_-;_-@_-">
                  <c:v>45360000000</c:v>
                </c:pt>
                <c:pt idx="266" formatCode="_-* #,##0_-;\-* #,##0_-;_-* &quot;-&quot;??_-;_-@_-">
                  <c:v>45360000000</c:v>
                </c:pt>
                <c:pt idx="267" formatCode="_-* #,##0_-;\-* #,##0_-;_-* &quot;-&quot;??_-;_-@_-">
                  <c:v>45360000000</c:v>
                </c:pt>
                <c:pt idx="268" formatCode="_-* #,##0_-;\-* #,##0_-;_-* &quot;-&quot;??_-;_-@_-">
                  <c:v>45360000000</c:v>
                </c:pt>
                <c:pt idx="269" formatCode="_-* #,##0_-;\-* #,##0_-;_-* &quot;-&quot;??_-;_-@_-">
                  <c:v>45360000000</c:v>
                </c:pt>
                <c:pt idx="270" formatCode="_-* #,##0_-;\-* #,##0_-;_-* &quot;-&quot;??_-;_-@_-">
                  <c:v>45360000000</c:v>
                </c:pt>
                <c:pt idx="271" formatCode="_-* #,##0_-;\-* #,##0_-;_-* &quot;-&quot;??_-;_-@_-">
                  <c:v>45360000000</c:v>
                </c:pt>
                <c:pt idx="272" formatCode="_-* #,##0_-;\-* #,##0_-;_-* &quot;-&quot;??_-;_-@_-">
                  <c:v>45360000000</c:v>
                </c:pt>
                <c:pt idx="273" formatCode="_-* #,##0_-;\-* #,##0_-;_-* &quot;-&quot;??_-;_-@_-">
                  <c:v>45360000000</c:v>
                </c:pt>
                <c:pt idx="274" formatCode="_-* #,##0_-;\-* #,##0_-;_-* &quot;-&quot;??_-;_-@_-">
                  <c:v>45360000000</c:v>
                </c:pt>
                <c:pt idx="275" formatCode="_-* #,##0_-;\-* #,##0_-;_-* &quot;-&quot;??_-;_-@_-">
                  <c:v>45360000000</c:v>
                </c:pt>
                <c:pt idx="276" formatCode="_-* #,##0_-;\-* #,##0_-;_-* &quot;-&quot;??_-;_-@_-">
                  <c:v>45360000000</c:v>
                </c:pt>
                <c:pt idx="277" formatCode="_-* #,##0_-;\-* #,##0_-;_-* &quot;-&quot;??_-;_-@_-">
                  <c:v>45360000000</c:v>
                </c:pt>
                <c:pt idx="278" formatCode="_-* #,##0_-;\-* #,##0_-;_-* &quot;-&quot;??_-;_-@_-">
                  <c:v>45360000000</c:v>
                </c:pt>
                <c:pt idx="279" formatCode="_-* #,##0_-;\-* #,##0_-;_-* &quot;-&quot;??_-;_-@_-">
                  <c:v>45360000000</c:v>
                </c:pt>
                <c:pt idx="280" formatCode="_-* #,##0_-;\-* #,##0_-;_-* &quot;-&quot;??_-;_-@_-">
                  <c:v>45360000000</c:v>
                </c:pt>
                <c:pt idx="281" formatCode="_-* #,##0_-;\-* #,##0_-;_-* &quot;-&quot;??_-;_-@_-">
                  <c:v>45360000000</c:v>
                </c:pt>
                <c:pt idx="282" formatCode="_-* #,##0_-;\-* #,##0_-;_-* &quot;-&quot;??_-;_-@_-">
                  <c:v>45360000000</c:v>
                </c:pt>
                <c:pt idx="283" formatCode="_-* #,##0_-;\-* #,##0_-;_-* &quot;-&quot;??_-;_-@_-">
                  <c:v>45360000000</c:v>
                </c:pt>
                <c:pt idx="284" formatCode="_-* #,##0_-;\-* #,##0_-;_-* &quot;-&quot;??_-;_-@_-">
                  <c:v>45360000000</c:v>
                </c:pt>
                <c:pt idx="285" formatCode="_-* #,##0_-;\-* #,##0_-;_-* &quot;-&quot;??_-;_-@_-">
                  <c:v>45360000000</c:v>
                </c:pt>
                <c:pt idx="286" formatCode="_-* #,##0_-;\-* #,##0_-;_-* &quot;-&quot;??_-;_-@_-">
                  <c:v>45360000000</c:v>
                </c:pt>
                <c:pt idx="287" formatCode="_-* #,##0_-;\-* #,##0_-;_-* &quot;-&quot;??_-;_-@_-">
                  <c:v>45360000000</c:v>
                </c:pt>
                <c:pt idx="288" formatCode="_-* #,##0_-;\-* #,##0_-;_-* &quot;-&quot;??_-;_-@_-">
                  <c:v>45360000000</c:v>
                </c:pt>
                <c:pt idx="289" formatCode="_-* #,##0_-;\-* #,##0_-;_-* &quot;-&quot;??_-;_-@_-">
                  <c:v>47360000000</c:v>
                </c:pt>
                <c:pt idx="290" formatCode="_-* #,##0_-;\-* #,##0_-;_-* &quot;-&quot;??_-;_-@_-">
                  <c:v>50360000000</c:v>
                </c:pt>
                <c:pt idx="291" formatCode="_-* #,##0_-;\-* #,##0_-;_-* &quot;-&quot;??_-;_-@_-">
                  <c:v>50360000000</c:v>
                </c:pt>
                <c:pt idx="292" formatCode="_-* #,##0_-;\-* #,##0_-;_-* &quot;-&quot;??_-;_-@_-">
                  <c:v>50360000000</c:v>
                </c:pt>
                <c:pt idx="293" formatCode="_-* #,##0_-;\-* #,##0_-;_-* &quot;-&quot;??_-;_-@_-">
                  <c:v>50360000000</c:v>
                </c:pt>
                <c:pt idx="294" formatCode="_-* #,##0_-;\-* #,##0_-;_-* &quot;-&quot;??_-;_-@_-">
                  <c:v>50360000000</c:v>
                </c:pt>
                <c:pt idx="295" formatCode="_-* #,##0_-;\-* #,##0_-;_-* &quot;-&quot;??_-;_-@_-">
                  <c:v>50360000000</c:v>
                </c:pt>
                <c:pt idx="296" formatCode="_-* #,##0_-;\-* #,##0_-;_-* &quot;-&quot;??_-;_-@_-">
                  <c:v>50360000000</c:v>
                </c:pt>
                <c:pt idx="297" formatCode="_-* #,##0_-;\-* #,##0_-;_-* &quot;-&quot;??_-;_-@_-">
                  <c:v>50360000000</c:v>
                </c:pt>
              </c:numCache>
            </c:numRef>
          </c:val>
        </c:ser>
        <c:dLbls>
          <c:showLegendKey val="0"/>
          <c:showVal val="0"/>
          <c:showCatName val="0"/>
          <c:showSerName val="0"/>
          <c:showPercent val="0"/>
          <c:showBubbleSize val="0"/>
        </c:dLbls>
        <c:gapWidth val="150"/>
        <c:axId val="33224192"/>
        <c:axId val="33209728"/>
      </c:barChart>
      <c:lineChart>
        <c:grouping val="standard"/>
        <c:varyColors val="0"/>
        <c:ser>
          <c:idx val="0"/>
          <c:order val="0"/>
          <c:tx>
            <c:strRef>
              <c:f>'RENDIMIENTO (2)'!$C$2</c:f>
              <c:strCache>
                <c:ptCount val="1"/>
                <c:pt idx="0">
                  <c:v>FANVIT</c:v>
                </c:pt>
              </c:strCache>
            </c:strRef>
          </c:tx>
          <c:marker>
            <c:symbol val="none"/>
          </c:marker>
          <c:dLbls>
            <c:dLbl>
              <c:idx val="210"/>
              <c:delete val="1"/>
              <c:extLst>
                <c:ext xmlns:c15="http://schemas.microsoft.com/office/drawing/2012/chart" uri="{CE6537A1-D6FC-4f65-9D91-7224C49458BB}"/>
              </c:extLst>
            </c:dLbl>
            <c:dLbl>
              <c:idx val="220"/>
              <c:delete val="1"/>
              <c:extLst>
                <c:ext xmlns:c15="http://schemas.microsoft.com/office/drawing/2012/chart" uri="{CE6537A1-D6FC-4f65-9D91-7224C49458BB}"/>
              </c:extLst>
            </c:dLbl>
            <c:dLbl>
              <c:idx val="225"/>
              <c:delete val="1"/>
              <c:extLst>
                <c:ext xmlns:c15="http://schemas.microsoft.com/office/drawing/2012/chart" uri="{CE6537A1-D6FC-4f65-9D91-7224C49458BB}"/>
              </c:extLst>
            </c:dLbl>
            <c:dLbl>
              <c:idx val="230"/>
              <c:delete val="1"/>
              <c:extLst>
                <c:ext xmlns:c15="http://schemas.microsoft.com/office/drawing/2012/chart" uri="{CE6537A1-D6FC-4f65-9D91-7224C49458BB}"/>
              </c:extLst>
            </c:dLbl>
            <c:dLbl>
              <c:idx val="231"/>
              <c:delete val="1"/>
              <c:extLst>
                <c:ext xmlns:c15="http://schemas.microsoft.com/office/drawing/2012/chart" uri="{CE6537A1-D6FC-4f65-9D91-7224C49458BB}"/>
              </c:extLst>
            </c:dLbl>
            <c:dLbl>
              <c:idx val="239"/>
              <c:delete val="1"/>
              <c:extLst>
                <c:ext xmlns:c15="http://schemas.microsoft.com/office/drawing/2012/chart" uri="{CE6537A1-D6FC-4f65-9D91-7224C49458BB}"/>
              </c:extLst>
            </c:dLbl>
            <c:dLbl>
              <c:idx val="245"/>
              <c:delete val="1"/>
              <c:extLst>
                <c:ext xmlns:c15="http://schemas.microsoft.com/office/drawing/2012/chart" uri="{CE6537A1-D6FC-4f65-9D91-7224C49458BB}"/>
              </c:extLst>
            </c:dLbl>
            <c:dLbl>
              <c:idx val="249"/>
              <c:delete val="1"/>
              <c:extLst>
                <c:ext xmlns:c15="http://schemas.microsoft.com/office/drawing/2012/chart" uri="{CE6537A1-D6FC-4f65-9D91-7224C49458BB}"/>
              </c:extLst>
            </c:dLbl>
            <c:dLbl>
              <c:idx val="253"/>
              <c:delete val="1"/>
              <c:extLst>
                <c:ext xmlns:c15="http://schemas.microsoft.com/office/drawing/2012/chart" uri="{CE6537A1-D6FC-4f65-9D91-7224C49458BB}"/>
              </c:extLst>
            </c:dLbl>
            <c:dLbl>
              <c:idx val="259"/>
              <c:delete val="1"/>
              <c:extLst>
                <c:ext xmlns:c15="http://schemas.microsoft.com/office/drawing/2012/chart" uri="{CE6537A1-D6FC-4f65-9D91-7224C49458BB}">
                  <c15:layout/>
                </c:ext>
              </c:extLst>
            </c:dLbl>
            <c:dLbl>
              <c:idx val="269"/>
              <c:delete val="1"/>
              <c:extLst>
                <c:ext xmlns:c15="http://schemas.microsoft.com/office/drawing/2012/chart" uri="{CE6537A1-D6FC-4f65-9D91-7224C49458BB}">
                  <c15:layout/>
                </c:ext>
              </c:extLst>
            </c:dLbl>
            <c:dLbl>
              <c:idx val="274"/>
              <c:delete val="1"/>
            </c:dLbl>
            <c:dLbl>
              <c:idx val="275"/>
              <c:layout>
                <c:manualLayout>
                  <c:x val="6.1380859273655261E-2"/>
                  <c:y val="-5.907634918704132E-2"/>
                </c:manualLayout>
              </c:layout>
              <c:tx>
                <c:rich>
                  <a:bodyPr/>
                  <a:lstStyle/>
                  <a:p>
                    <a:r>
                      <a:rPr lang="en-US" dirty="0"/>
                      <a:t>FANVIT
15-Sep.
</a:t>
                    </a:r>
                    <a:r>
                      <a:rPr lang="en-US" dirty="0" smtClean="0"/>
                      <a:t>5.36</a:t>
                    </a:r>
                    <a:endParaRPr lang="en-US" dirty="0"/>
                  </a:p>
                </c:rich>
              </c:tx>
              <c:showLegendKey val="0"/>
              <c:showVal val="1"/>
              <c:showCatName val="1"/>
              <c:showSerName val="1"/>
              <c:showPercent val="0"/>
              <c:showBubbleSize val="0"/>
              <c:separator>
</c:separator>
            </c:dLbl>
            <c:numFmt formatCode="#,##0.00" sourceLinked="0"/>
            <c:spPr>
              <a:no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(2)'!$C$3:$C$300</c:f>
              <c:numCache>
                <c:formatCode>0.00</c:formatCode>
                <c:ptCount val="298"/>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pt idx="150" formatCode="General">
                  <c:v>4.1521999999999997</c:v>
                </c:pt>
                <c:pt idx="151" formatCode="General">
                  <c:v>4.2032999999999996</c:v>
                </c:pt>
                <c:pt idx="152" formatCode="General">
                  <c:v>4.1569000000000003</c:v>
                </c:pt>
                <c:pt idx="153" formatCode="General">
                  <c:v>4.1566000000000001</c:v>
                </c:pt>
                <c:pt idx="154" formatCode="General">
                  <c:v>4.1173999999999999</c:v>
                </c:pt>
                <c:pt idx="155" formatCode="General">
                  <c:v>4.0842000000000001</c:v>
                </c:pt>
                <c:pt idx="156" formatCode="General">
                  <c:v>4.0559000000000003</c:v>
                </c:pt>
                <c:pt idx="157" formatCode="General">
                  <c:v>4.1670999999999996</c:v>
                </c:pt>
                <c:pt idx="158" formatCode="General">
                  <c:v>4.1642999999999999</c:v>
                </c:pt>
                <c:pt idx="159" formatCode="General">
                  <c:v>4.2241</c:v>
                </c:pt>
                <c:pt idx="160" formatCode="General">
                  <c:v>4.2896000000000001</c:v>
                </c:pt>
                <c:pt idx="161" formatCode="General">
                  <c:v>4.3696000000000002</c:v>
                </c:pt>
                <c:pt idx="162" formatCode="General">
                  <c:v>4.4146000000000001</c:v>
                </c:pt>
                <c:pt idx="163" formatCode="General">
                  <c:v>4.4143999999999997</c:v>
                </c:pt>
                <c:pt idx="164" formatCode="General">
                  <c:v>4.5138999999999996</c:v>
                </c:pt>
                <c:pt idx="165" formatCode="General">
                  <c:v>4.5358999999999998</c:v>
                </c:pt>
                <c:pt idx="166" formatCode="General">
                  <c:v>4.5224000000000002</c:v>
                </c:pt>
                <c:pt idx="167" formatCode="General">
                  <c:v>4.4469000000000003</c:v>
                </c:pt>
                <c:pt idx="168" formatCode="General">
                  <c:v>4.4861000000000004</c:v>
                </c:pt>
                <c:pt idx="169" formatCode="General">
                  <c:v>4.5659000000000001</c:v>
                </c:pt>
                <c:pt idx="170" formatCode="General">
                  <c:v>4.5067000000000004</c:v>
                </c:pt>
                <c:pt idx="171" formatCode="General">
                  <c:v>4.3428000000000004</c:v>
                </c:pt>
                <c:pt idx="172" formatCode="General">
                  <c:v>4.4028999999999998</c:v>
                </c:pt>
                <c:pt idx="173" formatCode="General">
                  <c:v>4.2961</c:v>
                </c:pt>
                <c:pt idx="174" formatCode="General">
                  <c:v>4.2859999999999996</c:v>
                </c:pt>
                <c:pt idx="175" formatCode="General">
                  <c:v>4.2915999999999999</c:v>
                </c:pt>
                <c:pt idx="176" formatCode="General">
                  <c:v>4.2987000000000002</c:v>
                </c:pt>
                <c:pt idx="177" formatCode="General">
                  <c:v>4.3773</c:v>
                </c:pt>
                <c:pt idx="178" formatCode="General">
                  <c:v>4.2671000000000001</c:v>
                </c:pt>
                <c:pt idx="179" formatCode="General">
                  <c:v>4.2965</c:v>
                </c:pt>
                <c:pt idx="180" formatCode="General">
                  <c:v>4.3494000000000002</c:v>
                </c:pt>
                <c:pt idx="181" formatCode="General">
                  <c:v>4.3190999999999997</c:v>
                </c:pt>
                <c:pt idx="182" formatCode="General">
                  <c:v>4.2613000000000003</c:v>
                </c:pt>
                <c:pt idx="183" formatCode="General">
                  <c:v>4.1985000000000001</c:v>
                </c:pt>
                <c:pt idx="184" formatCode="General">
                  <c:v>4.2206999999999999</c:v>
                </c:pt>
                <c:pt idx="185" formatCode="General">
                  <c:v>4.2422000000000004</c:v>
                </c:pt>
                <c:pt idx="186" formatCode="General">
                  <c:v>4.2697000000000003</c:v>
                </c:pt>
                <c:pt idx="187" formatCode="General">
                  <c:v>4.2739000000000003</c:v>
                </c:pt>
                <c:pt idx="188" formatCode="General">
                  <c:v>4.2721999999999998</c:v>
                </c:pt>
                <c:pt idx="189" formatCode="General">
                  <c:v>4.2629000000000001</c:v>
                </c:pt>
                <c:pt idx="190" formatCode="General">
                  <c:v>4.2737999999999996</c:v>
                </c:pt>
                <c:pt idx="191" formatCode="General">
                  <c:v>4.4000000000000004</c:v>
                </c:pt>
                <c:pt idx="192" formatCode="General">
                  <c:v>4.4120999999999997</c:v>
                </c:pt>
                <c:pt idx="193" formatCode="General">
                  <c:v>4.4024999999999999</c:v>
                </c:pt>
                <c:pt idx="194" formatCode="General">
                  <c:v>4.4282000000000004</c:v>
                </c:pt>
                <c:pt idx="195" formatCode="General">
                  <c:v>4.4036999999999997</c:v>
                </c:pt>
                <c:pt idx="196" formatCode="General">
                  <c:v>4.3982000000000001</c:v>
                </c:pt>
                <c:pt idx="197" formatCode="General">
                  <c:v>4.3917000000000002</c:v>
                </c:pt>
                <c:pt idx="198" formatCode="General">
                  <c:v>4.4165999999999999</c:v>
                </c:pt>
                <c:pt idx="199" formatCode="General">
                  <c:v>4.4295999999999998</c:v>
                </c:pt>
                <c:pt idx="200" formatCode="General">
                  <c:v>4.5317999999999996</c:v>
                </c:pt>
                <c:pt idx="201" formatCode="General">
                  <c:v>4.5960999999999999</c:v>
                </c:pt>
                <c:pt idx="202" formatCode="General">
                  <c:v>4.6569000000000003</c:v>
                </c:pt>
                <c:pt idx="203" formatCode="General">
                  <c:v>4.7377000000000002</c:v>
                </c:pt>
                <c:pt idx="204" formatCode="General">
                  <c:v>4.6914999999999996</c:v>
                </c:pt>
                <c:pt idx="205" formatCode="General">
                  <c:v>4.6173000000000002</c:v>
                </c:pt>
                <c:pt idx="206" formatCode="General">
                  <c:v>4.6576000000000004</c:v>
                </c:pt>
                <c:pt idx="207" formatCode="General">
                  <c:v>4.6759000000000004</c:v>
                </c:pt>
                <c:pt idx="208" formatCode="General">
                  <c:v>4.6637000000000004</c:v>
                </c:pt>
                <c:pt idx="209" formatCode="General">
                  <c:v>4.6089000000000002</c:v>
                </c:pt>
                <c:pt idx="210" formatCode="General">
                  <c:v>4.5896999999999997</c:v>
                </c:pt>
                <c:pt idx="211" formatCode="General">
                  <c:v>4.6528</c:v>
                </c:pt>
                <c:pt idx="212" formatCode="General">
                  <c:v>4.6696999999999997</c:v>
                </c:pt>
                <c:pt idx="213" formatCode="General">
                  <c:v>4.6279000000000003</c:v>
                </c:pt>
                <c:pt idx="214" formatCode="General">
                  <c:v>4.6764000000000001</c:v>
                </c:pt>
                <c:pt idx="215" formatCode="General">
                  <c:v>4.7325999999999997</c:v>
                </c:pt>
                <c:pt idx="216" formatCode="General">
                  <c:v>4.7354000000000003</c:v>
                </c:pt>
                <c:pt idx="217" formatCode="General">
                  <c:v>4.6985000000000001</c:v>
                </c:pt>
                <c:pt idx="218" formatCode="General">
                  <c:v>4.8140000000000001</c:v>
                </c:pt>
                <c:pt idx="219" formatCode="General">
                  <c:v>4.9244000000000003</c:v>
                </c:pt>
                <c:pt idx="220" formatCode="General">
                  <c:v>4.9558</c:v>
                </c:pt>
                <c:pt idx="221" formatCode="General">
                  <c:v>5.0328999999999997</c:v>
                </c:pt>
                <c:pt idx="222" formatCode="General">
                  <c:v>5.0801999999999996</c:v>
                </c:pt>
                <c:pt idx="223" formatCode="General">
                  <c:v>5.1634000000000002</c:v>
                </c:pt>
                <c:pt idx="224" formatCode="General">
                  <c:v>5.1783000000000001</c:v>
                </c:pt>
                <c:pt idx="225" formatCode="General">
                  <c:v>5.2222</c:v>
                </c:pt>
                <c:pt idx="226" formatCode="General">
                  <c:v>5.2032999999999996</c:v>
                </c:pt>
                <c:pt idx="227" formatCode="General">
                  <c:v>5.2205000000000004</c:v>
                </c:pt>
                <c:pt idx="228" formatCode="General">
                  <c:v>5.2276999999999996</c:v>
                </c:pt>
                <c:pt idx="229" formatCode="General">
                  <c:v>5.1797000000000004</c:v>
                </c:pt>
                <c:pt idx="230" formatCode="General">
                  <c:v>5.2123999999999997</c:v>
                </c:pt>
                <c:pt idx="231" formatCode="General">
                  <c:v>5.2293000000000003</c:v>
                </c:pt>
                <c:pt idx="232" formatCode="General">
                  <c:v>5.2366000000000001</c:v>
                </c:pt>
                <c:pt idx="233" formatCode="General">
                  <c:v>5.2168000000000001</c:v>
                </c:pt>
                <c:pt idx="234" formatCode="General">
                  <c:v>5.1082999999999998</c:v>
                </c:pt>
                <c:pt idx="235" formatCode="General">
                  <c:v>5.0843999999999996</c:v>
                </c:pt>
                <c:pt idx="236" formatCode="General">
                  <c:v>5.1387</c:v>
                </c:pt>
                <c:pt idx="237" formatCode="General">
                  <c:v>5.194</c:v>
                </c:pt>
                <c:pt idx="238" formatCode="General">
                  <c:v>5.1757</c:v>
                </c:pt>
                <c:pt idx="239" formatCode="General">
                  <c:v>5.1889000000000003</c:v>
                </c:pt>
                <c:pt idx="240" formatCode="General">
                  <c:v>5.2055999999999996</c:v>
                </c:pt>
                <c:pt idx="241" formatCode="General">
                  <c:v>5.1269999999999998</c:v>
                </c:pt>
                <c:pt idx="242" formatCode="General">
                  <c:v>5.1192000000000002</c:v>
                </c:pt>
                <c:pt idx="243" formatCode="General">
                  <c:v>5.1642999999999999</c:v>
                </c:pt>
                <c:pt idx="244" formatCode="General">
                  <c:v>5.1182999999999996</c:v>
                </c:pt>
                <c:pt idx="245" formatCode="General">
                  <c:v>5.0861999999999998</c:v>
                </c:pt>
                <c:pt idx="246" formatCode="General">
                  <c:v>5.0434000000000001</c:v>
                </c:pt>
                <c:pt idx="247" formatCode="General">
                  <c:v>4.9908999999999999</c:v>
                </c:pt>
                <c:pt idx="248" formatCode="General">
                  <c:v>4.9236000000000004</c:v>
                </c:pt>
                <c:pt idx="249" formatCode="General">
                  <c:v>4.9146999999999998</c:v>
                </c:pt>
                <c:pt idx="250" formatCode="General">
                  <c:v>4.9664999999999999</c:v>
                </c:pt>
                <c:pt idx="251" formatCode="General">
                  <c:v>4.9691999999999998</c:v>
                </c:pt>
                <c:pt idx="252" formatCode="General">
                  <c:v>4.9648000000000003</c:v>
                </c:pt>
                <c:pt idx="253" formatCode="General">
                  <c:v>4.9786000000000001</c:v>
                </c:pt>
                <c:pt idx="254" formatCode="General">
                  <c:v>5.0537000000000001</c:v>
                </c:pt>
                <c:pt idx="255" formatCode="General">
                  <c:v>5.0563000000000002</c:v>
                </c:pt>
                <c:pt idx="256" formatCode="General">
                  <c:v>5.085</c:v>
                </c:pt>
                <c:pt idx="257" formatCode="General">
                  <c:v>5.1673999999999998</c:v>
                </c:pt>
                <c:pt idx="258" formatCode="General">
                  <c:v>5.1939000000000002</c:v>
                </c:pt>
                <c:pt idx="259" formatCode="General">
                  <c:v>5.1543000000000001</c:v>
                </c:pt>
                <c:pt idx="260" formatCode="General">
                  <c:v>5.2507999999999999</c:v>
                </c:pt>
                <c:pt idx="261" formatCode="General">
                  <c:v>5.1364999999999998</c:v>
                </c:pt>
                <c:pt idx="262" formatCode="General">
                  <c:v>5.1341000000000001</c:v>
                </c:pt>
                <c:pt idx="263" formatCode="General">
                  <c:v>5.0814000000000004</c:v>
                </c:pt>
                <c:pt idx="264" formatCode="General">
                  <c:v>5.0960000000000001</c:v>
                </c:pt>
                <c:pt idx="265" formatCode="General">
                  <c:v>5.1032000000000002</c:v>
                </c:pt>
                <c:pt idx="266" formatCode="General">
                  <c:v>5.0339999999999998</c:v>
                </c:pt>
                <c:pt idx="267" formatCode="General">
                  <c:v>5.1406000000000001</c:v>
                </c:pt>
                <c:pt idx="268" formatCode="General">
                  <c:v>5.2571000000000003</c:v>
                </c:pt>
                <c:pt idx="269" formatCode="General">
                  <c:v>5.2179000000000002</c:v>
                </c:pt>
                <c:pt idx="270" formatCode="General">
                  <c:v>5.1402000000000001</c:v>
                </c:pt>
                <c:pt idx="271" formatCode="General">
                  <c:v>5.2003000000000004</c:v>
                </c:pt>
                <c:pt idx="272" formatCode="General">
                  <c:v>5.1360999999999999</c:v>
                </c:pt>
                <c:pt idx="273" formatCode="General">
                  <c:v>5.0976999999999997</c:v>
                </c:pt>
                <c:pt idx="274" formatCode="General">
                  <c:v>5.1430999999999996</c:v>
                </c:pt>
                <c:pt idx="275" formatCode="_-* #,##0.000_-;\-* #,##0.000_-;_-* &quot;-&quot;??_-;_-@_-">
                  <c:v>5.2647456115676405</c:v>
                </c:pt>
                <c:pt idx="276" formatCode="General">
                  <c:v>5.085</c:v>
                </c:pt>
                <c:pt idx="277" formatCode="General">
                  <c:v>5.1307999999999998</c:v>
                </c:pt>
                <c:pt idx="278" formatCode="General">
                  <c:v>5.0861000000000001</c:v>
                </c:pt>
                <c:pt idx="279" formatCode="General">
                  <c:v>5.1603000000000003</c:v>
                </c:pt>
                <c:pt idx="280" formatCode="General">
                  <c:v>5.2256999999999998</c:v>
                </c:pt>
                <c:pt idx="281" formatCode="General">
                  <c:v>5.2313999999999998</c:v>
                </c:pt>
                <c:pt idx="282" formatCode="General">
                  <c:v>5.3003999999999998</c:v>
                </c:pt>
                <c:pt idx="283" formatCode="General">
                  <c:v>5.319</c:v>
                </c:pt>
                <c:pt idx="284" formatCode="General">
                  <c:v>5.2298</c:v>
                </c:pt>
                <c:pt idx="285" formatCode="General">
                  <c:v>5.2218999999999998</c:v>
                </c:pt>
                <c:pt idx="286" formatCode="General">
                  <c:v>5.2112999999999996</c:v>
                </c:pt>
                <c:pt idx="287" formatCode="General">
                  <c:v>5.2557999999999998</c:v>
                </c:pt>
                <c:pt idx="288" formatCode="General">
                  <c:v>5.2988999999999997</c:v>
                </c:pt>
                <c:pt idx="289" formatCode="General">
                  <c:v>5.2228000000000003</c:v>
                </c:pt>
                <c:pt idx="290" formatCode="General">
                  <c:v>5.1349999999999998</c:v>
                </c:pt>
                <c:pt idx="291" formatCode="General">
                  <c:v>5.1645000000000003</c:v>
                </c:pt>
                <c:pt idx="292" formatCode="General">
                  <c:v>5.1666999999999996</c:v>
                </c:pt>
                <c:pt idx="293" formatCode="General">
                  <c:v>5.1445999999999996</c:v>
                </c:pt>
                <c:pt idx="294" formatCode="General">
                  <c:v>5.1681999999999997</c:v>
                </c:pt>
                <c:pt idx="295" formatCode="General">
                  <c:v>5.1997999999999998</c:v>
                </c:pt>
                <c:pt idx="296" formatCode="General">
                  <c:v>5.1980000000000004</c:v>
                </c:pt>
                <c:pt idx="297" formatCode="General">
                  <c:v>5.1725000000000003</c:v>
                </c:pt>
              </c:numCache>
            </c:numRef>
          </c:val>
          <c:smooth val="0"/>
        </c:ser>
        <c:ser>
          <c:idx val="1"/>
          <c:order val="1"/>
          <c:tx>
            <c:strRef>
              <c:f>'RENDIMIENTO (2)'!$D$2</c:f>
              <c:strCache>
                <c:ptCount val="1"/>
                <c:pt idx="0">
                  <c:v>FONDEO</c:v>
                </c:pt>
              </c:strCache>
            </c:strRef>
          </c:tx>
          <c:marker>
            <c:symbol val="none"/>
          </c:marker>
          <c:dLbls>
            <c:dLbl>
              <c:idx val="275"/>
              <c:layout>
                <c:manualLayout>
                  <c:x val="6.0567595392300687E-2"/>
                  <c:y val="-7.9658821489814388E-2"/>
                </c:manualLayout>
              </c:layout>
              <c:tx>
                <c:rich>
                  <a:bodyPr/>
                  <a:lstStyle/>
                  <a:p>
                    <a:r>
                      <a:rPr lang="en-US"/>
                      <a:t>FONDEO
15-Sep.
3.11</a:t>
                    </a:r>
                  </a:p>
                </c:rich>
              </c:tx>
              <c:showLegendKey val="0"/>
              <c:showVal val="1"/>
              <c:showCatName val="1"/>
              <c:showSerName val="1"/>
              <c:showPercent val="0"/>
              <c:showBubbleSize val="0"/>
              <c:separator>
</c:separator>
            </c:dLbl>
            <c:spPr>
              <a:noFill/>
              <a:ln>
                <a:noFill/>
              </a:ln>
              <a:effectLst/>
            </c:spPr>
            <c:showLegendKey val="0"/>
            <c:showVal val="0"/>
            <c:showCatName val="0"/>
            <c:showSerName val="0"/>
            <c:showPercent val="0"/>
            <c:showBubbleSize val="0"/>
            <c:extLst>
              <c:ext xmlns:c15="http://schemas.microsoft.com/office/drawing/2012/chart" uri="{CE6537A1-D6FC-4f65-9D91-7224C49458BB}">
                <c15:layout/>
                <c15:showLeaderLines val="1"/>
              </c:ext>
            </c:extLst>
          </c:dLbls>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(2)'!$D$3:$D$300</c:f>
              <c:numCache>
                <c:formatCode>0.00</c:formatCode>
                <c:ptCount val="298"/>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pt idx="150" formatCode="General">
                  <c:v>3.1</c:v>
                </c:pt>
                <c:pt idx="151" formatCode="General">
                  <c:v>3.07</c:v>
                </c:pt>
                <c:pt idx="152" formatCode="General">
                  <c:v>3.08</c:v>
                </c:pt>
                <c:pt idx="153" formatCode="General">
                  <c:v>3.07</c:v>
                </c:pt>
                <c:pt idx="154" formatCode="General">
                  <c:v>3.07</c:v>
                </c:pt>
                <c:pt idx="155" formatCode="General">
                  <c:v>3.06</c:v>
                </c:pt>
                <c:pt idx="156" formatCode="General">
                  <c:v>3.04</c:v>
                </c:pt>
                <c:pt idx="157" formatCode="General">
                  <c:v>3.04</c:v>
                </c:pt>
                <c:pt idx="158" formatCode="General">
                  <c:v>3.05</c:v>
                </c:pt>
                <c:pt idx="159" formatCode="General">
                  <c:v>3.1</c:v>
                </c:pt>
                <c:pt idx="160" formatCode="General">
                  <c:v>3.06</c:v>
                </c:pt>
                <c:pt idx="161" formatCode="General">
                  <c:v>3.12</c:v>
                </c:pt>
                <c:pt idx="162" formatCode="General">
                  <c:v>3.08</c:v>
                </c:pt>
                <c:pt idx="163" formatCode="General">
                  <c:v>3.07</c:v>
                </c:pt>
                <c:pt idx="164" formatCode="General">
                  <c:v>3.07</c:v>
                </c:pt>
                <c:pt idx="165" formatCode="General">
                  <c:v>3.06</c:v>
                </c:pt>
                <c:pt idx="166" formatCode="General">
                  <c:v>3.07</c:v>
                </c:pt>
                <c:pt idx="167" formatCode="General">
                  <c:v>3.09</c:v>
                </c:pt>
                <c:pt idx="168" formatCode="General">
                  <c:v>3.06</c:v>
                </c:pt>
                <c:pt idx="169" formatCode="General">
                  <c:v>3.1</c:v>
                </c:pt>
                <c:pt idx="170" formatCode="General">
                  <c:v>3.09</c:v>
                </c:pt>
                <c:pt idx="171" formatCode="General">
                  <c:v>3.1</c:v>
                </c:pt>
                <c:pt idx="172" formatCode="General">
                  <c:v>3.1</c:v>
                </c:pt>
                <c:pt idx="173" formatCode="General">
                  <c:v>3.05</c:v>
                </c:pt>
                <c:pt idx="174" formatCode="General">
                  <c:v>3.05</c:v>
                </c:pt>
                <c:pt idx="175" formatCode="General">
                  <c:v>3.08</c:v>
                </c:pt>
                <c:pt idx="176" formatCode="General">
                  <c:v>3.05</c:v>
                </c:pt>
                <c:pt idx="177" formatCode="General">
                  <c:v>3.05</c:v>
                </c:pt>
                <c:pt idx="178" formatCode="General">
                  <c:v>3.06</c:v>
                </c:pt>
                <c:pt idx="179" formatCode="General">
                  <c:v>3.09</c:v>
                </c:pt>
                <c:pt idx="180" formatCode="General">
                  <c:v>3.15</c:v>
                </c:pt>
                <c:pt idx="181" formatCode="General">
                  <c:v>3.14</c:v>
                </c:pt>
                <c:pt idx="182" formatCode="General">
                  <c:v>3.11</c:v>
                </c:pt>
                <c:pt idx="183" formatCode="General">
                  <c:v>3.07</c:v>
                </c:pt>
                <c:pt idx="184" formatCode="General">
                  <c:v>3.07</c:v>
                </c:pt>
                <c:pt idx="185" formatCode="General">
                  <c:v>3.08</c:v>
                </c:pt>
                <c:pt idx="186" formatCode="General">
                  <c:v>3.06</c:v>
                </c:pt>
                <c:pt idx="187" formatCode="General">
                  <c:v>3.06</c:v>
                </c:pt>
                <c:pt idx="188" formatCode="General">
                  <c:v>3.06</c:v>
                </c:pt>
                <c:pt idx="189" formatCode="General">
                  <c:v>3.06</c:v>
                </c:pt>
                <c:pt idx="190" formatCode="General">
                  <c:v>3.06</c:v>
                </c:pt>
                <c:pt idx="191" formatCode="General">
                  <c:v>3.06</c:v>
                </c:pt>
                <c:pt idx="192" formatCode="General">
                  <c:v>3.06</c:v>
                </c:pt>
                <c:pt idx="193" formatCode="General">
                  <c:v>3.05</c:v>
                </c:pt>
                <c:pt idx="194" formatCode="General">
                  <c:v>3.05</c:v>
                </c:pt>
                <c:pt idx="195">
                  <c:v>3</c:v>
                </c:pt>
                <c:pt idx="196">
                  <c:v>3.01</c:v>
                </c:pt>
                <c:pt idx="197">
                  <c:v>3</c:v>
                </c:pt>
                <c:pt idx="198">
                  <c:v>3</c:v>
                </c:pt>
                <c:pt idx="199">
                  <c:v>3</c:v>
                </c:pt>
                <c:pt idx="200" formatCode="General">
                  <c:v>3.07</c:v>
                </c:pt>
                <c:pt idx="201" formatCode="General">
                  <c:v>3.03</c:v>
                </c:pt>
                <c:pt idx="202" formatCode="General">
                  <c:v>3.08</c:v>
                </c:pt>
                <c:pt idx="203" formatCode="General">
                  <c:v>3.04</c:v>
                </c:pt>
                <c:pt idx="204" formatCode="General">
                  <c:v>3.04</c:v>
                </c:pt>
                <c:pt idx="205" formatCode="General">
                  <c:v>3.03</c:v>
                </c:pt>
                <c:pt idx="206" formatCode="General">
                  <c:v>3.03</c:v>
                </c:pt>
                <c:pt idx="207" formatCode="General">
                  <c:v>3.02</c:v>
                </c:pt>
                <c:pt idx="208" formatCode="General">
                  <c:v>3.02</c:v>
                </c:pt>
                <c:pt idx="209" formatCode="General">
                  <c:v>3.02</c:v>
                </c:pt>
                <c:pt idx="210" formatCode="General">
                  <c:v>3.03</c:v>
                </c:pt>
                <c:pt idx="211" formatCode="General">
                  <c:v>3.04</c:v>
                </c:pt>
                <c:pt idx="212" formatCode="General">
                  <c:v>3.04</c:v>
                </c:pt>
                <c:pt idx="213" formatCode="General">
                  <c:v>3.04</c:v>
                </c:pt>
                <c:pt idx="214" formatCode="General">
                  <c:v>3.04</c:v>
                </c:pt>
                <c:pt idx="215" formatCode="General">
                  <c:v>3.03</c:v>
                </c:pt>
                <c:pt idx="216" formatCode="General">
                  <c:v>3.03</c:v>
                </c:pt>
                <c:pt idx="217" formatCode="General">
                  <c:v>3.03</c:v>
                </c:pt>
                <c:pt idx="218" formatCode="General">
                  <c:v>3.03</c:v>
                </c:pt>
                <c:pt idx="219" formatCode="General">
                  <c:v>3.04</c:v>
                </c:pt>
                <c:pt idx="220" formatCode="General">
                  <c:v>3.11</c:v>
                </c:pt>
                <c:pt idx="221" formatCode="General">
                  <c:v>3.05</c:v>
                </c:pt>
                <c:pt idx="222" formatCode="General">
                  <c:v>3.07</c:v>
                </c:pt>
                <c:pt idx="223" formatCode="General">
                  <c:v>3.07</c:v>
                </c:pt>
                <c:pt idx="224" formatCode="General">
                  <c:v>3.09</c:v>
                </c:pt>
                <c:pt idx="225" formatCode="General">
                  <c:v>3.09</c:v>
                </c:pt>
                <c:pt idx="226" formatCode="General">
                  <c:v>3.13</c:v>
                </c:pt>
                <c:pt idx="227" formatCode="General">
                  <c:v>3.13</c:v>
                </c:pt>
                <c:pt idx="228" formatCode="General">
                  <c:v>3.11</c:v>
                </c:pt>
                <c:pt idx="229" formatCode="General">
                  <c:v>3.06</c:v>
                </c:pt>
                <c:pt idx="230" formatCode="General">
                  <c:v>3.09</c:v>
                </c:pt>
                <c:pt idx="231" formatCode="General">
                  <c:v>3.11</c:v>
                </c:pt>
                <c:pt idx="232" formatCode="General">
                  <c:v>3.15</c:v>
                </c:pt>
                <c:pt idx="233" formatCode="General">
                  <c:v>3.14</c:v>
                </c:pt>
                <c:pt idx="234" formatCode="General">
                  <c:v>3.12</c:v>
                </c:pt>
                <c:pt idx="235" formatCode="General">
                  <c:v>3.11</c:v>
                </c:pt>
                <c:pt idx="236" formatCode="General">
                  <c:v>3.06</c:v>
                </c:pt>
                <c:pt idx="237" formatCode="General">
                  <c:v>3.05</c:v>
                </c:pt>
                <c:pt idx="238" formatCode="General">
                  <c:v>3.08</c:v>
                </c:pt>
                <c:pt idx="239" formatCode="General">
                  <c:v>3.11</c:v>
                </c:pt>
                <c:pt idx="240" formatCode="General">
                  <c:v>3.13</c:v>
                </c:pt>
                <c:pt idx="241" formatCode="General">
                  <c:v>3.16</c:v>
                </c:pt>
                <c:pt idx="242" formatCode="General">
                  <c:v>3.3</c:v>
                </c:pt>
                <c:pt idx="243" formatCode="General">
                  <c:v>3.15</c:v>
                </c:pt>
                <c:pt idx="244" formatCode="General">
                  <c:v>3.09</c:v>
                </c:pt>
                <c:pt idx="245" formatCode="General">
                  <c:v>3.14</c:v>
                </c:pt>
                <c:pt idx="246" formatCode="General">
                  <c:v>3.22</c:v>
                </c:pt>
                <c:pt idx="247" formatCode="General">
                  <c:v>3.18</c:v>
                </c:pt>
                <c:pt idx="248" formatCode="General">
                  <c:v>3.18</c:v>
                </c:pt>
                <c:pt idx="249" formatCode="General">
                  <c:v>3.1100000000000003</c:v>
                </c:pt>
                <c:pt idx="250" formatCode="General">
                  <c:v>3.085</c:v>
                </c:pt>
                <c:pt idx="251" formatCode="General">
                  <c:v>3.1</c:v>
                </c:pt>
                <c:pt idx="252" formatCode="General">
                  <c:v>3.125</c:v>
                </c:pt>
                <c:pt idx="253" formatCode="General">
                  <c:v>3.07</c:v>
                </c:pt>
                <c:pt idx="254" formatCode="General">
                  <c:v>3.09</c:v>
                </c:pt>
                <c:pt idx="255" formatCode="General">
                  <c:v>3.125</c:v>
                </c:pt>
                <c:pt idx="256" formatCode="General">
                  <c:v>3.12</c:v>
                </c:pt>
                <c:pt idx="257" formatCode="General">
                  <c:v>3.12</c:v>
                </c:pt>
                <c:pt idx="258" formatCode="General">
                  <c:v>3.14</c:v>
                </c:pt>
                <c:pt idx="259" formatCode="General">
                  <c:v>3.07</c:v>
                </c:pt>
                <c:pt idx="260" formatCode="General">
                  <c:v>3.08</c:v>
                </c:pt>
                <c:pt idx="261" formatCode="General">
                  <c:v>3.09</c:v>
                </c:pt>
                <c:pt idx="262" formatCode="General">
                  <c:v>3.11</c:v>
                </c:pt>
                <c:pt idx="263" formatCode="General">
                  <c:v>3.1</c:v>
                </c:pt>
                <c:pt idx="264" formatCode="General">
                  <c:v>3.14</c:v>
                </c:pt>
                <c:pt idx="265" formatCode="General">
                  <c:v>3.14</c:v>
                </c:pt>
                <c:pt idx="266" formatCode="General">
                  <c:v>3.1</c:v>
                </c:pt>
                <c:pt idx="267" formatCode="General">
                  <c:v>3.08</c:v>
                </c:pt>
                <c:pt idx="268" formatCode="General">
                  <c:v>3.07</c:v>
                </c:pt>
                <c:pt idx="269" formatCode="General">
                  <c:v>3.1</c:v>
                </c:pt>
                <c:pt idx="270" formatCode="General">
                  <c:v>3.13</c:v>
                </c:pt>
                <c:pt idx="271" formatCode="General">
                  <c:v>3.14</c:v>
                </c:pt>
                <c:pt idx="272" formatCode="General">
                  <c:v>3.15</c:v>
                </c:pt>
                <c:pt idx="273" formatCode="General">
                  <c:v>3.26</c:v>
                </c:pt>
                <c:pt idx="274" formatCode="General">
                  <c:v>3.12</c:v>
                </c:pt>
                <c:pt idx="275" formatCode="General">
                  <c:v>3.06</c:v>
                </c:pt>
                <c:pt idx="276" formatCode="General">
                  <c:v>3.06</c:v>
                </c:pt>
                <c:pt idx="277" formatCode="General">
                  <c:v>3.04</c:v>
                </c:pt>
                <c:pt idx="278" formatCode="General">
                  <c:v>3.03</c:v>
                </c:pt>
                <c:pt idx="279" formatCode="General">
                  <c:v>3.04</c:v>
                </c:pt>
                <c:pt idx="280" formatCode="General">
                  <c:v>3.04</c:v>
                </c:pt>
                <c:pt idx="281" formatCode="General">
                  <c:v>3.04</c:v>
                </c:pt>
                <c:pt idx="282" formatCode="General">
                  <c:v>3.08</c:v>
                </c:pt>
                <c:pt idx="283" formatCode="General">
                  <c:v>3.07</c:v>
                </c:pt>
                <c:pt idx="284" formatCode="General">
                  <c:v>3.07</c:v>
                </c:pt>
                <c:pt idx="285" formatCode="General">
                  <c:v>3.12</c:v>
                </c:pt>
                <c:pt idx="286" formatCode="General">
                  <c:v>3.19</c:v>
                </c:pt>
                <c:pt idx="287" formatCode="General">
                  <c:v>3.14</c:v>
                </c:pt>
                <c:pt idx="288" formatCode="General">
                  <c:v>3.21</c:v>
                </c:pt>
                <c:pt idx="289" formatCode="General">
                  <c:v>3.27</c:v>
                </c:pt>
                <c:pt idx="290" formatCode="General">
                  <c:v>3.12</c:v>
                </c:pt>
                <c:pt idx="291" formatCode="General">
                  <c:v>3.05</c:v>
                </c:pt>
                <c:pt idx="292" formatCode="General">
                  <c:v>3.07</c:v>
                </c:pt>
                <c:pt idx="293" formatCode="General">
                  <c:v>3.05</c:v>
                </c:pt>
                <c:pt idx="294" formatCode="General">
                  <c:v>3.08</c:v>
                </c:pt>
                <c:pt idx="295" formatCode="General">
                  <c:v>3.1</c:v>
                </c:pt>
                <c:pt idx="296" formatCode="General">
                  <c:v>3.1</c:v>
                </c:pt>
                <c:pt idx="297" formatCode="General">
                  <c:v>3.11</c:v>
                </c:pt>
              </c:numCache>
            </c:numRef>
          </c:val>
          <c:smooth val="0"/>
        </c:ser>
        <c:dLbls>
          <c:showLegendKey val="0"/>
          <c:showVal val="0"/>
          <c:showCatName val="0"/>
          <c:showSerName val="0"/>
          <c:showPercent val="0"/>
          <c:showBubbleSize val="0"/>
        </c:dLbls>
        <c:marker val="1"/>
        <c:smooth val="0"/>
        <c:axId val="33206656"/>
        <c:axId val="33208192"/>
      </c:lineChart>
      <c:dateAx>
        <c:axId val="33206656"/>
        <c:scaling>
          <c:orientation val="minMax"/>
          <c:max val="42323"/>
          <c:min val="41821"/>
        </c:scaling>
        <c:delete val="0"/>
        <c:axPos val="b"/>
        <c:numFmt formatCode="d\-mmm" sourceLinked="1"/>
        <c:majorTickMark val="none"/>
        <c:minorTickMark val="none"/>
        <c:tickLblPos val="nextTo"/>
        <c:txPr>
          <a:bodyPr rot="-5400000" vert="horz"/>
          <a:lstStyle/>
          <a:p>
            <a:pPr>
              <a:defRPr/>
            </a:pPr>
            <a:endParaRPr lang="es-MX"/>
          </a:p>
        </c:txPr>
        <c:crossAx val="33208192"/>
        <c:crosses val="autoZero"/>
        <c:auto val="1"/>
        <c:lblOffset val="100"/>
        <c:baseTimeUnit val="days"/>
        <c:majorUnit val="14"/>
        <c:majorTimeUnit val="days"/>
      </c:dateAx>
      <c:valAx>
        <c:axId val="33208192"/>
        <c:scaling>
          <c:orientation val="minMax"/>
          <c:max val="6"/>
          <c:min val="2.8"/>
        </c:scaling>
        <c:delete val="0"/>
        <c:axPos val="l"/>
        <c:numFmt formatCode="0.00" sourceLinked="1"/>
        <c:majorTickMark val="none"/>
        <c:minorTickMark val="none"/>
        <c:tickLblPos val="nextTo"/>
        <c:txPr>
          <a:bodyPr/>
          <a:lstStyle/>
          <a:p>
            <a:pPr>
              <a:defRPr>
                <a:latin typeface="Century Gothic" pitchFamily="34" charset="0"/>
              </a:defRPr>
            </a:pPr>
            <a:endParaRPr lang="es-MX"/>
          </a:p>
        </c:txPr>
        <c:crossAx val="33206656"/>
        <c:crosses val="autoZero"/>
        <c:crossBetween val="between"/>
      </c:valAx>
      <c:valAx>
        <c:axId val="33209728"/>
        <c:scaling>
          <c:orientation val="minMax"/>
        </c:scaling>
        <c:delete val="0"/>
        <c:axPos val="r"/>
        <c:numFmt formatCode="_-* #,##0_-;\-* #,##0_-;_-* &quot;-&quot;??_-;_-@_-" sourceLinked="1"/>
        <c:majorTickMark val="out"/>
        <c:minorTickMark val="none"/>
        <c:tickLblPos val="nextTo"/>
        <c:crossAx val="33224192"/>
        <c:crosses val="max"/>
        <c:crossBetween val="between"/>
        <c:dispUnits>
          <c:builtInUnit val="billions"/>
          <c:dispUnitsLbl>
            <c:layout>
              <c:manualLayout>
                <c:xMode val="edge"/>
                <c:yMode val="edge"/>
                <c:x val="0.96720366356436294"/>
                <c:y val="0.41691499353674361"/>
              </c:manualLayout>
            </c:layout>
          </c:dispUnitsLbl>
        </c:dispUnits>
      </c:valAx>
      <c:dateAx>
        <c:axId val="33224192"/>
        <c:scaling>
          <c:orientation val="minMax"/>
        </c:scaling>
        <c:delete val="1"/>
        <c:axPos val="b"/>
        <c:numFmt formatCode="d\-mmm" sourceLinked="1"/>
        <c:majorTickMark val="out"/>
        <c:minorTickMark val="none"/>
        <c:tickLblPos val="nextTo"/>
        <c:crossAx val="33209728"/>
        <c:crosses val="autoZero"/>
        <c:auto val="1"/>
        <c:lblOffset val="100"/>
        <c:baseTimeUnit val="days"/>
      </c:dateAx>
      <c:spPr>
        <a:noFill/>
      </c:spPr>
    </c:plotArea>
    <c:legend>
      <c:legendPos val="r"/>
      <c:layout>
        <c:manualLayout>
          <c:xMode val="edge"/>
          <c:yMode val="edge"/>
          <c:x val="0.22219041430613276"/>
          <c:y val="0.91050938669728854"/>
          <c:w val="0.58557466650725054"/>
          <c:h val="5.1346732974167704E-2"/>
        </c:manualLayout>
      </c:layout>
      <c:overlay val="0"/>
      <c:txPr>
        <a:bodyPr/>
        <a:lstStyle/>
        <a:p>
          <a:pPr>
            <a:defRPr>
              <a:latin typeface="Century Gothic" pitchFamily="34" charset="0"/>
            </a:defRPr>
          </a:pPr>
          <a:endParaRPr lang="es-MX"/>
        </a:p>
      </c:txPr>
    </c:legend>
    <c:plotVisOnly val="1"/>
    <c:dispBlanksAs val="gap"/>
    <c:showDLblsOverMax val="0"/>
  </c:chart>
  <c:spPr>
    <a:noFill/>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MX" sz="1600" dirty="0"/>
              <a:t>FANVIT: Activos bajo gestión </a:t>
            </a:r>
            <a:r>
              <a:rPr lang="es-MX" sz="1600" dirty="0" smtClean="0"/>
              <a:t>etapas </a:t>
            </a:r>
            <a:r>
              <a:rPr lang="es-MX" sz="1600" dirty="0"/>
              <a:t>Inicial e Híbrida</a:t>
            </a:r>
          </a:p>
        </c:rich>
      </c:tx>
      <c:layout/>
      <c:overlay val="0"/>
    </c:title>
    <c:autoTitleDeleted val="0"/>
    <c:plotArea>
      <c:layout>
        <c:manualLayout>
          <c:layoutTarget val="inner"/>
          <c:xMode val="edge"/>
          <c:yMode val="edge"/>
          <c:x val="0.11196837604482167"/>
          <c:y val="0.14495686944127192"/>
          <c:w val="0.83400602496349785"/>
          <c:h val="0.64557402212012183"/>
        </c:manualLayout>
      </c:layout>
      <c:barChart>
        <c:barDir val="col"/>
        <c:grouping val="clustered"/>
        <c:varyColors val="0"/>
        <c:ser>
          <c:idx val="2"/>
          <c:order val="2"/>
          <c:tx>
            <c:strRef>
              <c:f>'RENDIMIENTO (2)'!$H$2</c:f>
              <c:strCache>
                <c:ptCount val="1"/>
                <c:pt idx="0">
                  <c:v>Total</c:v>
                </c:pt>
              </c:strCache>
            </c:strRef>
          </c:tx>
          <c:spPr>
            <a:solidFill>
              <a:srgbClr val="C00000">
                <a:alpha val="55000"/>
              </a:srgbClr>
            </a:solidFill>
          </c:spPr>
          <c:invertIfNegative val="0"/>
          <c:dLbls>
            <c:dLbl>
              <c:idx val="275"/>
              <c:layout>
                <c:manualLayout>
                  <c:x val="9.6827376648229282E-2"/>
                  <c:y val="5.0440758294591798E-2"/>
                </c:manualLayout>
              </c:layout>
              <c:tx>
                <c:rich>
                  <a:bodyPr/>
                  <a:lstStyle/>
                  <a:p>
                    <a:pPr>
                      <a:defRPr b="1"/>
                    </a:pPr>
                    <a:r>
                      <a:rPr lang="en-US" dirty="0"/>
                      <a:t>Total
15-sep
</a:t>
                    </a:r>
                    <a:r>
                      <a:rPr lang="en-US" dirty="0" smtClean="0"/>
                      <a:t>50.36</a:t>
                    </a:r>
                    <a:endParaRPr lang="en-US" dirty="0"/>
                  </a:p>
                </c:rich>
              </c:tx>
              <c:spPr>
                <a:noFill/>
                <a:ln>
                  <a:noFill/>
                </a:ln>
                <a:effectLst/>
              </c:spPr>
              <c:showLegendKey val="0"/>
              <c:showVal val="1"/>
              <c:showCatName val="1"/>
              <c:showSerName val="1"/>
              <c:showPercent val="0"/>
              <c:showBubbleSize val="0"/>
              <c:separator>
</c:separator>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(2)'!$H$3:$H$300</c:f>
              <c:numCache>
                <c:formatCode>0.00</c:formatCode>
                <c:ptCount val="298"/>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40360000000</c:v>
                </c:pt>
                <c:pt idx="158">
                  <c:v>40360000000</c:v>
                </c:pt>
                <c:pt idx="159">
                  <c:v>40360000000</c:v>
                </c:pt>
                <c:pt idx="160">
                  <c:v>40360000000</c:v>
                </c:pt>
                <c:pt idx="161">
                  <c:v>40360000000</c:v>
                </c:pt>
                <c:pt idx="162">
                  <c:v>40360000000</c:v>
                </c:pt>
                <c:pt idx="163">
                  <c:v>40360000000</c:v>
                </c:pt>
                <c:pt idx="164">
                  <c:v>40360000000</c:v>
                </c:pt>
                <c:pt idx="165">
                  <c:v>40360000000</c:v>
                </c:pt>
                <c:pt idx="166">
                  <c:v>40360000000</c:v>
                </c:pt>
                <c:pt idx="167">
                  <c:v>40360000000</c:v>
                </c:pt>
                <c:pt idx="168">
                  <c:v>40360000000</c:v>
                </c:pt>
                <c:pt idx="169">
                  <c:v>40360000000</c:v>
                </c:pt>
                <c:pt idx="170">
                  <c:v>40360000000</c:v>
                </c:pt>
                <c:pt idx="171">
                  <c:v>40360000000</c:v>
                </c:pt>
                <c:pt idx="172">
                  <c:v>40360000000</c:v>
                </c:pt>
                <c:pt idx="173">
                  <c:v>40360000000</c:v>
                </c:pt>
                <c:pt idx="174">
                  <c:v>40360000000</c:v>
                </c:pt>
                <c:pt idx="175">
                  <c:v>40360000000</c:v>
                </c:pt>
                <c:pt idx="176">
                  <c:v>40360000000</c:v>
                </c:pt>
                <c:pt idx="177">
                  <c:v>40360000000</c:v>
                </c:pt>
                <c:pt idx="178">
                  <c:v>45360000000</c:v>
                </c:pt>
                <c:pt idx="179">
                  <c:v>45360000000</c:v>
                </c:pt>
                <c:pt idx="180">
                  <c:v>45360000000</c:v>
                </c:pt>
                <c:pt idx="181">
                  <c:v>45360000000</c:v>
                </c:pt>
                <c:pt idx="182">
                  <c:v>45360000000</c:v>
                </c:pt>
                <c:pt idx="183">
                  <c:v>45360000000</c:v>
                </c:pt>
                <c:pt idx="184">
                  <c:v>45360000000</c:v>
                </c:pt>
                <c:pt idx="185">
                  <c:v>45360000000</c:v>
                </c:pt>
                <c:pt idx="186">
                  <c:v>45360000000</c:v>
                </c:pt>
                <c:pt idx="187">
                  <c:v>45360000000</c:v>
                </c:pt>
                <c:pt idx="188">
                  <c:v>45360000000</c:v>
                </c:pt>
                <c:pt idx="189">
                  <c:v>45360000000</c:v>
                </c:pt>
                <c:pt idx="190">
                  <c:v>45360000000</c:v>
                </c:pt>
                <c:pt idx="191">
                  <c:v>45360000000</c:v>
                </c:pt>
                <c:pt idx="192">
                  <c:v>45360000000</c:v>
                </c:pt>
                <c:pt idx="193">
                  <c:v>45360000000</c:v>
                </c:pt>
                <c:pt idx="194">
                  <c:v>45360000000</c:v>
                </c:pt>
                <c:pt idx="195">
                  <c:v>45360000000</c:v>
                </c:pt>
                <c:pt idx="196">
                  <c:v>45360000000</c:v>
                </c:pt>
                <c:pt idx="197">
                  <c:v>45360000000</c:v>
                </c:pt>
                <c:pt idx="198">
                  <c:v>45360000000</c:v>
                </c:pt>
                <c:pt idx="199">
                  <c:v>45360000000</c:v>
                </c:pt>
                <c:pt idx="200">
                  <c:v>45360000000</c:v>
                </c:pt>
                <c:pt idx="201">
                  <c:v>45360000000</c:v>
                </c:pt>
                <c:pt idx="202">
                  <c:v>45360000000</c:v>
                </c:pt>
                <c:pt idx="203">
                  <c:v>45360000000</c:v>
                </c:pt>
                <c:pt idx="204">
                  <c:v>45360000000</c:v>
                </c:pt>
                <c:pt idx="205">
                  <c:v>45360000000</c:v>
                </c:pt>
                <c:pt idx="206">
                  <c:v>45360000000</c:v>
                </c:pt>
                <c:pt idx="207">
                  <c:v>45360000000</c:v>
                </c:pt>
                <c:pt idx="208">
                  <c:v>45360000000</c:v>
                </c:pt>
                <c:pt idx="209">
                  <c:v>45360000000</c:v>
                </c:pt>
                <c:pt idx="210">
                  <c:v>45360000000</c:v>
                </c:pt>
                <c:pt idx="211">
                  <c:v>45360000000</c:v>
                </c:pt>
                <c:pt idx="212">
                  <c:v>45360000000</c:v>
                </c:pt>
                <c:pt idx="213">
                  <c:v>45360000000</c:v>
                </c:pt>
                <c:pt idx="214">
                  <c:v>45360000000</c:v>
                </c:pt>
                <c:pt idx="215">
                  <c:v>45360000000</c:v>
                </c:pt>
                <c:pt idx="216">
                  <c:v>45360000000</c:v>
                </c:pt>
                <c:pt idx="217">
                  <c:v>45360000000</c:v>
                </c:pt>
                <c:pt idx="218">
                  <c:v>45360000000</c:v>
                </c:pt>
                <c:pt idx="219">
                  <c:v>45360000000</c:v>
                </c:pt>
                <c:pt idx="220">
                  <c:v>45360000000</c:v>
                </c:pt>
                <c:pt idx="221">
                  <c:v>45360000000</c:v>
                </c:pt>
                <c:pt idx="222">
                  <c:v>45359999999.999992</c:v>
                </c:pt>
                <c:pt idx="223">
                  <c:v>45359999999.999992</c:v>
                </c:pt>
                <c:pt idx="224">
                  <c:v>45359999999.999992</c:v>
                </c:pt>
                <c:pt idx="225">
                  <c:v>45359999999.999992</c:v>
                </c:pt>
                <c:pt idx="226">
                  <c:v>45359999999.999992</c:v>
                </c:pt>
                <c:pt idx="227">
                  <c:v>45359999999.999992</c:v>
                </c:pt>
                <c:pt idx="228">
                  <c:v>45359999999.999992</c:v>
                </c:pt>
                <c:pt idx="229">
                  <c:v>45359999999.999992</c:v>
                </c:pt>
                <c:pt idx="230">
                  <c:v>45359999999.999992</c:v>
                </c:pt>
                <c:pt idx="231">
                  <c:v>45359999999.999992</c:v>
                </c:pt>
                <c:pt idx="232">
                  <c:v>45360000000</c:v>
                </c:pt>
                <c:pt idx="233">
                  <c:v>45360000000</c:v>
                </c:pt>
                <c:pt idx="234">
                  <c:v>45360000000</c:v>
                </c:pt>
                <c:pt idx="235">
                  <c:v>45360000000</c:v>
                </c:pt>
                <c:pt idx="236">
                  <c:v>45360000000</c:v>
                </c:pt>
                <c:pt idx="237">
                  <c:v>45360000000</c:v>
                </c:pt>
                <c:pt idx="238">
                  <c:v>45360000000</c:v>
                </c:pt>
                <c:pt idx="239">
                  <c:v>45360000000</c:v>
                </c:pt>
                <c:pt idx="240">
                  <c:v>45360000000</c:v>
                </c:pt>
                <c:pt idx="241">
                  <c:v>45360000000</c:v>
                </c:pt>
                <c:pt idx="242">
                  <c:v>45359999999.999992</c:v>
                </c:pt>
                <c:pt idx="243">
                  <c:v>45359999999.999992</c:v>
                </c:pt>
                <c:pt idx="244">
                  <c:v>45359999999.999992</c:v>
                </c:pt>
                <c:pt idx="245">
                  <c:v>45359999999.999992</c:v>
                </c:pt>
                <c:pt idx="246">
                  <c:v>45359999999.999992</c:v>
                </c:pt>
                <c:pt idx="247">
                  <c:v>45360000000</c:v>
                </c:pt>
                <c:pt idx="248">
                  <c:v>45360000000</c:v>
                </c:pt>
                <c:pt idx="249">
                  <c:v>45360000000</c:v>
                </c:pt>
                <c:pt idx="250">
                  <c:v>45360000000</c:v>
                </c:pt>
                <c:pt idx="251">
                  <c:v>45360000000</c:v>
                </c:pt>
                <c:pt idx="252">
                  <c:v>45360000000</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numCache>
            </c:numRef>
          </c:val>
        </c:ser>
        <c:dLbls>
          <c:showLegendKey val="0"/>
          <c:showVal val="0"/>
          <c:showCatName val="0"/>
          <c:showSerName val="0"/>
          <c:showPercent val="0"/>
          <c:showBubbleSize val="0"/>
        </c:dLbls>
        <c:gapWidth val="150"/>
        <c:axId val="51041024"/>
        <c:axId val="51042560"/>
      </c:barChart>
      <c:lineChart>
        <c:grouping val="standard"/>
        <c:varyColors val="0"/>
        <c:ser>
          <c:idx val="0"/>
          <c:order val="0"/>
          <c:tx>
            <c:strRef>
              <c:f>'RENDIMIENTO (2)'!$F$2</c:f>
              <c:strCache>
                <c:ptCount val="1"/>
                <c:pt idx="0">
                  <c:v>Asesor Financiero</c:v>
                </c:pt>
              </c:strCache>
            </c:strRef>
          </c:tx>
          <c:spPr>
            <a:ln w="38100"/>
          </c:spPr>
          <c:marker>
            <c:symbol val="none"/>
          </c:marker>
          <c:dLbls>
            <c:dLbl>
              <c:idx val="275"/>
              <c:layout>
                <c:manualLayout>
                  <c:x val="4.8446032263454245E-2"/>
                  <c:y val="-6.1449905496757246E-2"/>
                </c:manualLayout>
              </c:layout>
              <c:tx>
                <c:rich>
                  <a:bodyPr/>
                  <a:lstStyle/>
                  <a:p>
                    <a:r>
                      <a:rPr lang="en-US" sz="900" dirty="0"/>
                      <a:t>Asesor Fin.
15-sep</a:t>
                    </a:r>
                  </a:p>
                  <a:p>
                    <a:r>
                      <a:rPr lang="en-US" sz="900" dirty="0"/>
                      <a:t>0</a:t>
                    </a:r>
                  </a:p>
                </c:rich>
              </c:tx>
              <c:showLegendKey val="0"/>
              <c:showVal val="1"/>
              <c:showCatName val="1"/>
              <c:showSerName val="1"/>
              <c:showPercent val="0"/>
              <c:showBubbleSize val="0"/>
              <c:separator>
</c:separator>
            </c:dLbl>
            <c:numFmt formatCode="#,##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(2)'!$F$3:$F$300</c:f>
              <c:numCache>
                <c:formatCode>_-* #,##0_-;\-* #,##0_-;_-* "-"??_-;_-@_-</c:formatCode>
                <c:ptCount val="298"/>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numCache>
            </c:numRef>
          </c:val>
          <c:smooth val="0"/>
        </c:ser>
        <c:ser>
          <c:idx val="1"/>
          <c:order val="1"/>
          <c:tx>
            <c:strRef>
              <c:f>'RENDIMIENTO (2)'!$G$2</c:f>
              <c:strCache>
                <c:ptCount val="1"/>
                <c:pt idx="0">
                  <c:v>INFONAVIT</c:v>
                </c:pt>
              </c:strCache>
            </c:strRef>
          </c:tx>
          <c:spPr>
            <a:ln w="38100">
              <a:solidFill>
                <a:srgbClr val="7030A0"/>
              </a:solidFill>
            </a:ln>
          </c:spPr>
          <c:marker>
            <c:symbol val="none"/>
          </c:marker>
          <c:dLbls>
            <c:dLbl>
              <c:idx val="275"/>
              <c:layout>
                <c:manualLayout>
                  <c:x val="4.383749473394933E-2"/>
                  <c:y val="0.19579403806146703"/>
                </c:manualLayout>
              </c:layout>
              <c:tx>
                <c:rich>
                  <a:bodyPr/>
                  <a:lstStyle/>
                  <a:p>
                    <a:r>
                      <a:rPr lang="en-US" sz="900" dirty="0"/>
                      <a:t>INFONAVIT
15-sep
 </a:t>
                    </a:r>
                    <a:r>
                      <a:rPr lang="en-US" sz="900" dirty="0" smtClean="0"/>
                      <a:t>50</a:t>
                    </a:r>
                    <a:endParaRPr lang="en-US" sz="900" dirty="0"/>
                  </a:p>
                </c:rich>
              </c:tx>
              <c:showLegendKey val="0"/>
              <c:showVal val="1"/>
              <c:showCatName val="1"/>
              <c:showSerName val="1"/>
              <c:showPercent val="0"/>
              <c:showBubbleSize val="0"/>
              <c:separator>
</c:separator>
            </c:dLbl>
            <c:spPr>
              <a:noFill/>
              <a:ln>
                <a:noFill/>
              </a:ln>
              <a:effectLst/>
            </c:spPr>
            <c:txPr>
              <a:bodyPr/>
              <a:lstStyle/>
              <a:p>
                <a:pPr>
                  <a:defRPr b="1"/>
                </a:pPr>
                <a:endParaRPr lang="es-MX"/>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'RENDIMIENTO (2)'!$B$3:$B$300</c:f>
              <c:numCache>
                <c:formatCode>d\-mmm</c:formatCode>
                <c:ptCount val="298"/>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numCache>
            </c:numRef>
          </c:cat>
          <c:val>
            <c:numRef>
              <c:f>'RENDIMIENTO (2)'!$G$3:$G$300</c:f>
              <c:numCache>
                <c:formatCode>0.00</c:formatCode>
                <c:ptCount val="29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formatCode="_-* #,##0_-;\-* #,##0_-;_-* &quot;-&quot;??_-;_-@_-">
                  <c:v>349683833</c:v>
                </c:pt>
                <c:pt idx="158" formatCode="_-* #,##0_-;\-* #,##0_-;_-* &quot;-&quot;??_-;_-@_-">
                  <c:v>1000000000</c:v>
                </c:pt>
                <c:pt idx="159" formatCode="_-* #,##0_-;\-* #,##0_-;_-* &quot;-&quot;??_-;_-@_-">
                  <c:v>1000000000</c:v>
                </c:pt>
                <c:pt idx="160" formatCode="_-* #,##0_-;\-* #,##0_-;_-* &quot;-&quot;??_-;_-@_-">
                  <c:v>1000000000</c:v>
                </c:pt>
                <c:pt idx="161" formatCode="_-* #,##0_-;\-* #,##0_-;_-* &quot;-&quot;??_-;_-@_-">
                  <c:v>1000000000</c:v>
                </c:pt>
                <c:pt idx="162" formatCode="_-* #,##0_-;\-* #,##0_-;_-* &quot;-&quot;??_-;_-@_-">
                  <c:v>1500000000</c:v>
                </c:pt>
                <c:pt idx="163" formatCode="_-* #,##0_-;\-* #,##0_-;_-* &quot;-&quot;??_-;_-@_-">
                  <c:v>2000000000</c:v>
                </c:pt>
                <c:pt idx="164" formatCode="_-* #,##0_-;\-* #,##0_-;_-* &quot;-&quot;??_-;_-@_-">
                  <c:v>2000000000</c:v>
                </c:pt>
                <c:pt idx="165" formatCode="_-* #,##0_-;\-* #,##0_-;_-* &quot;-&quot;??_-;_-@_-">
                  <c:v>2000000000</c:v>
                </c:pt>
                <c:pt idx="166" formatCode="_-* #,##0_-;\-* #,##0_-;_-* &quot;-&quot;??_-;_-@_-">
                  <c:v>2500000000</c:v>
                </c:pt>
                <c:pt idx="167" formatCode="_-* #,##0_-;\-* #,##0_-;_-* &quot;-&quot;??_-;_-@_-">
                  <c:v>2500000000</c:v>
                </c:pt>
                <c:pt idx="168" formatCode="_-* #,##0_-;\-* #,##0_-;_-* &quot;-&quot;??_-;_-@_-">
                  <c:v>2500000000</c:v>
                </c:pt>
                <c:pt idx="169" formatCode="_-* #,##0_-;\-* #,##0_-;_-* &quot;-&quot;??_-;_-@_-">
                  <c:v>2500000000</c:v>
                </c:pt>
                <c:pt idx="170" formatCode="_-* #,##0_-;\-* #,##0_-;_-* &quot;-&quot;??_-;_-@_-">
                  <c:v>2500000000</c:v>
                </c:pt>
                <c:pt idx="171" formatCode="_-* #,##0_-;\-* #,##0_-;_-* &quot;-&quot;??_-;_-@_-">
                  <c:v>2500000000</c:v>
                </c:pt>
                <c:pt idx="172" formatCode="_-* #,##0_-;\-* #,##0_-;_-* &quot;-&quot;??_-;_-@_-">
                  <c:v>4499999543.6199999</c:v>
                </c:pt>
                <c:pt idx="173" formatCode="_-* #,##0_-;\-* #,##0_-;_-* &quot;-&quot;??_-;_-@_-">
                  <c:v>4499999543.6199999</c:v>
                </c:pt>
                <c:pt idx="174" formatCode="_-* #,##0_-;\-* #,##0_-;_-* &quot;-&quot;??_-;_-@_-">
                  <c:v>4499999543.6199999</c:v>
                </c:pt>
                <c:pt idx="175" formatCode="_-* #,##0_-;\-* #,##0_-;_-* &quot;-&quot;??_-;_-@_-">
                  <c:v>6499999350.2299995</c:v>
                </c:pt>
                <c:pt idx="176" formatCode="_-* #,##0_-;\-* #,##0_-;_-* &quot;-&quot;??_-;_-@_-">
                  <c:v>6499999350.2299995</c:v>
                </c:pt>
                <c:pt idx="177" formatCode="_-* #,##0_-;\-* #,##0_-;_-* &quot;-&quot;??_-;_-@_-">
                  <c:v>6499999350.2299995</c:v>
                </c:pt>
                <c:pt idx="178" formatCode="_-* #,##0_-;\-* #,##0_-;_-* &quot;-&quot;??_-;_-@_-">
                  <c:v>6499999350.2299995</c:v>
                </c:pt>
                <c:pt idx="179" formatCode="_-* #,##0_-;\-* #,##0_-;_-* &quot;-&quot;??_-;_-@_-">
                  <c:v>6499999350.2299995</c:v>
                </c:pt>
                <c:pt idx="180" formatCode="_-* #,##0_-;\-* #,##0_-;_-* &quot;-&quot;??_-;_-@_-">
                  <c:v>6499999350.2299995</c:v>
                </c:pt>
                <c:pt idx="181" formatCode="_-* #,##0_-;\-* #,##0_-;_-* &quot;-&quot;??_-;_-@_-">
                  <c:v>6499999350.2299995</c:v>
                </c:pt>
                <c:pt idx="182" formatCode="_-* #,##0_-;\-* #,##0_-;_-* &quot;-&quot;??_-;_-@_-">
                  <c:v>6499999350.2299995</c:v>
                </c:pt>
                <c:pt idx="183" formatCode="_-* #,##0_-;\-* #,##0_-;_-* &quot;-&quot;??_-;_-@_-">
                  <c:v>8999999350.2299995</c:v>
                </c:pt>
                <c:pt idx="184" formatCode="_-* #,##0_-;\-* #,##0_-;_-* &quot;-&quot;??_-;_-@_-">
                  <c:v>8999999350.2299995</c:v>
                </c:pt>
                <c:pt idx="185" formatCode="_-* #,##0_-;\-* #,##0_-;_-* &quot;-&quot;??_-;_-@_-">
                  <c:v>8999999350.2299995</c:v>
                </c:pt>
                <c:pt idx="186" formatCode="_-* #,##0_-;\-* #,##0_-;_-* &quot;-&quot;??_-;_-@_-">
                  <c:v>8999999350.2299995</c:v>
                </c:pt>
                <c:pt idx="187" formatCode="_-* #,##0_-;\-* #,##0_-;_-* &quot;-&quot;??_-;_-@_-">
                  <c:v>8999999350.2299995</c:v>
                </c:pt>
                <c:pt idx="188" formatCode="_-* #,##0_-;\-* #,##0_-;_-* &quot;-&quot;??_-;_-@_-">
                  <c:v>11499999350.23</c:v>
                </c:pt>
                <c:pt idx="189" formatCode="_-* #,##0_-;\-* #,##0_-;_-* &quot;-&quot;??_-;_-@_-">
                  <c:v>11499999350.23</c:v>
                </c:pt>
                <c:pt idx="190" formatCode="_-* #,##0_-;\-* #,##0_-;_-* &quot;-&quot;??_-;_-@_-">
                  <c:v>11499999350.23</c:v>
                </c:pt>
                <c:pt idx="191" formatCode="_-* #,##0_-;\-* #,##0_-;_-* &quot;-&quot;??_-;_-@_-">
                  <c:v>11499999350.23</c:v>
                </c:pt>
                <c:pt idx="192" formatCode="_-* #,##0_-;\-* #,##0_-;_-* &quot;-&quot;??_-;_-@_-">
                  <c:v>11499999350.23</c:v>
                </c:pt>
                <c:pt idx="193" formatCode="_-* #,##0_-;\-* #,##0_-;_-* &quot;-&quot;??_-;_-@_-">
                  <c:v>13999999115.17</c:v>
                </c:pt>
                <c:pt idx="194" formatCode="_-* #,##0_-;\-* #,##0_-;_-* &quot;-&quot;??_-;_-@_-">
                  <c:v>13999999115.17</c:v>
                </c:pt>
                <c:pt idx="195" formatCode="_-* #,##0_-;\-* #,##0_-;_-* &quot;-&quot;??_-;_-@_-">
                  <c:v>13999999115.17</c:v>
                </c:pt>
                <c:pt idx="196" formatCode="_-* #,##0_-;\-* #,##0_-;_-* &quot;-&quot;??_-;_-@_-">
                  <c:v>13999999115.17</c:v>
                </c:pt>
                <c:pt idx="197" formatCode="_-* #,##0_-;\-* #,##0_-;_-* &quot;-&quot;??_-;_-@_-">
                  <c:v>13999999115.17</c:v>
                </c:pt>
                <c:pt idx="198" formatCode="_-* #,##0_-;\-* #,##0_-;_-* &quot;-&quot;??_-;_-@_-">
                  <c:v>16499999114.799999</c:v>
                </c:pt>
                <c:pt idx="199" formatCode="_-* #,##0_-;\-* #,##0_-;_-* &quot;-&quot;??_-;_-@_-">
                  <c:v>16499999114.799999</c:v>
                </c:pt>
                <c:pt idx="200" formatCode="_-* #,##0_-;\-* #,##0_-;_-* &quot;-&quot;??_-;_-@_-">
                  <c:v>16499999114.799999</c:v>
                </c:pt>
                <c:pt idx="201" formatCode="_-* #,##0_-;\-* #,##0_-;_-* &quot;-&quot;??_-;_-@_-">
                  <c:v>16499999114.799999</c:v>
                </c:pt>
                <c:pt idx="202" formatCode="_-* #,##0_-;\-* #,##0_-;_-* &quot;-&quot;??_-;_-@_-">
                  <c:v>18999999114.869999</c:v>
                </c:pt>
                <c:pt idx="203" formatCode="_-* #,##0_-;\-* #,##0_-;_-* &quot;-&quot;??_-;_-@_-">
                  <c:v>18999999114.869999</c:v>
                </c:pt>
                <c:pt idx="204" formatCode="_-* #,##0_-;\-* #,##0_-;_-* &quot;-&quot;??_-;_-@_-">
                  <c:v>18999999114.869999</c:v>
                </c:pt>
                <c:pt idx="205" formatCode="_-* #,##0_-;\-* #,##0_-;_-* &quot;-&quot;??_-;_-@_-">
                  <c:v>18999999114.869999</c:v>
                </c:pt>
                <c:pt idx="206" formatCode="_-* #,##0_-;\-* #,##0_-;_-* &quot;-&quot;??_-;_-@_-">
                  <c:v>18999999114.869999</c:v>
                </c:pt>
                <c:pt idx="207" formatCode="_-* #,##0_-;\-* #,##0_-;_-* &quot;-&quot;??_-;_-@_-">
                  <c:v>21499998906.509998</c:v>
                </c:pt>
                <c:pt idx="208" formatCode="_-* #,##0_-;\-* #,##0_-;_-* &quot;-&quot;??_-;_-@_-">
                  <c:v>21499998906.509998</c:v>
                </c:pt>
                <c:pt idx="209" formatCode="_-* #,##0_-;\-* #,##0_-;_-* &quot;-&quot;??_-;_-@_-">
                  <c:v>21499998906.509998</c:v>
                </c:pt>
                <c:pt idx="210" formatCode="_-* #,##0_-;\-* #,##0_-;_-* &quot;-&quot;??_-;_-@_-">
                  <c:v>21508672055.259998</c:v>
                </c:pt>
                <c:pt idx="211" formatCode="_-* #,##0_-;\-* #,##0_-;_-* &quot;-&quot;??_-;_-@_-">
                  <c:v>21508672055.259998</c:v>
                </c:pt>
                <c:pt idx="212" formatCode="_-* #,##0_-;\-* #,##0_-;_-* &quot;-&quot;??_-;_-@_-">
                  <c:v>24008671391.079998</c:v>
                </c:pt>
                <c:pt idx="213" formatCode="_-* #,##0_-;\-* #,##0_-;_-* &quot;-&quot;??_-;_-@_-">
                  <c:v>24008671391.079998</c:v>
                </c:pt>
                <c:pt idx="214" formatCode="_-* #,##0_-;\-* #,##0_-;_-* &quot;-&quot;??_-;_-@_-">
                  <c:v>24008671391.079998</c:v>
                </c:pt>
                <c:pt idx="215" formatCode="_-* #,##0_-;\-* #,##0_-;_-* &quot;-&quot;??_-;_-@_-">
                  <c:v>24008671391.079998</c:v>
                </c:pt>
                <c:pt idx="216" formatCode="_-* #,##0_-;\-* #,##0_-;_-* &quot;-&quot;??_-;_-@_-">
                  <c:v>24008671391.079998</c:v>
                </c:pt>
                <c:pt idx="217" formatCode="_-* #,##0_-;\-* #,##0_-;_-* &quot;-&quot;??_-;_-@_-">
                  <c:v>27008495287.239998</c:v>
                </c:pt>
                <c:pt idx="218" formatCode="_-* #,##0_-;\-* #,##0_-;_-* &quot;-&quot;??_-;_-@_-">
                  <c:v>27008495287.239998</c:v>
                </c:pt>
                <c:pt idx="219" formatCode="_-* #,##0_-;\-* #,##0_-;_-* &quot;-&quot;??_-;_-@_-">
                  <c:v>27008495287.239998</c:v>
                </c:pt>
                <c:pt idx="220" formatCode="_-* #,##0_-;\-* #,##0_-;_-* &quot;-&quot;??_-;_-@_-">
                  <c:v>27008495287.239998</c:v>
                </c:pt>
                <c:pt idx="221" formatCode="_-* #,##0_-;\-* #,##0_-;_-* &quot;-&quot;??_-;_-@_-">
                  <c:v>27008495287.239998</c:v>
                </c:pt>
                <c:pt idx="222" formatCode="_-* #,##0_-;\-* #,##0_-;_-* &quot;-&quot;??_-;_-@_-">
                  <c:v>30008495034.929996</c:v>
                </c:pt>
                <c:pt idx="223" formatCode="_-* #,##0_-;\-* #,##0_-;_-* &quot;-&quot;??_-;_-@_-">
                  <c:v>30008495034.929996</c:v>
                </c:pt>
                <c:pt idx="224" formatCode="_-* #,##0_-;\-* #,##0_-;_-* &quot;-&quot;??_-;_-@_-">
                  <c:v>30008495034.929996</c:v>
                </c:pt>
                <c:pt idx="225" formatCode="_-* #,##0_-;\-* #,##0_-;_-* &quot;-&quot;??_-;_-@_-">
                  <c:v>30008495034.929996</c:v>
                </c:pt>
                <c:pt idx="226" formatCode="_-* #,##0_-;\-* #,##0_-;_-* &quot;-&quot;??_-;_-@_-">
                  <c:v>30008495034.929996</c:v>
                </c:pt>
                <c:pt idx="227" formatCode="_-* #,##0_-;\-* #,##0_-;_-* &quot;-&quot;??_-;_-@_-">
                  <c:v>33008494132.519997</c:v>
                </c:pt>
                <c:pt idx="228" formatCode="_-* #,##0_-;\-* #,##0_-;_-* &quot;-&quot;??_-;_-@_-">
                  <c:v>33008494132.519997</c:v>
                </c:pt>
                <c:pt idx="229" formatCode="_-* #,##0_-;\-* #,##0_-;_-* &quot;-&quot;??_-;_-@_-">
                  <c:v>33008494132.519997</c:v>
                </c:pt>
                <c:pt idx="230" formatCode="_-* #,##0_-;\-* #,##0_-;_-* &quot;-&quot;??_-;_-@_-">
                  <c:v>33008494132.519997</c:v>
                </c:pt>
                <c:pt idx="231" formatCode="_-* #,##0_-;\-* #,##0_-;_-* &quot;-&quot;??_-;_-@_-">
                  <c:v>33008494132.519997</c:v>
                </c:pt>
                <c:pt idx="232" formatCode="_-* #,##0_-;\-* #,##0_-;_-* &quot;-&quot;??_-;_-@_-">
                  <c:v>36008493845.540001</c:v>
                </c:pt>
                <c:pt idx="233" formatCode="_-* #,##0_-;\-* #,##0_-;_-* &quot;-&quot;??_-;_-@_-">
                  <c:v>36008493845.540001</c:v>
                </c:pt>
                <c:pt idx="234" formatCode="_-* #,##0_-;\-* #,##0_-;_-* &quot;-&quot;??_-;_-@_-">
                  <c:v>36008493845.540001</c:v>
                </c:pt>
                <c:pt idx="235" formatCode="_-* #,##0_-;\-* #,##0_-;_-* &quot;-&quot;??_-;_-@_-">
                  <c:v>36008493845.540001</c:v>
                </c:pt>
                <c:pt idx="236" formatCode="_-* #,##0_-;\-* #,##0_-;_-* &quot;-&quot;??_-;_-@_-">
                  <c:v>36008493845.540001</c:v>
                </c:pt>
                <c:pt idx="237" formatCode="_-* #,##0_-;\-* #,##0_-;_-* &quot;-&quot;??_-;_-@_-">
                  <c:v>39390271745.199997</c:v>
                </c:pt>
                <c:pt idx="238" formatCode="_-* #,##0_-;\-* #,##0_-;_-* &quot;-&quot;??_-;_-@_-">
                  <c:v>39390271745.199997</c:v>
                </c:pt>
                <c:pt idx="239" formatCode="_-* #,##0_-;\-* #,##0_-;_-* &quot;-&quot;??_-;_-@_-">
                  <c:v>39390271745.199997</c:v>
                </c:pt>
                <c:pt idx="240" formatCode="_-* #,##0_-;\-* #,##0_-;_-* &quot;-&quot;??_-;_-@_-">
                  <c:v>39390271745.199997</c:v>
                </c:pt>
                <c:pt idx="241" formatCode="_-* #,##0_-;\-* #,##0_-;_-* &quot;-&quot;??_-;_-@_-">
                  <c:v>39390271745.199997</c:v>
                </c:pt>
                <c:pt idx="242" formatCode="_-* #,##0_-;\-* #,##0_-;_-* &quot;-&quot;??_-;_-@_-">
                  <c:v>42905694517.549995</c:v>
                </c:pt>
                <c:pt idx="243" formatCode="_-* #,##0_-;\-* #,##0_-;_-* &quot;-&quot;??_-;_-@_-">
                  <c:v>42905694517.549995</c:v>
                </c:pt>
                <c:pt idx="244" formatCode="_-* #,##0_-;\-* #,##0_-;_-* &quot;-&quot;??_-;_-@_-">
                  <c:v>42905694517.549995</c:v>
                </c:pt>
                <c:pt idx="245" formatCode="_-* #,##0_-;\-* #,##0_-;_-* &quot;-&quot;??_-;_-@_-">
                  <c:v>42905694517.549995</c:v>
                </c:pt>
                <c:pt idx="246" formatCode="_-* #,##0_-;\-* #,##0_-;_-* &quot;-&quot;??_-;_-@_-">
                  <c:v>42905694517.549995</c:v>
                </c:pt>
                <c:pt idx="247" formatCode="_-* #,##0_-;\-* #,##0_-;_-* &quot;-&quot;??_-;_-@_-">
                  <c:v>45266918092.340004</c:v>
                </c:pt>
                <c:pt idx="248" formatCode="_-* #,##0_-;\-* #,##0_-;_-* &quot;-&quot;??_-;_-@_-">
                  <c:v>45266918092.340004</c:v>
                </c:pt>
                <c:pt idx="249" formatCode="_-* #,##0_-;\-* #,##0_-;_-* &quot;-&quot;??_-;_-@_-">
                  <c:v>45266918092.340004</c:v>
                </c:pt>
                <c:pt idx="250" formatCode="_-* #,##0_-;\-* #,##0_-;_-* &quot;-&quot;??_-;_-@_-">
                  <c:v>45266918092.339996</c:v>
                </c:pt>
                <c:pt idx="251" formatCode="_-* #,##0_-;\-* #,##0_-;_-* &quot;-&quot;??_-;_-@_-">
                  <c:v>45266918092.339996</c:v>
                </c:pt>
                <c:pt idx="252" formatCode="_-* #,##0_-;\-* #,##0_-;_-* &quot;-&quot;??_-;_-@_-">
                  <c:v>45266918092.339996</c:v>
                </c:pt>
                <c:pt idx="253" formatCode="_-* #,##0_-;\-* #,##0_-;_-* &quot;-&quot;??_-;_-@_-">
                  <c:v>45360000000</c:v>
                </c:pt>
                <c:pt idx="254" formatCode="_-* #,##0_-;\-* #,##0_-;_-* &quot;-&quot;??_-;_-@_-">
                  <c:v>45360000000</c:v>
                </c:pt>
                <c:pt idx="255" formatCode="_-* #,##0_-;\-* #,##0_-;_-* &quot;-&quot;??_-;_-@_-">
                  <c:v>45360000000</c:v>
                </c:pt>
                <c:pt idx="256" formatCode="_-* #,##0_-;\-* #,##0_-;_-* &quot;-&quot;??_-;_-@_-">
                  <c:v>45360000000</c:v>
                </c:pt>
                <c:pt idx="257" formatCode="_-* #,##0_-;\-* #,##0_-;_-* &quot;-&quot;??_-;_-@_-">
                  <c:v>45360000000</c:v>
                </c:pt>
                <c:pt idx="258" formatCode="_-* #,##0_-;\-* #,##0_-;_-* &quot;-&quot;??_-;_-@_-">
                  <c:v>45360000000</c:v>
                </c:pt>
                <c:pt idx="259" formatCode="_-* #,##0_-;\-* #,##0_-;_-* &quot;-&quot;??_-;_-@_-">
                  <c:v>45360000000</c:v>
                </c:pt>
                <c:pt idx="260" formatCode="_-* #,##0_-;\-* #,##0_-;_-* &quot;-&quot;??_-;_-@_-">
                  <c:v>45360000000</c:v>
                </c:pt>
                <c:pt idx="261" formatCode="_-* #,##0_-;\-* #,##0_-;_-* &quot;-&quot;??_-;_-@_-">
                  <c:v>45360000000</c:v>
                </c:pt>
                <c:pt idx="262" formatCode="_-* #,##0_-;\-* #,##0_-;_-* &quot;-&quot;??_-;_-@_-">
                  <c:v>45360000000</c:v>
                </c:pt>
                <c:pt idx="263" formatCode="_-* #,##0_-;\-* #,##0_-;_-* &quot;-&quot;??_-;_-@_-">
                  <c:v>45360000000</c:v>
                </c:pt>
                <c:pt idx="264" formatCode="_-* #,##0_-;\-* #,##0_-;_-* &quot;-&quot;??_-;_-@_-">
                  <c:v>45360000000</c:v>
                </c:pt>
                <c:pt idx="265" formatCode="_-* #,##0_-;\-* #,##0_-;_-* &quot;-&quot;??_-;_-@_-">
                  <c:v>45360000000</c:v>
                </c:pt>
                <c:pt idx="266" formatCode="_-* #,##0_-;\-* #,##0_-;_-* &quot;-&quot;??_-;_-@_-">
                  <c:v>45360000000</c:v>
                </c:pt>
                <c:pt idx="267" formatCode="_-* #,##0_-;\-* #,##0_-;_-* &quot;-&quot;??_-;_-@_-">
                  <c:v>45360000000</c:v>
                </c:pt>
                <c:pt idx="268" formatCode="_-* #,##0_-;\-* #,##0_-;_-* &quot;-&quot;??_-;_-@_-">
                  <c:v>45360000000</c:v>
                </c:pt>
                <c:pt idx="269" formatCode="_-* #,##0_-;\-* #,##0_-;_-* &quot;-&quot;??_-;_-@_-">
                  <c:v>45360000000</c:v>
                </c:pt>
                <c:pt idx="270" formatCode="_-* #,##0_-;\-* #,##0_-;_-* &quot;-&quot;??_-;_-@_-">
                  <c:v>45360000000</c:v>
                </c:pt>
                <c:pt idx="271" formatCode="_-* #,##0_-;\-* #,##0_-;_-* &quot;-&quot;??_-;_-@_-">
                  <c:v>45360000000</c:v>
                </c:pt>
                <c:pt idx="272" formatCode="_-* #,##0_-;\-* #,##0_-;_-* &quot;-&quot;??_-;_-@_-">
                  <c:v>45360000000</c:v>
                </c:pt>
                <c:pt idx="273" formatCode="_-* #,##0_-;\-* #,##0_-;_-* &quot;-&quot;??_-;_-@_-">
                  <c:v>45360000000</c:v>
                </c:pt>
                <c:pt idx="274" formatCode="_-* #,##0_-;\-* #,##0_-;_-* &quot;-&quot;??_-;_-@_-">
                  <c:v>45360000000</c:v>
                </c:pt>
                <c:pt idx="275" formatCode="_-* #,##0_-;\-* #,##0_-;_-* &quot;-&quot;??_-;_-@_-">
                  <c:v>45360000000</c:v>
                </c:pt>
                <c:pt idx="276" formatCode="_-* #,##0_-;\-* #,##0_-;_-* &quot;-&quot;??_-;_-@_-">
                  <c:v>45360000000</c:v>
                </c:pt>
                <c:pt idx="277" formatCode="_-* #,##0_-;\-* #,##0_-;_-* &quot;-&quot;??_-;_-@_-">
                  <c:v>45360000000</c:v>
                </c:pt>
                <c:pt idx="278" formatCode="_-* #,##0_-;\-* #,##0_-;_-* &quot;-&quot;??_-;_-@_-">
                  <c:v>45360000000</c:v>
                </c:pt>
                <c:pt idx="279" formatCode="_-* #,##0_-;\-* #,##0_-;_-* &quot;-&quot;??_-;_-@_-">
                  <c:v>45360000000</c:v>
                </c:pt>
                <c:pt idx="280" formatCode="_-* #,##0_-;\-* #,##0_-;_-* &quot;-&quot;??_-;_-@_-">
                  <c:v>45360000000</c:v>
                </c:pt>
                <c:pt idx="281" formatCode="_-* #,##0_-;\-* #,##0_-;_-* &quot;-&quot;??_-;_-@_-">
                  <c:v>45360000000</c:v>
                </c:pt>
                <c:pt idx="282" formatCode="_-* #,##0_-;\-* #,##0_-;_-* &quot;-&quot;??_-;_-@_-">
                  <c:v>45360000000</c:v>
                </c:pt>
                <c:pt idx="283" formatCode="_-* #,##0_-;\-* #,##0_-;_-* &quot;-&quot;??_-;_-@_-">
                  <c:v>45360000000</c:v>
                </c:pt>
                <c:pt idx="284" formatCode="_-* #,##0_-;\-* #,##0_-;_-* &quot;-&quot;??_-;_-@_-">
                  <c:v>45360000000</c:v>
                </c:pt>
                <c:pt idx="285" formatCode="_-* #,##0_-;\-* #,##0_-;_-* &quot;-&quot;??_-;_-@_-">
                  <c:v>45360000000</c:v>
                </c:pt>
                <c:pt idx="286" formatCode="_-* #,##0_-;\-* #,##0_-;_-* &quot;-&quot;??_-;_-@_-">
                  <c:v>45360000000</c:v>
                </c:pt>
                <c:pt idx="287" formatCode="_-* #,##0_-;\-* #,##0_-;_-* &quot;-&quot;??_-;_-@_-">
                  <c:v>45360000000</c:v>
                </c:pt>
                <c:pt idx="288" formatCode="_-* #,##0_-;\-* #,##0_-;_-* &quot;-&quot;??_-;_-@_-">
                  <c:v>45360000000</c:v>
                </c:pt>
                <c:pt idx="289" formatCode="_-* #,##0_-;\-* #,##0_-;_-* &quot;-&quot;??_-;_-@_-">
                  <c:v>47360000000</c:v>
                </c:pt>
                <c:pt idx="290" formatCode="_-* #,##0_-;\-* #,##0_-;_-* &quot;-&quot;??_-;_-@_-">
                  <c:v>50360000000</c:v>
                </c:pt>
                <c:pt idx="291" formatCode="_-* #,##0_-;\-* #,##0_-;_-* &quot;-&quot;??_-;_-@_-">
                  <c:v>50360000000</c:v>
                </c:pt>
                <c:pt idx="292" formatCode="_-* #,##0_-;\-* #,##0_-;_-* &quot;-&quot;??_-;_-@_-">
                  <c:v>50360000000</c:v>
                </c:pt>
                <c:pt idx="293" formatCode="_-* #,##0_-;\-* #,##0_-;_-* &quot;-&quot;??_-;_-@_-">
                  <c:v>50360000000</c:v>
                </c:pt>
                <c:pt idx="294" formatCode="_-* #,##0_-;\-* #,##0_-;_-* &quot;-&quot;??_-;_-@_-">
                  <c:v>50360000000</c:v>
                </c:pt>
                <c:pt idx="295" formatCode="_-* #,##0_-;\-* #,##0_-;_-* &quot;-&quot;??_-;_-@_-">
                  <c:v>50360000000</c:v>
                </c:pt>
                <c:pt idx="296" formatCode="_-* #,##0_-;\-* #,##0_-;_-* &quot;-&quot;??_-;_-@_-">
                  <c:v>50360000000</c:v>
                </c:pt>
                <c:pt idx="297" formatCode="_-* #,##0_-;\-* #,##0_-;_-* &quot;-&quot;??_-;_-@_-">
                  <c:v>50360000000</c:v>
                </c:pt>
              </c:numCache>
            </c:numRef>
          </c:val>
          <c:smooth val="0"/>
        </c:ser>
        <c:dLbls>
          <c:showLegendKey val="0"/>
          <c:showVal val="0"/>
          <c:showCatName val="0"/>
          <c:showSerName val="0"/>
          <c:showPercent val="0"/>
          <c:showBubbleSize val="0"/>
        </c:dLbls>
        <c:marker val="1"/>
        <c:smooth val="0"/>
        <c:axId val="51041024"/>
        <c:axId val="51042560"/>
      </c:lineChart>
      <c:dateAx>
        <c:axId val="51041024"/>
        <c:scaling>
          <c:orientation val="minMax"/>
          <c:max val="42292"/>
          <c:min val="41821"/>
        </c:scaling>
        <c:delete val="0"/>
        <c:axPos val="b"/>
        <c:numFmt formatCode="d\-mmm" sourceLinked="1"/>
        <c:majorTickMark val="none"/>
        <c:minorTickMark val="none"/>
        <c:tickLblPos val="nextTo"/>
        <c:txPr>
          <a:bodyPr rot="-5400000" vert="horz"/>
          <a:lstStyle/>
          <a:p>
            <a:pPr>
              <a:defRPr/>
            </a:pPr>
            <a:endParaRPr lang="es-MX"/>
          </a:p>
        </c:txPr>
        <c:crossAx val="51042560"/>
        <c:crosses val="autoZero"/>
        <c:auto val="1"/>
        <c:lblOffset val="100"/>
        <c:baseTimeUnit val="days"/>
        <c:majorUnit val="15"/>
        <c:majorTimeUnit val="days"/>
      </c:dateAx>
      <c:valAx>
        <c:axId val="51042560"/>
        <c:scaling>
          <c:orientation val="minMax"/>
          <c:max val="60000000000"/>
          <c:min val="0"/>
        </c:scaling>
        <c:delete val="0"/>
        <c:axPos val="l"/>
        <c:numFmt formatCode="0.00" sourceLinked="1"/>
        <c:majorTickMark val="none"/>
        <c:minorTickMark val="none"/>
        <c:tickLblPos val="nextTo"/>
        <c:crossAx val="51041024"/>
        <c:crosses val="autoZero"/>
        <c:crossBetween val="between"/>
        <c:dispUnits>
          <c:builtInUnit val="billions"/>
          <c:dispUnitsLbl>
            <c:layout>
              <c:manualLayout>
                <c:xMode val="edge"/>
                <c:yMode val="edge"/>
                <c:x val="1.3908291518337794E-2"/>
                <c:y val="0.36059454482016901"/>
              </c:manualLayout>
            </c:layout>
          </c:dispUnitsLbl>
        </c:dispUnits>
      </c:valAx>
      <c:spPr>
        <a:noFill/>
        <a:ln w="25400">
          <a:noFill/>
        </a:ln>
      </c:spPr>
    </c:plotArea>
    <c:legend>
      <c:legendPos val="r"/>
      <c:layout>
        <c:manualLayout>
          <c:xMode val="edge"/>
          <c:yMode val="edge"/>
          <c:x val="0.14543371495740948"/>
          <c:y val="0.94865332309651784"/>
          <c:w val="0.65833694085985683"/>
          <c:h val="5.1346676144042404E-2"/>
        </c:manualLayout>
      </c:layout>
      <c:overlay val="0"/>
    </c:legend>
    <c:plotVisOnly val="1"/>
    <c:dispBlanksAs val="gap"/>
    <c:showDLblsOverMax val="0"/>
  </c:chart>
  <c:spPr>
    <a:noFill/>
  </c:spPr>
  <c:txPr>
    <a:bodyPr/>
    <a:lstStyle/>
    <a:p>
      <a:pPr>
        <a:defRPr>
          <a:latin typeface="Century Gothic" pitchFamily="34" charset="0"/>
        </a:defRPr>
      </a:pPr>
      <a:endParaRPr lang="es-MX"/>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dirty="0"/>
              <a:t>Composición FANVIT: Clase de Activo</a:t>
            </a:r>
          </a:p>
          <a:p>
            <a:pPr>
              <a:defRPr sz="1400"/>
            </a:pPr>
            <a:r>
              <a:rPr lang="es-MX" sz="1400" dirty="0"/>
              <a:t>(porcentaje)</a:t>
            </a: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7.324286712446737E-2"/>
          <c:y val="0.26392918241431929"/>
          <c:w val="0.53877471566054247"/>
          <c:h val="0.647932925899111"/>
        </c:manualLayout>
      </c:layout>
      <c:pie3DChart>
        <c:varyColors val="1"/>
        <c:ser>
          <c:idx val="0"/>
          <c:order val="0"/>
          <c:tx>
            <c:strRef>
              <c:f>FANVIT!$L$106</c:f>
              <c:strCache>
                <c:ptCount val="1"/>
                <c:pt idx="0">
                  <c:v>% Tenencia</c:v>
                </c:pt>
              </c:strCache>
            </c:strRef>
          </c:tx>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FANVIT!$K$107:$K$114</c:f>
              <c:strCache>
                <c:ptCount val="8"/>
                <c:pt idx="0">
                  <c:v>Tasa Real Guber</c:v>
                </c:pt>
                <c:pt idx="1">
                  <c:v>Tasa Nominal Guber</c:v>
                </c:pt>
                <c:pt idx="2">
                  <c:v>Renta Variable</c:v>
                </c:pt>
                <c:pt idx="3">
                  <c:v>Divisas</c:v>
                </c:pt>
                <c:pt idx="4">
                  <c:v>Fibras</c:v>
                </c:pt>
                <c:pt idx="5">
                  <c:v>CB estructurados</c:v>
                </c:pt>
                <c:pt idx="6">
                  <c:v>Certificados Bursátiles</c:v>
                </c:pt>
                <c:pt idx="7">
                  <c:v>Liquidez</c:v>
                </c:pt>
              </c:strCache>
            </c:strRef>
          </c:cat>
          <c:val>
            <c:numRef>
              <c:f>FANVIT!$L$107:$L$114</c:f>
              <c:numCache>
                <c:formatCode>0.00%</c:formatCode>
                <c:ptCount val="8"/>
                <c:pt idx="0">
                  <c:v>0.44144265419631329</c:v>
                </c:pt>
                <c:pt idx="1">
                  <c:v>0.21035060642970302</c:v>
                </c:pt>
                <c:pt idx="2">
                  <c:v>2.8832176030273188E-2</c:v>
                </c:pt>
                <c:pt idx="3">
                  <c:v>3.2563125678699294E-3</c:v>
                </c:pt>
                <c:pt idx="4">
                  <c:v>1.3241729189112858E-2</c:v>
                </c:pt>
                <c:pt idx="5">
                  <c:v>3.6189304192204612E-2</c:v>
                </c:pt>
                <c:pt idx="6">
                  <c:v>0.18123973705032487</c:v>
                </c:pt>
                <c:pt idx="7">
                  <c:v>8.5299999999999987E-2</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FANVIT!$A$123:$A$129</c:f>
              <c:strCache>
                <c:ptCount val="7"/>
                <c:pt idx="0">
                  <c:v>S_UDIBONO_160616</c:v>
                </c:pt>
                <c:pt idx="1">
                  <c:v>S_UDIBONO_171214</c:v>
                </c:pt>
                <c:pt idx="2">
                  <c:v>S_UDIBONO_190613</c:v>
                </c:pt>
                <c:pt idx="3">
                  <c:v>Otros UDIBONOS</c:v>
                </c:pt>
                <c:pt idx="4">
                  <c:v>IS_BPA</c:v>
                </c:pt>
                <c:pt idx="5">
                  <c:v>95_TFOVIS</c:v>
                </c:pt>
                <c:pt idx="6">
                  <c:v>Otros</c:v>
                </c:pt>
              </c:strCache>
            </c:strRef>
          </c:cat>
          <c:val>
            <c:numRef>
              <c:f>FANVIT!$B$123:$B$129</c:f>
              <c:numCache>
                <c:formatCode>_-"$"* #,##0_-;\-"$"* #,##0_-;_-"$"* "-"??_-;_-@_-</c:formatCode>
                <c:ptCount val="7"/>
                <c:pt idx="0">
                  <c:v>743199022.88999999</c:v>
                </c:pt>
                <c:pt idx="1">
                  <c:v>3496804706.6199999</c:v>
                </c:pt>
                <c:pt idx="2">
                  <c:v>7079965193.9200001</c:v>
                </c:pt>
                <c:pt idx="3">
                  <c:v>8860388383.3200016</c:v>
                </c:pt>
                <c:pt idx="4">
                  <c:v>1324760237.9000001</c:v>
                </c:pt>
                <c:pt idx="5">
                  <c:v>843771957.31000006</c:v>
                </c:pt>
                <c:pt idx="6">
                  <c:v>1354515969.1200001</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MX" sz="1600" dirty="0">
                <a:latin typeface="Century Gothic" panose="020B0502020202020204" pitchFamily="34" charset="0"/>
              </a:rPr>
              <a:t>Distribución Renta Variable</a:t>
            </a:r>
          </a:p>
        </c:rich>
      </c:tx>
      <c:layout>
        <c:manualLayout>
          <c:xMode val="edge"/>
          <c:yMode val="edge"/>
          <c:x val="0.16747222222222222"/>
          <c:y val="2.3948346998348129E-2"/>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FANVIT!$A$3:$A$15</c:f>
              <c:strCache>
                <c:ptCount val="13"/>
                <c:pt idx="0">
                  <c:v>1_GICSA_B</c:v>
                </c:pt>
                <c:pt idx="1">
                  <c:v>1_AMX_L</c:v>
                </c:pt>
                <c:pt idx="2">
                  <c:v>1_GFNORTE_O</c:v>
                </c:pt>
                <c:pt idx="3">
                  <c:v>1B_NAFTRAC_ISHRS</c:v>
                </c:pt>
                <c:pt idx="4">
                  <c:v>1I_EZU_*</c:v>
                </c:pt>
                <c:pt idx="5">
                  <c:v>1I_HEZU_*</c:v>
                </c:pt>
                <c:pt idx="6">
                  <c:v>1I_IVV_*</c:v>
                </c:pt>
                <c:pt idx="7">
                  <c:v>1B_IVVPESO_ISHRS</c:v>
                </c:pt>
                <c:pt idx="8">
                  <c:v>52_SCOT-RV_E</c:v>
                </c:pt>
                <c:pt idx="9">
                  <c:v>52_VECTPA_M</c:v>
                </c:pt>
                <c:pt idx="10">
                  <c:v>52_VECTSIC_M</c:v>
                </c:pt>
                <c:pt idx="11">
                  <c:v>USD Index</c:v>
                </c:pt>
                <c:pt idx="12">
                  <c:v>2_CEMEX_09</c:v>
                </c:pt>
              </c:strCache>
            </c:strRef>
          </c:cat>
          <c:val>
            <c:numRef>
              <c:f>FANVIT!$H$3:$H$15</c:f>
              <c:numCache>
                <c:formatCode>_-"$"* #,##0_-;\-"$"* #,##0_-;_-"$"* "-"??_-;_-@_-</c:formatCode>
                <c:ptCount val="13"/>
                <c:pt idx="0">
                  <c:v>137754219.5</c:v>
                </c:pt>
                <c:pt idx="1">
                  <c:v>37847478.869999997</c:v>
                </c:pt>
                <c:pt idx="2">
                  <c:v>25008426.52</c:v>
                </c:pt>
                <c:pt idx="3">
                  <c:v>43130220</c:v>
                </c:pt>
                <c:pt idx="4">
                  <c:v>74944139.469999999</c:v>
                </c:pt>
                <c:pt idx="5">
                  <c:v>79367009.129999995</c:v>
                </c:pt>
                <c:pt idx="6">
                  <c:v>95265825.969999999</c:v>
                </c:pt>
                <c:pt idx="7">
                  <c:v>86918160</c:v>
                </c:pt>
                <c:pt idx="8">
                  <c:v>49032534.759999998</c:v>
                </c:pt>
                <c:pt idx="9">
                  <c:v>144051090.24000001</c:v>
                </c:pt>
                <c:pt idx="10">
                  <c:v>149899313.56</c:v>
                </c:pt>
                <c:pt idx="11">
                  <c:v>166370328.38</c:v>
                </c:pt>
                <c:pt idx="12">
                  <c:v>549864553.62</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anose="020B0502020202020204" pitchFamily="34" charset="0"/>
              </a:defRPr>
            </a:pPr>
            <a:r>
              <a:rPr lang="es-MX" sz="1600" dirty="0">
                <a:latin typeface="Century Gothic" panose="020B0502020202020204" pitchFamily="34" charset="0"/>
              </a:rPr>
              <a:t>Distribución CB's</a:t>
            </a:r>
          </a:p>
        </c:rich>
      </c:tx>
      <c:layout/>
      <c:overlay val="0"/>
    </c:title>
    <c:autoTitleDeleted val="0"/>
    <c:plotArea>
      <c:layout/>
      <c:barChart>
        <c:barDir val="col"/>
        <c:grouping val="clustered"/>
        <c:varyColors val="0"/>
        <c:ser>
          <c:idx val="0"/>
          <c:order val="0"/>
          <c:invertIfNegative val="0"/>
          <c:cat>
            <c:strRef>
              <c:f>(FANVIT!$A$19:$A$23,FANVIT!$A$25:$A$28,FANVIT!$A$31:$A$74)</c:f>
              <c:strCache>
                <c:ptCount val="53"/>
                <c:pt idx="0">
                  <c:v>99_SCOTIAB_7-15</c:v>
                </c:pt>
                <c:pt idx="1">
                  <c:v>J_BSAN_S00567</c:v>
                </c:pt>
                <c:pt idx="2">
                  <c:v>90_CBPF_48</c:v>
                </c:pt>
                <c:pt idx="3">
                  <c:v>91_ABCCB_14-2</c:v>
                </c:pt>
                <c:pt idx="4">
                  <c:v>91_ABCCB_15</c:v>
                </c:pt>
                <c:pt idx="5">
                  <c:v>91_ALSEA_15</c:v>
                </c:pt>
                <c:pt idx="6">
                  <c:v>91_DOIXCB_15</c:v>
                </c:pt>
                <c:pt idx="7">
                  <c:v>91_EXITUCB_15</c:v>
                </c:pt>
                <c:pt idx="8">
                  <c:v>91_FUNO_13-2</c:v>
                </c:pt>
                <c:pt idx="9">
                  <c:v>91_HOLCIM_15</c:v>
                </c:pt>
                <c:pt idx="10">
                  <c:v>91_INCARSO_15</c:v>
                </c:pt>
                <c:pt idx="11">
                  <c:v>91_RCENTRO_14</c:v>
                </c:pt>
                <c:pt idx="12">
                  <c:v>91_RCO_14</c:v>
                </c:pt>
                <c:pt idx="13">
                  <c:v>91_GASN_15</c:v>
                </c:pt>
                <c:pt idx="14">
                  <c:v>91_TIPCB_14</c:v>
                </c:pt>
                <c:pt idx="15">
                  <c:v>91_TELMEX_07</c:v>
                </c:pt>
                <c:pt idx="16">
                  <c:v>91_TENIXCB_14U</c:v>
                </c:pt>
                <c:pt idx="17">
                  <c:v>91_OSM_15</c:v>
                </c:pt>
                <c:pt idx="18">
                  <c:v>91_OSM_15-2</c:v>
                </c:pt>
                <c:pt idx="19">
                  <c:v>91_PASACB_11</c:v>
                </c:pt>
                <c:pt idx="20">
                  <c:v>91_FORD_14</c:v>
                </c:pt>
                <c:pt idx="21">
                  <c:v>91_LAB_14</c:v>
                </c:pt>
                <c:pt idx="22">
                  <c:v>91_PROIN_10-2</c:v>
                </c:pt>
                <c:pt idx="23">
                  <c:v>91_DAIMLER_15-2</c:v>
                </c:pt>
                <c:pt idx="24">
                  <c:v>91_DIMEXCB_15</c:v>
                </c:pt>
                <c:pt idx="25">
                  <c:v>93_FACTOR_00715</c:v>
                </c:pt>
                <c:pt idx="26">
                  <c:v>93_MERCFIN_00615</c:v>
                </c:pt>
                <c:pt idx="27">
                  <c:v>91_UFINCB_15</c:v>
                </c:pt>
                <c:pt idx="28">
                  <c:v>91_AERMXCB_15</c:v>
                </c:pt>
                <c:pt idx="29">
                  <c:v>93_ABNGOA_00115</c:v>
                </c:pt>
                <c:pt idx="30">
                  <c:v>93_ABNGOA_00215</c:v>
                </c:pt>
                <c:pt idx="31">
                  <c:v>93_ABNGOA_00315</c:v>
                </c:pt>
                <c:pt idx="32">
                  <c:v>93_ABNGOA_00515</c:v>
                </c:pt>
                <c:pt idx="33">
                  <c:v>93_ABNGOA_00615</c:v>
                </c:pt>
                <c:pt idx="34">
                  <c:v>93_FACTOR_00415</c:v>
                </c:pt>
                <c:pt idx="35">
                  <c:v>93_FACTOR_00615</c:v>
                </c:pt>
                <c:pt idx="36">
                  <c:v>93_MERCFIN_00515</c:v>
                </c:pt>
                <c:pt idx="37">
                  <c:v>93_ARREACT_05015</c:v>
                </c:pt>
                <c:pt idx="38">
                  <c:v>94_CSBANCO_14</c:v>
                </c:pt>
                <c:pt idx="39">
                  <c:v>F_CSBANCO_15004</c:v>
                </c:pt>
                <c:pt idx="40">
                  <c:v>J_BSAN_S00619</c:v>
                </c:pt>
                <c:pt idx="41">
                  <c:v>J_BSAN_S00626</c:v>
                </c:pt>
                <c:pt idx="42">
                  <c:v>J_BSAN_S00627</c:v>
                </c:pt>
                <c:pt idx="43">
                  <c:v>J_BSAN_S00641</c:v>
                </c:pt>
                <c:pt idx="44">
                  <c:v>J_BSAN_S00645</c:v>
                </c:pt>
                <c:pt idx="45">
                  <c:v>J_BSAN_S00652</c:v>
                </c:pt>
                <c:pt idx="46">
                  <c:v>J_BSAN_S00654</c:v>
                </c:pt>
                <c:pt idx="47">
                  <c:v>J_BSAN_S00677</c:v>
                </c:pt>
                <c:pt idx="48">
                  <c:v>J_BSAN_S00676</c:v>
                </c:pt>
                <c:pt idx="49">
                  <c:v>J_BSAN_S00678</c:v>
                </c:pt>
                <c:pt idx="50">
                  <c:v>J_BSAN_S00680</c:v>
                </c:pt>
                <c:pt idx="51">
                  <c:v>JE_AMX_0624</c:v>
                </c:pt>
                <c:pt idx="52">
                  <c:v>JE_AMX_1122</c:v>
                </c:pt>
              </c:strCache>
            </c:strRef>
          </c:cat>
          <c:val>
            <c:numRef>
              <c:f>(FANVIT!$I$20:$I$23,FANVIT!$I$25:$I$28,FANVIT!$I$30:$I$74)</c:f>
              <c:numCache>
                <c:formatCode>0.00</c:formatCode>
                <c:ptCount val="53"/>
                <c:pt idx="0">
                  <c:v>0.27044592128016764</c:v>
                </c:pt>
                <c:pt idx="1">
                  <c:v>0.64206062270637942</c:v>
                </c:pt>
                <c:pt idx="2">
                  <c:v>0.29354496682710496</c:v>
                </c:pt>
                <c:pt idx="3">
                  <c:v>0.28408364422706134</c:v>
                </c:pt>
                <c:pt idx="4">
                  <c:v>0.38276158418646744</c:v>
                </c:pt>
                <c:pt idx="5">
                  <c:v>0.40045116168748085</c:v>
                </c:pt>
                <c:pt idx="6">
                  <c:v>0.30434226810472581</c:v>
                </c:pt>
                <c:pt idx="7">
                  <c:v>0.23366763526471127</c:v>
                </c:pt>
                <c:pt idx="8">
                  <c:v>0.49337553307441928</c:v>
                </c:pt>
                <c:pt idx="9">
                  <c:v>0.27807505233473645</c:v>
                </c:pt>
                <c:pt idx="10">
                  <c:v>0.974572695347238</c:v>
                </c:pt>
                <c:pt idx="11">
                  <c:v>0.61913158933951329</c:v>
                </c:pt>
                <c:pt idx="12">
                  <c:v>0.59089407821893747</c:v>
                </c:pt>
                <c:pt idx="13">
                  <c:v>0.5549234534221219</c:v>
                </c:pt>
                <c:pt idx="14">
                  <c:v>0.22105827039464679</c:v>
                </c:pt>
                <c:pt idx="15">
                  <c:v>0.36495134501202647</c:v>
                </c:pt>
                <c:pt idx="16">
                  <c:v>0.18537351453547518</c:v>
                </c:pt>
                <c:pt idx="17">
                  <c:v>0.38846198978855662</c:v>
                </c:pt>
                <c:pt idx="18">
                  <c:v>0.91903200228487525</c:v>
                </c:pt>
                <c:pt idx="19">
                  <c:v>0.46492903531039381</c:v>
                </c:pt>
                <c:pt idx="20">
                  <c:v>0.14723162982126653</c:v>
                </c:pt>
                <c:pt idx="21">
                  <c:v>0.2747976308974594</c:v>
                </c:pt>
                <c:pt idx="22">
                  <c:v>0.73201432215526163</c:v>
                </c:pt>
                <c:pt idx="23">
                  <c:v>0.58776992091629121</c:v>
                </c:pt>
                <c:pt idx="24">
                  <c:v>0.15664778451728145</c:v>
                </c:pt>
                <c:pt idx="25">
                  <c:v>5.8771850153862722E-2</c:v>
                </c:pt>
                <c:pt idx="26">
                  <c:v>0.14025602472960791</c:v>
                </c:pt>
                <c:pt idx="27">
                  <c:v>0.43819363100645431</c:v>
                </c:pt>
                <c:pt idx="28">
                  <c:v>0.66230122267413238</c:v>
                </c:pt>
                <c:pt idx="29">
                  <c:v>9.7113686862047105E-2</c:v>
                </c:pt>
                <c:pt idx="30">
                  <c:v>0.16312803439614101</c:v>
                </c:pt>
                <c:pt idx="31">
                  <c:v>0.14658827793117563</c:v>
                </c:pt>
                <c:pt idx="32">
                  <c:v>0.2939332325494754</c:v>
                </c:pt>
                <c:pt idx="33">
                  <c:v>0.29393607743796213</c:v>
                </c:pt>
                <c:pt idx="34">
                  <c:v>6.8633013130660156E-2</c:v>
                </c:pt>
                <c:pt idx="35">
                  <c:v>0.29414148484568642</c:v>
                </c:pt>
                <c:pt idx="36">
                  <c:v>5.4989589602675804E-2</c:v>
                </c:pt>
                <c:pt idx="37">
                  <c:v>3.4330566744078611E-2</c:v>
                </c:pt>
                <c:pt idx="38">
                  <c:v>0.11820650354300373</c:v>
                </c:pt>
                <c:pt idx="39">
                  <c:v>0.39141166065606886</c:v>
                </c:pt>
                <c:pt idx="40">
                  <c:v>0.29098907242766742</c:v>
                </c:pt>
                <c:pt idx="41">
                  <c:v>0.21711725302870508</c:v>
                </c:pt>
                <c:pt idx="42">
                  <c:v>0.29162022370961721</c:v>
                </c:pt>
                <c:pt idx="43">
                  <c:v>0.22530380033779074</c:v>
                </c:pt>
                <c:pt idx="44">
                  <c:v>0.35837256571353215</c:v>
                </c:pt>
                <c:pt idx="45">
                  <c:v>0.28181557536741741</c:v>
                </c:pt>
                <c:pt idx="46">
                  <c:v>0.22854331899400238</c:v>
                </c:pt>
                <c:pt idx="47">
                  <c:v>0.35096233337538846</c:v>
                </c:pt>
                <c:pt idx="48">
                  <c:v>0.29359014310823917</c:v>
                </c:pt>
                <c:pt idx="49">
                  <c:v>9.7863381036079722E-2</c:v>
                </c:pt>
                <c:pt idx="50">
                  <c:v>0.19572676207215944</c:v>
                </c:pt>
                <c:pt idx="51">
                  <c:v>0.2381609028730117</c:v>
                </c:pt>
                <c:pt idx="52">
                  <c:v>0.77470031888849844</c:v>
                </c:pt>
              </c:numCache>
            </c:numRef>
          </c:val>
        </c:ser>
        <c:dLbls>
          <c:showLegendKey val="0"/>
          <c:showVal val="0"/>
          <c:showCatName val="0"/>
          <c:showSerName val="0"/>
          <c:showPercent val="0"/>
          <c:showBubbleSize val="0"/>
        </c:dLbls>
        <c:gapWidth val="75"/>
        <c:axId val="81038336"/>
        <c:axId val="81056512"/>
      </c:barChart>
      <c:catAx>
        <c:axId val="81038336"/>
        <c:scaling>
          <c:orientation val="minMax"/>
        </c:scaling>
        <c:delete val="0"/>
        <c:axPos val="b"/>
        <c:numFmt formatCode="General" sourceLinked="0"/>
        <c:majorTickMark val="none"/>
        <c:minorTickMark val="none"/>
        <c:tickLblPos val="nextTo"/>
        <c:crossAx val="81056512"/>
        <c:crosses val="autoZero"/>
        <c:auto val="1"/>
        <c:lblAlgn val="ctr"/>
        <c:lblOffset val="100"/>
        <c:noMultiLvlLbl val="0"/>
      </c:catAx>
      <c:valAx>
        <c:axId val="81056512"/>
        <c:scaling>
          <c:orientation val="minMax"/>
        </c:scaling>
        <c:delete val="0"/>
        <c:axPos val="l"/>
        <c:majorGridlines/>
        <c:numFmt formatCode="0.00" sourceLinked="1"/>
        <c:majorTickMark val="none"/>
        <c:minorTickMark val="none"/>
        <c:tickLblPos val="nextTo"/>
        <c:spPr>
          <a:ln w="9525">
            <a:noFill/>
          </a:ln>
        </c:spPr>
        <c:crossAx val="81038336"/>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anose="020B0502020202020204" pitchFamily="34" charset="0"/>
              </a:defRPr>
            </a:pPr>
            <a:r>
              <a:rPr lang="es-MX" sz="1600" dirty="0">
                <a:latin typeface="Century Gothic" panose="020B0502020202020204" pitchFamily="34" charset="0"/>
              </a:rPr>
              <a:t>Distribución Fibras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FANVIT!$A$16:$A$18</c:f>
              <c:strCache>
                <c:ptCount val="3"/>
                <c:pt idx="0">
                  <c:v>CF_FIBRAMQ_12</c:v>
                </c:pt>
                <c:pt idx="1">
                  <c:v>CF_FIBRAPL_14</c:v>
                </c:pt>
                <c:pt idx="2">
                  <c:v>CF_TERRA_13</c:v>
                </c:pt>
              </c:strCache>
            </c:strRef>
          </c:cat>
          <c:val>
            <c:numRef>
              <c:f>FANVIT!$H$16:$H$18</c:f>
              <c:numCache>
                <c:formatCode>_-"$"* #,##0_-;\-"$"* #,##0_-;_-"$"* "-"??_-;_-@_-</c:formatCode>
                <c:ptCount val="3"/>
                <c:pt idx="0">
                  <c:v>418565695.60000002</c:v>
                </c:pt>
                <c:pt idx="1">
                  <c:v>229660482.80000001</c:v>
                </c:pt>
                <c:pt idx="2">
                  <c:v>33424560</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anose="020B0502020202020204" pitchFamily="34" charset="0"/>
              </a:defRPr>
            </a:pPr>
            <a:r>
              <a:rPr lang="es-MX" sz="1600" dirty="0">
                <a:latin typeface="Century Gothic" panose="020B0502020202020204" pitchFamily="34" charset="0"/>
              </a:rPr>
              <a:t>Distribución CB's Estructurados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(FANVIT!$A$24,FANVIT!$A$29,FANVIT!$A$115:$A$117)</c:f>
              <c:strCache>
                <c:ptCount val="5"/>
                <c:pt idx="0">
                  <c:v>91_ACOSTCB_15</c:v>
                </c:pt>
                <c:pt idx="1">
                  <c:v>91_GHOCB_14</c:v>
                </c:pt>
                <c:pt idx="2">
                  <c:v>90_CHIHCB_13U</c:v>
                </c:pt>
                <c:pt idx="3">
                  <c:v>91_OPI_15U</c:v>
                </c:pt>
                <c:pt idx="4">
                  <c:v>90_PAMMCB_14U</c:v>
                </c:pt>
              </c:strCache>
            </c:strRef>
          </c:cat>
          <c:val>
            <c:numRef>
              <c:f>(FANVIT!$H$24,FANVIT!$H$29,FANVIT!$H$115:$H$117)</c:f>
              <c:numCache>
                <c:formatCode>_-"$"* #,##0_-;\-"$"* #,##0_-;_-"$"* "-"??_-;_-@_-</c:formatCode>
                <c:ptCount val="5"/>
                <c:pt idx="0">
                  <c:v>385788188</c:v>
                </c:pt>
                <c:pt idx="1">
                  <c:v>313803321.60000002</c:v>
                </c:pt>
                <c:pt idx="2">
                  <c:v>177075244.13999999</c:v>
                </c:pt>
                <c:pt idx="3">
                  <c:v>384217079.72000003</c:v>
                </c:pt>
                <c:pt idx="4">
                  <c:v>588086834.07000005</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800" b="1" i="0" baseline="0" dirty="0">
                <a:effectLst/>
                <a:latin typeface="+mn-lt"/>
              </a:rPr>
              <a:t>Aportaciones </a:t>
            </a:r>
            <a:r>
              <a:rPr lang="en-US" sz="1800" b="1" i="0" baseline="0" dirty="0" smtClean="0">
                <a:effectLst/>
                <a:latin typeface="+mn-lt"/>
              </a:rPr>
              <a:t> al </a:t>
            </a:r>
            <a:r>
              <a:rPr lang="en-US" sz="1800" b="1" i="0" baseline="0" dirty="0">
                <a:effectLst/>
                <a:latin typeface="+mn-lt"/>
              </a:rPr>
              <a:t>FINVIT por modalidad</a:t>
            </a:r>
            <a:endParaRPr lang="es-MX" sz="1800" dirty="0">
              <a:effectLst/>
              <a:latin typeface="+mn-lt"/>
            </a:endParaRPr>
          </a:p>
        </c:rich>
      </c:tx>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4023811126957991"/>
          <c:y val="0.19950088267270333"/>
          <c:w val="0.74129045290110118"/>
          <c:h val="0.58150845369121618"/>
        </c:manualLayout>
      </c:layout>
      <c:pie3DChart>
        <c:varyColors val="1"/>
        <c:ser>
          <c:idx val="0"/>
          <c:order val="0"/>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txPr>
              <a:bodyPr/>
              <a:lstStyle/>
              <a:p>
                <a:pPr>
                  <a:defRPr sz="2000" b="1">
                    <a:solidFill>
                      <a:schemeClr val="bg1"/>
                    </a:solidFill>
                  </a:defRPr>
                </a:pPr>
                <a:endParaRPr lang="es-MX"/>
              </a:p>
            </c:txPr>
            <c:showLegendKey val="0"/>
            <c:showVal val="0"/>
            <c:showCatName val="0"/>
            <c:showSerName val="0"/>
            <c:showPercent val="0"/>
            <c:showBubbleSize val="0"/>
          </c:dLbls>
          <c:cat>
            <c:strRef>
              <c:f>Hoja2!$E$3:$E$4</c:f>
              <c:strCache>
                <c:ptCount val="2"/>
                <c:pt idx="0">
                  <c:v>Aportaciones directas</c:v>
                </c:pt>
                <c:pt idx="1">
                  <c:v>Aportaciones vía nómina </c:v>
                </c:pt>
              </c:strCache>
            </c:strRef>
          </c:cat>
          <c:val>
            <c:numRef>
              <c:f>Hoja2!$F$3:$F$4</c:f>
              <c:numCache>
                <c:formatCode>0%</c:formatCode>
                <c:ptCount val="2"/>
                <c:pt idx="0">
                  <c:v>0.72454793253643612</c:v>
                </c:pt>
                <c:pt idx="1">
                  <c:v>0.27545206746356382</c:v>
                </c:pt>
              </c:numCache>
            </c:numRef>
          </c:val>
        </c:ser>
        <c:dLbls>
          <c:showLegendKey val="0"/>
          <c:showVal val="0"/>
          <c:showCatName val="0"/>
          <c:showSerName val="0"/>
          <c:showPercent val="0"/>
          <c:showBubbleSize val="0"/>
          <c:showLeaderLines val="1"/>
        </c:dLbls>
      </c:pie3DChart>
    </c:plotArea>
    <c:legend>
      <c:legendPos val="b"/>
      <c:layout/>
      <c:overlay val="0"/>
      <c:txPr>
        <a:bodyPr/>
        <a:lstStyle/>
        <a:p>
          <a:pPr>
            <a:defRPr sz="1800">
              <a:latin typeface="+mn-lt"/>
            </a:defRPr>
          </a:pPr>
          <a:endParaRPr lang="es-MX"/>
        </a:p>
      </c:txPr>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MX" sz="1600" dirty="0"/>
              <a:t>FINVIT</a:t>
            </a:r>
          </a:p>
        </c:rich>
      </c:tx>
      <c:layout/>
      <c:overlay val="0"/>
    </c:title>
    <c:autoTitleDeleted val="0"/>
    <c:plotArea>
      <c:layout/>
      <c:barChart>
        <c:barDir val="col"/>
        <c:grouping val="clustered"/>
        <c:varyColors val="0"/>
        <c:ser>
          <c:idx val="0"/>
          <c:order val="0"/>
          <c:tx>
            <c:v>Activos Netos</c:v>
          </c:tx>
          <c:invertIfNegative val="0"/>
          <c:cat>
            <c:numRef>
              <c:f>FINVIT!$A$33:$A$144</c:f>
              <c:numCache>
                <c:formatCode>m/d/yyyy</c:formatCode>
                <c:ptCount val="112"/>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pt idx="89">
                  <c:v>42230</c:v>
                </c:pt>
                <c:pt idx="90">
                  <c:v>42233</c:v>
                </c:pt>
                <c:pt idx="91">
                  <c:v>42234</c:v>
                </c:pt>
                <c:pt idx="92">
                  <c:v>42235</c:v>
                </c:pt>
                <c:pt idx="93">
                  <c:v>42236</c:v>
                </c:pt>
                <c:pt idx="94">
                  <c:v>42237</c:v>
                </c:pt>
                <c:pt idx="95">
                  <c:v>42240</c:v>
                </c:pt>
                <c:pt idx="96">
                  <c:v>42241</c:v>
                </c:pt>
                <c:pt idx="97">
                  <c:v>42242</c:v>
                </c:pt>
                <c:pt idx="98">
                  <c:v>42243</c:v>
                </c:pt>
                <c:pt idx="99">
                  <c:v>42244</c:v>
                </c:pt>
                <c:pt idx="100">
                  <c:v>42247</c:v>
                </c:pt>
                <c:pt idx="101">
                  <c:v>42248</c:v>
                </c:pt>
                <c:pt idx="102">
                  <c:v>42249</c:v>
                </c:pt>
                <c:pt idx="103">
                  <c:v>42250</c:v>
                </c:pt>
                <c:pt idx="104">
                  <c:v>42251</c:v>
                </c:pt>
                <c:pt idx="105">
                  <c:v>42254</c:v>
                </c:pt>
                <c:pt idx="106">
                  <c:v>42255</c:v>
                </c:pt>
                <c:pt idx="107">
                  <c:v>42256</c:v>
                </c:pt>
                <c:pt idx="108">
                  <c:v>42257</c:v>
                </c:pt>
                <c:pt idx="109">
                  <c:v>42258</c:v>
                </c:pt>
                <c:pt idx="110">
                  <c:v>42261</c:v>
                </c:pt>
                <c:pt idx="111">
                  <c:v>42262</c:v>
                </c:pt>
              </c:numCache>
            </c:numRef>
          </c:cat>
          <c:val>
            <c:numRef>
              <c:f>FINVIT!$I$33:$I$144</c:f>
              <c:numCache>
                <c:formatCode>_(* #,##0.00_);_(* \(#,##0.00\);_(* "-"??_);_(@_)</c:formatCode>
                <c:ptCount val="112"/>
                <c:pt idx="0">
                  <c:v>3533726.2183340006</c:v>
                </c:pt>
                <c:pt idx="1">
                  <c:v>3533726.2183340006</c:v>
                </c:pt>
                <c:pt idx="2">
                  <c:v>3577951.2626160001</c:v>
                </c:pt>
                <c:pt idx="3">
                  <c:v>3646701.7648840002</c:v>
                </c:pt>
                <c:pt idx="4">
                  <c:v>3693984.9597539995</c:v>
                </c:pt>
                <c:pt idx="5">
                  <c:v>3794151.6939110002</c:v>
                </c:pt>
                <c:pt idx="6">
                  <c:v>3795644.4736300004</c:v>
                </c:pt>
                <c:pt idx="7">
                  <c:v>3795760.206797</c:v>
                </c:pt>
                <c:pt idx="8">
                  <c:v>3870942.3368409998</c:v>
                </c:pt>
                <c:pt idx="9">
                  <c:v>4272730.2835550001</c:v>
                </c:pt>
                <c:pt idx="10">
                  <c:v>4446300.9547729995</c:v>
                </c:pt>
                <c:pt idx="11">
                  <c:v>4448008.34449</c:v>
                </c:pt>
                <c:pt idx="12">
                  <c:v>4518076.3446909999</c:v>
                </c:pt>
                <c:pt idx="13">
                  <c:v>4640609.1156569999</c:v>
                </c:pt>
                <c:pt idx="14">
                  <c:v>4696350.0286219995</c:v>
                </c:pt>
                <c:pt idx="15">
                  <c:v>4802505.3380470006</c:v>
                </c:pt>
                <c:pt idx="16">
                  <c:v>4802746.095613</c:v>
                </c:pt>
                <c:pt idx="17">
                  <c:v>4812656.348761999</c:v>
                </c:pt>
                <c:pt idx="18">
                  <c:v>5076479.4585330002</c:v>
                </c:pt>
                <c:pt idx="19">
                  <c:v>5049855.5844660001</c:v>
                </c:pt>
                <c:pt idx="20">
                  <c:v>5096124.7216470009</c:v>
                </c:pt>
                <c:pt idx="21">
                  <c:v>5096571.5900019994</c:v>
                </c:pt>
                <c:pt idx="22">
                  <c:v>5096858.0569599997</c:v>
                </c:pt>
                <c:pt idx="23">
                  <c:v>5097234.4126110002</c:v>
                </c:pt>
                <c:pt idx="24">
                  <c:v>5169315.2231229991</c:v>
                </c:pt>
                <c:pt idx="25">
                  <c:v>5295408.358186</c:v>
                </c:pt>
                <c:pt idx="26">
                  <c:v>5295408.358186</c:v>
                </c:pt>
                <c:pt idx="27">
                  <c:v>5363502.9899500003</c:v>
                </c:pt>
                <c:pt idx="28">
                  <c:v>5367922.4184790002</c:v>
                </c:pt>
                <c:pt idx="29">
                  <c:v>5677580.3296649996</c:v>
                </c:pt>
                <c:pt idx="30">
                  <c:v>5790178.1835370008</c:v>
                </c:pt>
                <c:pt idx="31">
                  <c:v>5902378.4908449994</c:v>
                </c:pt>
                <c:pt idx="32">
                  <c:v>6007896.2054169998</c:v>
                </c:pt>
                <c:pt idx="33">
                  <c:v>6069241.9244050002</c:v>
                </c:pt>
                <c:pt idx="34">
                  <c:v>6080745.6935779992</c:v>
                </c:pt>
                <c:pt idx="35">
                  <c:v>6321620.4960249988</c:v>
                </c:pt>
                <c:pt idx="36">
                  <c:v>6382546.1327290004</c:v>
                </c:pt>
                <c:pt idx="37">
                  <c:v>6453622.2198290005</c:v>
                </c:pt>
                <c:pt idx="38">
                  <c:v>6529667.5503239986</c:v>
                </c:pt>
                <c:pt idx="39">
                  <c:v>7202401.2597329998</c:v>
                </c:pt>
                <c:pt idx="40">
                  <c:v>7542280.2371979998</c:v>
                </c:pt>
                <c:pt idx="41">
                  <c:v>7769946.894003001</c:v>
                </c:pt>
                <c:pt idx="42">
                  <c:v>8000110.7594040018</c:v>
                </c:pt>
                <c:pt idx="43">
                  <c:v>8336088.942814</c:v>
                </c:pt>
                <c:pt idx="44">
                  <c:v>8667940.9601679984</c:v>
                </c:pt>
                <c:pt idx="45">
                  <c:v>8652941.445479</c:v>
                </c:pt>
                <c:pt idx="46">
                  <c:v>8925929.5532999989</c:v>
                </c:pt>
                <c:pt idx="47">
                  <c:v>8949061.1962650008</c:v>
                </c:pt>
                <c:pt idx="48">
                  <c:v>9027020.4708799981</c:v>
                </c:pt>
                <c:pt idx="49">
                  <c:v>9560592.5885309987</c:v>
                </c:pt>
                <c:pt idx="50">
                  <c:v>9621582.1814489998</c:v>
                </c:pt>
                <c:pt idx="51">
                  <c:v>9745048.507894</c:v>
                </c:pt>
                <c:pt idx="52">
                  <c:v>9884007.0270649996</c:v>
                </c:pt>
                <c:pt idx="53">
                  <c:v>10015666.188898999</c:v>
                </c:pt>
                <c:pt idx="54">
                  <c:v>10243137.326512</c:v>
                </c:pt>
                <c:pt idx="55">
                  <c:v>10344876.59241</c:v>
                </c:pt>
                <c:pt idx="56">
                  <c:v>10544063.101411</c:v>
                </c:pt>
                <c:pt idx="57">
                  <c:v>10543834.711832</c:v>
                </c:pt>
                <c:pt idx="58">
                  <c:v>10582055.037994001</c:v>
                </c:pt>
                <c:pt idx="59">
                  <c:v>10911560.726028001</c:v>
                </c:pt>
                <c:pt idx="60">
                  <c:v>10976871.636884002</c:v>
                </c:pt>
                <c:pt idx="61">
                  <c:v>11043085.652706999</c:v>
                </c:pt>
                <c:pt idx="62">
                  <c:v>11106490.214247001</c:v>
                </c:pt>
                <c:pt idx="63">
                  <c:v>11314566.119099999</c:v>
                </c:pt>
                <c:pt idx="64">
                  <c:v>11379614.157751</c:v>
                </c:pt>
                <c:pt idx="65">
                  <c:v>11421989.341544999</c:v>
                </c:pt>
                <c:pt idx="66">
                  <c:v>11426452.855664</c:v>
                </c:pt>
                <c:pt idx="67">
                  <c:v>11517794.948577</c:v>
                </c:pt>
                <c:pt idx="68">
                  <c:v>11639889.304728001</c:v>
                </c:pt>
                <c:pt idx="69">
                  <c:v>12019496.694326</c:v>
                </c:pt>
                <c:pt idx="70">
                  <c:v>12063065.723410001</c:v>
                </c:pt>
                <c:pt idx="71">
                  <c:v>12165042.99601</c:v>
                </c:pt>
                <c:pt idx="72">
                  <c:v>12165042.99601</c:v>
                </c:pt>
                <c:pt idx="73">
                  <c:v>12170084.109343002</c:v>
                </c:pt>
                <c:pt idx="74">
                  <c:v>12499503.608445996</c:v>
                </c:pt>
                <c:pt idx="75">
                  <c:v>12513376.289358001</c:v>
                </c:pt>
                <c:pt idx="76">
                  <c:v>12629024.116294</c:v>
                </c:pt>
                <c:pt idx="77">
                  <c:v>12730024.511442998</c:v>
                </c:pt>
                <c:pt idx="78">
                  <c:v>12791105.039753001</c:v>
                </c:pt>
                <c:pt idx="79">
                  <c:v>12974998.398272997</c:v>
                </c:pt>
                <c:pt idx="80">
                  <c:v>13758298.873187998</c:v>
                </c:pt>
                <c:pt idx="81">
                  <c:v>14228798.217647998</c:v>
                </c:pt>
                <c:pt idx="82">
                  <c:v>14551181.011258999</c:v>
                </c:pt>
                <c:pt idx="83">
                  <c:v>14551181.011258999</c:v>
                </c:pt>
                <c:pt idx="84">
                  <c:v>14705229.366987001</c:v>
                </c:pt>
                <c:pt idx="85">
                  <c:v>14705229.366987001</c:v>
                </c:pt>
                <c:pt idx="86">
                  <c:v>15008203.841560001</c:v>
                </c:pt>
                <c:pt idx="87">
                  <c:v>15185250.778364003</c:v>
                </c:pt>
                <c:pt idx="88">
                  <c:v>15247348.402449002</c:v>
                </c:pt>
                <c:pt idx="89">
                  <c:v>15532088.008631999</c:v>
                </c:pt>
                <c:pt idx="90">
                  <c:v>15598657.053713001</c:v>
                </c:pt>
                <c:pt idx="91">
                  <c:v>15668482.372033</c:v>
                </c:pt>
                <c:pt idx="92">
                  <c:v>16178606.610526005</c:v>
                </c:pt>
                <c:pt idx="93">
                  <c:v>16420003.855700998</c:v>
                </c:pt>
                <c:pt idx="94">
                  <c:v>16576269.719853997</c:v>
                </c:pt>
                <c:pt idx="95">
                  <c:v>16809222.434504002</c:v>
                </c:pt>
                <c:pt idx="96">
                  <c:v>16930817.425059002</c:v>
                </c:pt>
                <c:pt idx="97">
                  <c:v>16983972.482531</c:v>
                </c:pt>
                <c:pt idx="98">
                  <c:v>17233577.284901999</c:v>
                </c:pt>
                <c:pt idx="99">
                  <c:v>17370419.472351</c:v>
                </c:pt>
                <c:pt idx="100">
                  <c:v>17529957.128301002</c:v>
                </c:pt>
                <c:pt idx="101">
                  <c:v>17680159.685945</c:v>
                </c:pt>
                <c:pt idx="102">
                  <c:v>18233297.805423003</c:v>
                </c:pt>
                <c:pt idx="103">
                  <c:v>18677127.469201002</c:v>
                </c:pt>
                <c:pt idx="104">
                  <c:v>19008247.133539997</c:v>
                </c:pt>
                <c:pt idx="105">
                  <c:v>19117973.140931003</c:v>
                </c:pt>
                <c:pt idx="106">
                  <c:v>19202597.283511002</c:v>
                </c:pt>
                <c:pt idx="107">
                  <c:v>19321479.218617998</c:v>
                </c:pt>
                <c:pt idx="108">
                  <c:v>19590317.049574997</c:v>
                </c:pt>
                <c:pt idx="109">
                  <c:v>19655317.653398998</c:v>
                </c:pt>
                <c:pt idx="110">
                  <c:v>19817809.728505</c:v>
                </c:pt>
                <c:pt idx="111">
                  <c:v>19891012.661649998</c:v>
                </c:pt>
              </c:numCache>
            </c:numRef>
          </c:val>
        </c:ser>
        <c:dLbls>
          <c:showLegendKey val="0"/>
          <c:showVal val="0"/>
          <c:showCatName val="0"/>
          <c:showSerName val="0"/>
          <c:showPercent val="0"/>
          <c:showBubbleSize val="0"/>
        </c:dLbls>
        <c:gapWidth val="150"/>
        <c:axId val="80849536"/>
        <c:axId val="80848000"/>
      </c:barChart>
      <c:lineChart>
        <c:grouping val="standard"/>
        <c:varyColors val="0"/>
        <c:ser>
          <c:idx val="1"/>
          <c:order val="1"/>
          <c:tx>
            <c:v>Tasa de Rendimiento a Vencimiento</c:v>
          </c:tx>
          <c:marker>
            <c:symbol val="none"/>
          </c:marker>
          <c:cat>
            <c:numRef>
              <c:f>FINVIT!$A$33:$A$144</c:f>
              <c:numCache>
                <c:formatCode>m/d/yyyy</c:formatCode>
                <c:ptCount val="112"/>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pt idx="89">
                  <c:v>42230</c:v>
                </c:pt>
                <c:pt idx="90">
                  <c:v>42233</c:v>
                </c:pt>
                <c:pt idx="91">
                  <c:v>42234</c:v>
                </c:pt>
                <c:pt idx="92">
                  <c:v>42235</c:v>
                </c:pt>
                <c:pt idx="93">
                  <c:v>42236</c:v>
                </c:pt>
                <c:pt idx="94">
                  <c:v>42237</c:v>
                </c:pt>
                <c:pt idx="95">
                  <c:v>42240</c:v>
                </c:pt>
                <c:pt idx="96">
                  <c:v>42241</c:v>
                </c:pt>
                <c:pt idx="97">
                  <c:v>42242</c:v>
                </c:pt>
                <c:pt idx="98">
                  <c:v>42243</c:v>
                </c:pt>
                <c:pt idx="99">
                  <c:v>42244</c:v>
                </c:pt>
                <c:pt idx="100">
                  <c:v>42247</c:v>
                </c:pt>
                <c:pt idx="101">
                  <c:v>42248</c:v>
                </c:pt>
                <c:pt idx="102">
                  <c:v>42249</c:v>
                </c:pt>
                <c:pt idx="103">
                  <c:v>42250</c:v>
                </c:pt>
                <c:pt idx="104">
                  <c:v>42251</c:v>
                </c:pt>
                <c:pt idx="105">
                  <c:v>42254</c:v>
                </c:pt>
                <c:pt idx="106">
                  <c:v>42255</c:v>
                </c:pt>
                <c:pt idx="107">
                  <c:v>42256</c:v>
                </c:pt>
                <c:pt idx="108">
                  <c:v>42257</c:v>
                </c:pt>
                <c:pt idx="109">
                  <c:v>42258</c:v>
                </c:pt>
                <c:pt idx="110">
                  <c:v>42261</c:v>
                </c:pt>
                <c:pt idx="111">
                  <c:v>42262</c:v>
                </c:pt>
              </c:numCache>
            </c:numRef>
          </c:cat>
          <c:val>
            <c:numRef>
              <c:f>FINVIT!$AN$33:$AN$144</c:f>
              <c:numCache>
                <c:formatCode>General</c:formatCode>
                <c:ptCount val="112"/>
                <c:pt idx="0">
                  <c:v>3.3114173767775004</c:v>
                </c:pt>
                <c:pt idx="1">
                  <c:v>3.3114173767775004</c:v>
                </c:pt>
                <c:pt idx="2">
                  <c:v>3.3364430975156605</c:v>
                </c:pt>
                <c:pt idx="3">
                  <c:v>3.3217359548752134</c:v>
                </c:pt>
                <c:pt idx="4">
                  <c:v>3.3439614125777544</c:v>
                </c:pt>
                <c:pt idx="5">
                  <c:v>3.3358375570029168</c:v>
                </c:pt>
                <c:pt idx="6">
                  <c:v>3.3260337491233485</c:v>
                </c:pt>
                <c:pt idx="7">
                  <c:v>3.3182836200598529</c:v>
                </c:pt>
                <c:pt idx="8">
                  <c:v>3.3138986730393913</c:v>
                </c:pt>
                <c:pt idx="9">
                  <c:v>3.2888621013684225</c:v>
                </c:pt>
                <c:pt idx="10">
                  <c:v>3.3454626128237348</c:v>
                </c:pt>
                <c:pt idx="11">
                  <c:v>3.7563540520890197</c:v>
                </c:pt>
                <c:pt idx="12">
                  <c:v>3.7986817584426666</c:v>
                </c:pt>
                <c:pt idx="13">
                  <c:v>3.7780641071175554</c:v>
                </c:pt>
                <c:pt idx="14">
                  <c:v>3.7563152690606061</c:v>
                </c:pt>
                <c:pt idx="15">
                  <c:v>3.7363988747876307</c:v>
                </c:pt>
                <c:pt idx="16">
                  <c:v>3.4558125113773839</c:v>
                </c:pt>
                <c:pt idx="17">
                  <c:v>3.4580765309711419</c:v>
                </c:pt>
                <c:pt idx="18">
                  <c:v>3.4322929156990929</c:v>
                </c:pt>
                <c:pt idx="19">
                  <c:v>3.4294666053173808</c:v>
                </c:pt>
                <c:pt idx="20">
                  <c:v>3.4159670110598919</c:v>
                </c:pt>
                <c:pt idx="21">
                  <c:v>3.4201182278335964</c:v>
                </c:pt>
                <c:pt idx="22">
                  <c:v>3.4218272592173395</c:v>
                </c:pt>
                <c:pt idx="23">
                  <c:v>3.4237878153897028</c:v>
                </c:pt>
                <c:pt idx="24">
                  <c:v>3.4083507275588283</c:v>
                </c:pt>
                <c:pt idx="25">
                  <c:v>3.4020812391568414</c:v>
                </c:pt>
                <c:pt idx="26">
                  <c:v>3.4020812391568414</c:v>
                </c:pt>
                <c:pt idx="27">
                  <c:v>3.3984252510849835</c:v>
                </c:pt>
                <c:pt idx="28">
                  <c:v>3.4233385382546433</c:v>
                </c:pt>
                <c:pt idx="29">
                  <c:v>3.4028990616288155</c:v>
                </c:pt>
                <c:pt idx="30">
                  <c:v>3.3957879110412104</c:v>
                </c:pt>
                <c:pt idx="31">
                  <c:v>3.3897417417041367</c:v>
                </c:pt>
                <c:pt idx="32">
                  <c:v>3.532547862485254</c:v>
                </c:pt>
                <c:pt idx="33">
                  <c:v>3.5223072360573191</c:v>
                </c:pt>
                <c:pt idx="34">
                  <c:v>3.531222161157932</c:v>
                </c:pt>
                <c:pt idx="35">
                  <c:v>3.516315002873466</c:v>
                </c:pt>
                <c:pt idx="36">
                  <c:v>3.5487250133520516</c:v>
                </c:pt>
                <c:pt idx="37">
                  <c:v>3.5570369313619805</c:v>
                </c:pt>
                <c:pt idx="38">
                  <c:v>3.5407902686958788</c:v>
                </c:pt>
                <c:pt idx="39">
                  <c:v>3.4955642872829795</c:v>
                </c:pt>
                <c:pt idx="40">
                  <c:v>3.4825774152829987</c:v>
                </c:pt>
                <c:pt idx="41">
                  <c:v>3.5068421983607481</c:v>
                </c:pt>
                <c:pt idx="42">
                  <c:v>3.497029933055757</c:v>
                </c:pt>
                <c:pt idx="43">
                  <c:v>3.4998039255103173</c:v>
                </c:pt>
                <c:pt idx="44">
                  <c:v>3.5000150383462008</c:v>
                </c:pt>
                <c:pt idx="45">
                  <c:v>3.4915092791612228</c:v>
                </c:pt>
                <c:pt idx="46">
                  <c:v>3.5179114241413902</c:v>
                </c:pt>
                <c:pt idx="47">
                  <c:v>3.4307113267683511</c:v>
                </c:pt>
                <c:pt idx="48">
                  <c:v>3.5575065800949908</c:v>
                </c:pt>
                <c:pt idx="49">
                  <c:v>3.5313830843580698</c:v>
                </c:pt>
                <c:pt idx="50">
                  <c:v>3.5427122795293475</c:v>
                </c:pt>
                <c:pt idx="51">
                  <c:v>3.5681331902564972</c:v>
                </c:pt>
                <c:pt idx="52">
                  <c:v>3.5677458208309609</c:v>
                </c:pt>
                <c:pt idx="53">
                  <c:v>3.6009599984577374</c:v>
                </c:pt>
                <c:pt idx="54">
                  <c:v>3.5610623238165386</c:v>
                </c:pt>
                <c:pt idx="55">
                  <c:v>3.5581543619420781</c:v>
                </c:pt>
                <c:pt idx="56">
                  <c:v>3.545067733347719</c:v>
                </c:pt>
                <c:pt idx="57">
                  <c:v>3.5451402814838699</c:v>
                </c:pt>
                <c:pt idx="58">
                  <c:v>3.559861714905225</c:v>
                </c:pt>
                <c:pt idx="59">
                  <c:v>3.5520202238156147</c:v>
                </c:pt>
                <c:pt idx="60">
                  <c:v>3.5265123134091296</c:v>
                </c:pt>
                <c:pt idx="61">
                  <c:v>3.5408505732828957</c:v>
                </c:pt>
                <c:pt idx="62">
                  <c:v>3.5331883803179909</c:v>
                </c:pt>
                <c:pt idx="63">
                  <c:v>3.5300107195396326</c:v>
                </c:pt>
                <c:pt idx="64">
                  <c:v>3.5311411999321369</c:v>
                </c:pt>
                <c:pt idx="65">
                  <c:v>3.5418201003319503</c:v>
                </c:pt>
                <c:pt idx="66">
                  <c:v>3.3877302848966031</c:v>
                </c:pt>
                <c:pt idx="67">
                  <c:v>3.3909355543133355</c:v>
                </c:pt>
                <c:pt idx="68">
                  <c:v>3.3921677019966867</c:v>
                </c:pt>
                <c:pt idx="69">
                  <c:v>3.3798544814842137</c:v>
                </c:pt>
                <c:pt idx="70">
                  <c:v>3.3828954427558933</c:v>
                </c:pt>
                <c:pt idx="71">
                  <c:v>3.3865395331884329</c:v>
                </c:pt>
                <c:pt idx="72">
                  <c:v>3.3865395331884329</c:v>
                </c:pt>
                <c:pt idx="73">
                  <c:v>3.4591347151666798</c:v>
                </c:pt>
                <c:pt idx="74">
                  <c:v>3.4491403225719419</c:v>
                </c:pt>
                <c:pt idx="75">
                  <c:v>3.4470413671500966</c:v>
                </c:pt>
                <c:pt idx="76">
                  <c:v>3.4503942128278537</c:v>
                </c:pt>
                <c:pt idx="77">
                  <c:v>3.4745458959644573</c:v>
                </c:pt>
                <c:pt idx="78">
                  <c:v>3.4408557673792792</c:v>
                </c:pt>
                <c:pt idx="79">
                  <c:v>3.4326843413735584</c:v>
                </c:pt>
                <c:pt idx="80">
                  <c:v>3.4485866442794317</c:v>
                </c:pt>
                <c:pt idx="81">
                  <c:v>3.4681378589020824</c:v>
                </c:pt>
                <c:pt idx="82">
                  <c:v>3.4723963122613744</c:v>
                </c:pt>
                <c:pt idx="83">
                  <c:v>3.4723963122613744</c:v>
                </c:pt>
                <c:pt idx="84">
                  <c:v>3.4737683961018679</c:v>
                </c:pt>
                <c:pt idx="85">
                  <c:v>3.4737683961018679</c:v>
                </c:pt>
                <c:pt idx="86">
                  <c:v>3.4677042217587464</c:v>
                </c:pt>
                <c:pt idx="87">
                  <c:v>3.4984365571606988</c:v>
                </c:pt>
                <c:pt idx="88">
                  <c:v>3.4675116928566894</c:v>
                </c:pt>
                <c:pt idx="89">
                  <c:v>3.4553741878520041</c:v>
                </c:pt>
                <c:pt idx="90">
                  <c:v>3.4573521887085388</c:v>
                </c:pt>
                <c:pt idx="91">
                  <c:v>3.4442494848526626</c:v>
                </c:pt>
                <c:pt idx="92">
                  <c:v>3.3219697162133235</c:v>
                </c:pt>
                <c:pt idx="93">
                  <c:v>3.5227985899827754</c:v>
                </c:pt>
                <c:pt idx="94">
                  <c:v>3.5177498768488733</c:v>
                </c:pt>
                <c:pt idx="95">
                  <c:v>3.5219917341818681</c:v>
                </c:pt>
                <c:pt idx="96">
                  <c:v>3.5344635212139313</c:v>
                </c:pt>
                <c:pt idx="97">
                  <c:v>3.5314027945384963</c:v>
                </c:pt>
                <c:pt idx="98">
                  <c:v>3.5105230311211977</c:v>
                </c:pt>
                <c:pt idx="99">
                  <c:v>3.5205565449815257</c:v>
                </c:pt>
                <c:pt idx="100">
                  <c:v>3.5400337351410136</c:v>
                </c:pt>
                <c:pt idx="101">
                  <c:v>3.5276228948504325</c:v>
                </c:pt>
                <c:pt idx="102">
                  <c:v>3.5318819947220095</c:v>
                </c:pt>
                <c:pt idx="103">
                  <c:v>3.5510096076321167</c:v>
                </c:pt>
                <c:pt idx="104">
                  <c:v>3.4787185568821588</c:v>
                </c:pt>
                <c:pt idx="105">
                  <c:v>3.4682672436748545</c:v>
                </c:pt>
                <c:pt idx="106">
                  <c:v>3.4650553135745081</c:v>
                </c:pt>
                <c:pt idx="107">
                  <c:v>3.4585184955675277</c:v>
                </c:pt>
                <c:pt idx="108">
                  <c:v>3.4842050603395465</c:v>
                </c:pt>
                <c:pt idx="109">
                  <c:v>3.5879896105257894</c:v>
                </c:pt>
                <c:pt idx="110">
                  <c:v>3.5844717831297386</c:v>
                </c:pt>
                <c:pt idx="111">
                  <c:v>3.625159698039143</c:v>
                </c:pt>
              </c:numCache>
            </c:numRef>
          </c:val>
          <c:smooth val="0"/>
        </c:ser>
        <c:dLbls>
          <c:showLegendKey val="0"/>
          <c:showVal val="0"/>
          <c:showCatName val="0"/>
          <c:showSerName val="0"/>
          <c:showPercent val="0"/>
          <c:showBubbleSize val="0"/>
        </c:dLbls>
        <c:marker val="1"/>
        <c:smooth val="0"/>
        <c:axId val="80844672"/>
        <c:axId val="80846208"/>
      </c:lineChart>
      <c:dateAx>
        <c:axId val="80844672"/>
        <c:scaling>
          <c:orientation val="minMax"/>
        </c:scaling>
        <c:delete val="0"/>
        <c:axPos val="b"/>
        <c:numFmt formatCode="m/d/yyyy" sourceLinked="1"/>
        <c:majorTickMark val="none"/>
        <c:minorTickMark val="none"/>
        <c:tickLblPos val="nextTo"/>
        <c:crossAx val="80846208"/>
        <c:crosses val="autoZero"/>
        <c:auto val="1"/>
        <c:lblOffset val="100"/>
        <c:baseTimeUnit val="days"/>
      </c:dateAx>
      <c:valAx>
        <c:axId val="80846208"/>
        <c:scaling>
          <c:orientation val="minMax"/>
          <c:min val="3"/>
        </c:scaling>
        <c:delete val="0"/>
        <c:axPos val="l"/>
        <c:majorGridlines/>
        <c:numFmt formatCode="General" sourceLinked="1"/>
        <c:majorTickMark val="none"/>
        <c:minorTickMark val="none"/>
        <c:tickLblPos val="nextTo"/>
        <c:crossAx val="80844672"/>
        <c:crosses val="autoZero"/>
        <c:crossBetween val="between"/>
      </c:valAx>
      <c:valAx>
        <c:axId val="80848000"/>
        <c:scaling>
          <c:orientation val="minMax"/>
          <c:max val="22000000"/>
        </c:scaling>
        <c:delete val="0"/>
        <c:axPos val="r"/>
        <c:numFmt formatCode="_(* #,##0.00_);_(* \(#,##0.00\);_(* &quot;-&quot;??_);_(@_)" sourceLinked="1"/>
        <c:majorTickMark val="out"/>
        <c:minorTickMark val="none"/>
        <c:tickLblPos val="nextTo"/>
        <c:crossAx val="80849536"/>
        <c:crosses val="max"/>
        <c:crossBetween val="between"/>
      </c:valAx>
      <c:dateAx>
        <c:axId val="80849536"/>
        <c:scaling>
          <c:orientation val="minMax"/>
        </c:scaling>
        <c:delete val="1"/>
        <c:axPos val="b"/>
        <c:numFmt formatCode="m/d/yyyy" sourceLinked="1"/>
        <c:majorTickMark val="out"/>
        <c:minorTickMark val="none"/>
        <c:tickLblPos val="nextTo"/>
        <c:crossAx val="80848000"/>
        <c:crosses val="autoZero"/>
        <c:auto val="1"/>
        <c:lblOffset val="100"/>
        <c:baseTimeUnit val="days"/>
      </c:dateAx>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MX" sz="1600" dirty="0"/>
              <a:t>Distribución del Portafolio</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FINVIT!$B$97:$B$101</c:f>
              <c:strCache>
                <c:ptCount val="5"/>
                <c:pt idx="0">
                  <c:v>Liquidez</c:v>
                </c:pt>
                <c:pt idx="1">
                  <c:v>Bancario</c:v>
                </c:pt>
                <c:pt idx="2">
                  <c:v>Real Guber</c:v>
                </c:pt>
                <c:pt idx="3">
                  <c:v>Nominal Guber</c:v>
                </c:pt>
                <c:pt idx="4">
                  <c:v>Corporativo</c:v>
                </c:pt>
              </c:strCache>
            </c:strRef>
          </c:cat>
          <c:val>
            <c:numRef>
              <c:f>FINVIT!$C$97:$C$101</c:f>
              <c:numCache>
                <c:formatCode>_-* #,##0_-;\-* #,##0_-;_-* "-"??_-;_-@_-</c:formatCode>
                <c:ptCount val="5"/>
                <c:pt idx="0">
                  <c:v>4306570.8099999996</c:v>
                </c:pt>
                <c:pt idx="1">
                  <c:v>902301.04999999993</c:v>
                </c:pt>
                <c:pt idx="2" formatCode="#,##0">
                  <c:v>747954.49</c:v>
                </c:pt>
                <c:pt idx="3">
                  <c:v>6128904.2200000007</c:v>
                </c:pt>
                <c:pt idx="4">
                  <c:v>7805129.3700000001</c:v>
                </c:pt>
              </c:numCache>
            </c:numRef>
          </c:val>
        </c:ser>
        <c:dLbls>
          <c:showLegendKey val="0"/>
          <c:showVal val="0"/>
          <c:showCatName val="0"/>
          <c:showSerName val="0"/>
          <c:showPercent val="1"/>
          <c:showBubbleSize val="0"/>
          <c:showLeaderLines val="1"/>
        </c:dLbls>
      </c:pie3DChart>
    </c:plotArea>
    <c:legend>
      <c:legendPos val="t"/>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Bancarios</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FINVIT!$B$38:$B$40</c:f>
              <c:strCache>
                <c:ptCount val="3"/>
                <c:pt idx="0">
                  <c:v>94_BINBUR_13-2</c:v>
                </c:pt>
                <c:pt idx="1">
                  <c:v>94_BINBUR_13-4</c:v>
                </c:pt>
                <c:pt idx="2">
                  <c:v>F_CSBANCO_15004</c:v>
                </c:pt>
              </c:strCache>
            </c:strRef>
          </c:cat>
          <c:val>
            <c:numRef>
              <c:f>FINVIT!$C$38:$C$40</c:f>
              <c:numCache>
                <c:formatCode>_-* #,##0_-;\-* #,##0_-;_-* "-"??_-;_-@_-</c:formatCode>
                <c:ptCount val="3"/>
                <c:pt idx="0">
                  <c:v>200802.46</c:v>
                </c:pt>
                <c:pt idx="1">
                  <c:v>300739.84999999998</c:v>
                </c:pt>
                <c:pt idx="2">
                  <c:v>400758.74</c:v>
                </c:pt>
              </c:numCache>
            </c:numRef>
          </c:val>
        </c:ser>
        <c:dLbls>
          <c:showLegendKey val="0"/>
          <c:showVal val="0"/>
          <c:showCatName val="0"/>
          <c:showSerName val="0"/>
          <c:showPercent val="1"/>
          <c:showBubbleSize val="0"/>
          <c:showLeaderLines val="1"/>
        </c:dLbls>
      </c:pie3DChart>
    </c:plotArea>
    <c:legend>
      <c:legendPos val="t"/>
      <c:layout>
        <c:manualLayout>
          <c:xMode val="edge"/>
          <c:yMode val="edge"/>
          <c:x val="8.4632545931758535E-2"/>
          <c:y val="0.20821777486147569"/>
          <c:w val="0.84184580052493441"/>
          <c:h val="7.8281010328254422E-2"/>
        </c:manualLayout>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Guber por Emisora</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FINVIT!$B$54:$B$58</c:f>
              <c:strCache>
                <c:ptCount val="5"/>
                <c:pt idx="0">
                  <c:v>CFECB</c:v>
                </c:pt>
                <c:pt idx="1">
                  <c:v>FEFA</c:v>
                </c:pt>
                <c:pt idx="2">
                  <c:v>FNCOT</c:v>
                </c:pt>
                <c:pt idx="3">
                  <c:v>PEMEX</c:v>
                </c:pt>
                <c:pt idx="4">
                  <c:v>BPAG</c:v>
                </c:pt>
              </c:strCache>
            </c:strRef>
          </c:cat>
          <c:val>
            <c:numRef>
              <c:f>FINVIT!$C$54:$C$58</c:f>
              <c:numCache>
                <c:formatCode>_-* #,##0_-;\-* #,##0_-;_-* "-"??_-;_-@_-</c:formatCode>
                <c:ptCount val="5"/>
                <c:pt idx="0">
                  <c:v>596381.34</c:v>
                </c:pt>
                <c:pt idx="1">
                  <c:v>500327.86</c:v>
                </c:pt>
                <c:pt idx="2">
                  <c:v>2615345.0999999996</c:v>
                </c:pt>
                <c:pt idx="3">
                  <c:v>2017120.72</c:v>
                </c:pt>
                <c:pt idx="4">
                  <c:v>399729.2</c:v>
                </c:pt>
              </c:numCache>
            </c:numRef>
          </c:val>
        </c:ser>
        <c:dLbls>
          <c:showLegendKey val="0"/>
          <c:showVal val="0"/>
          <c:showCatName val="0"/>
          <c:showSerName val="0"/>
          <c:showPercent val="1"/>
          <c:showBubbleSize val="0"/>
          <c:showLeaderLines val="1"/>
        </c:dLbls>
      </c:pie3DChart>
    </c:plotArea>
    <c:legend>
      <c:legendPos val="t"/>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Corporativos por Emisora</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FINVIT!$B$80:$B$91</c:f>
              <c:strCache>
                <c:ptCount val="12"/>
                <c:pt idx="0">
                  <c:v>ABCCB</c:v>
                </c:pt>
                <c:pt idx="1">
                  <c:v>AERMXCB</c:v>
                </c:pt>
                <c:pt idx="2">
                  <c:v>ALSEA</c:v>
                </c:pt>
                <c:pt idx="3">
                  <c:v>BNPPPF</c:v>
                </c:pt>
                <c:pt idx="4">
                  <c:v>DAIMLER</c:v>
                </c:pt>
                <c:pt idx="5">
                  <c:v>FORD</c:v>
                </c:pt>
                <c:pt idx="6">
                  <c:v>FACILSA</c:v>
                </c:pt>
                <c:pt idx="7">
                  <c:v>IDEAL</c:v>
                </c:pt>
                <c:pt idx="8">
                  <c:v>OSM</c:v>
                </c:pt>
                <c:pt idx="9">
                  <c:v>SCRECB</c:v>
                </c:pt>
                <c:pt idx="10">
                  <c:v>VWLEASE</c:v>
                </c:pt>
                <c:pt idx="11">
                  <c:v>ARREACT</c:v>
                </c:pt>
              </c:strCache>
            </c:strRef>
          </c:cat>
          <c:val>
            <c:numRef>
              <c:f>FINVIT!$C$80:$C$91</c:f>
              <c:numCache>
                <c:formatCode>_-* #,##0_-;\-* #,##0_-;_-* "-"??_-;_-@_-</c:formatCode>
                <c:ptCount val="12"/>
                <c:pt idx="0">
                  <c:v>903232.63</c:v>
                </c:pt>
                <c:pt idx="1">
                  <c:v>1000823.46</c:v>
                </c:pt>
                <c:pt idx="2">
                  <c:v>175908.39</c:v>
                </c:pt>
                <c:pt idx="3">
                  <c:v>500673.4</c:v>
                </c:pt>
                <c:pt idx="4">
                  <c:v>500936.75</c:v>
                </c:pt>
                <c:pt idx="5">
                  <c:v>1002836.9199999999</c:v>
                </c:pt>
                <c:pt idx="6">
                  <c:v>729800.97</c:v>
                </c:pt>
                <c:pt idx="7">
                  <c:v>499513.11</c:v>
                </c:pt>
                <c:pt idx="8">
                  <c:v>1201915.8600000001</c:v>
                </c:pt>
                <c:pt idx="9">
                  <c:v>599356.01</c:v>
                </c:pt>
                <c:pt idx="10">
                  <c:v>288946.53999999998</c:v>
                </c:pt>
                <c:pt idx="11">
                  <c:v>401185.33</c:v>
                </c:pt>
              </c:numCache>
            </c:numRef>
          </c:val>
        </c:ser>
        <c:dLbls>
          <c:showLegendKey val="0"/>
          <c:showVal val="0"/>
          <c:showCatName val="0"/>
          <c:showSerName val="0"/>
          <c:showPercent val="0"/>
          <c:showBubbleSize val="0"/>
        </c:dLbls>
        <c:gapWidth val="150"/>
        <c:shape val="box"/>
        <c:axId val="81093760"/>
        <c:axId val="81095296"/>
        <c:axId val="0"/>
      </c:bar3DChart>
      <c:catAx>
        <c:axId val="81093760"/>
        <c:scaling>
          <c:orientation val="minMax"/>
        </c:scaling>
        <c:delete val="0"/>
        <c:axPos val="b"/>
        <c:numFmt formatCode="General" sourceLinked="0"/>
        <c:majorTickMark val="none"/>
        <c:minorTickMark val="none"/>
        <c:tickLblPos val="nextTo"/>
        <c:crossAx val="81095296"/>
        <c:crosses val="autoZero"/>
        <c:auto val="1"/>
        <c:lblAlgn val="ctr"/>
        <c:lblOffset val="100"/>
        <c:noMultiLvlLbl val="0"/>
      </c:catAx>
      <c:valAx>
        <c:axId val="81095296"/>
        <c:scaling>
          <c:orientation val="minMax"/>
        </c:scaling>
        <c:delete val="0"/>
        <c:axPos val="l"/>
        <c:majorGridlines/>
        <c:numFmt formatCode="_-* #,##0_-;\-* #,##0_-;_-* &quot;-&quot;??_-;_-@_-" sourceLinked="1"/>
        <c:majorTickMark val="none"/>
        <c:minorTickMark val="none"/>
        <c:tickLblPos val="nextTo"/>
        <c:crossAx val="81093760"/>
        <c:crosses val="autoZero"/>
        <c:crossBetween val="between"/>
      </c:valAx>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drawing1.xml><?xml version="1.0" encoding="utf-8"?>
<c:userShapes xmlns:c="http://schemas.openxmlformats.org/drawingml/2006/chart">
  <cdr:relSizeAnchor xmlns:cdr="http://schemas.openxmlformats.org/drawingml/2006/chartDrawing">
    <cdr:from>
      <cdr:x>0.87443</cdr:x>
      <cdr:y>0.10549</cdr:y>
    </cdr:from>
    <cdr:to>
      <cdr:x>0.97819</cdr:x>
      <cdr:y>0.21408</cdr:y>
    </cdr:to>
    <cdr:sp macro="" textlink="">
      <cdr:nvSpPr>
        <cdr:cNvPr id="2" name="1 CuadroTexto"/>
        <cdr:cNvSpPr txBox="1"/>
      </cdr:nvSpPr>
      <cdr:spPr>
        <a:xfrm xmlns:a="http://schemas.openxmlformats.org/drawingml/2006/main">
          <a:off x="5100027" y="520985"/>
          <a:ext cx="605182" cy="5363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dirty="0"/>
            <a:t> </a:t>
          </a:r>
          <a:r>
            <a:rPr lang="es-MX" sz="800" b="1" i="0" u="none" strike="noStrike" kern="1200" baseline="0" dirty="0">
              <a:solidFill>
                <a:srgbClr val="C00000"/>
              </a:solidFill>
              <a:latin typeface="Century Gothic" pitchFamily="34" charset="0"/>
              <a:ea typeface="+mn-ea"/>
              <a:cs typeface="+mn-cs"/>
            </a:rPr>
            <a:t>15-sep</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959</a:t>
          </a:r>
        </a:p>
      </cdr:txBody>
    </cdr:sp>
  </cdr:relSizeAnchor>
  <cdr:relSizeAnchor xmlns:cdr="http://schemas.openxmlformats.org/drawingml/2006/chartDrawing">
    <cdr:from>
      <cdr:x>0.87035</cdr:x>
      <cdr:y>0.24874</cdr:y>
    </cdr:from>
    <cdr:to>
      <cdr:x>0.98091</cdr:x>
      <cdr:y>0.364</cdr:y>
    </cdr:to>
    <cdr:sp macro="" textlink="">
      <cdr:nvSpPr>
        <cdr:cNvPr id="3" name="1 CuadroTexto"/>
        <cdr:cNvSpPr txBox="1"/>
      </cdr:nvSpPr>
      <cdr:spPr>
        <a:xfrm xmlns:a="http://schemas.openxmlformats.org/drawingml/2006/main">
          <a:off x="5076236" y="1228492"/>
          <a:ext cx="644876" cy="56926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Fondeo</a:t>
          </a:r>
          <a:r>
            <a:rPr lang="es-MX" sz="1100" b="1" dirty="0"/>
            <a:t> </a:t>
          </a:r>
          <a:r>
            <a:rPr lang="es-MX" sz="800" b="1" i="0" u="none" strike="noStrike" kern="1200" baseline="0" dirty="0">
              <a:solidFill>
                <a:srgbClr val="1F497D"/>
              </a:solidFill>
              <a:latin typeface="Century Gothic" pitchFamily="34" charset="0"/>
              <a:ea typeface="+mn-ea"/>
              <a:cs typeface="+mn-cs"/>
            </a:rPr>
            <a:t>15-sep</a:t>
          </a:r>
        </a:p>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880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1/7/2016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dirty="0"/>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10</a:t>
            </a:fld>
            <a:endParaRPr lang="es-MX" dirty="0"/>
          </a:p>
        </p:txBody>
      </p:sp>
    </p:spTree>
    <p:extLst>
      <p:ext uri="{BB962C8B-B14F-4D97-AF65-F5344CB8AC3E}">
        <p14:creationId xmlns:p14="http://schemas.microsoft.com/office/powerpoint/2010/main" val="1045202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18</a:t>
            </a:fld>
            <a:endParaRPr lang="en-US" dirty="0"/>
          </a:p>
        </p:txBody>
      </p:sp>
    </p:spTree>
    <p:extLst>
      <p:ext uri="{BB962C8B-B14F-4D97-AF65-F5344CB8AC3E}">
        <p14:creationId xmlns:p14="http://schemas.microsoft.com/office/powerpoint/2010/main" val="1172814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19</a:t>
            </a:fld>
            <a:endParaRPr lang="en-US" dirty="0"/>
          </a:p>
        </p:txBody>
      </p:sp>
    </p:spTree>
    <p:extLst>
      <p:ext uri="{BB962C8B-B14F-4D97-AF65-F5344CB8AC3E}">
        <p14:creationId xmlns:p14="http://schemas.microsoft.com/office/powerpoint/2010/main" val="1172814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22</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24</a:t>
            </a:fld>
            <a:endParaRPr lang="es-MX" dirty="0"/>
          </a:p>
        </p:txBody>
      </p:sp>
    </p:spTree>
    <p:extLst>
      <p:ext uri="{BB962C8B-B14F-4D97-AF65-F5344CB8AC3E}">
        <p14:creationId xmlns:p14="http://schemas.microsoft.com/office/powerpoint/2010/main" val="1045202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28</a:t>
            </a:fld>
            <a:endParaRPr lang="en-US" dirty="0"/>
          </a:p>
        </p:txBody>
      </p:sp>
    </p:spTree>
    <p:extLst>
      <p:ext uri="{BB962C8B-B14F-4D97-AF65-F5344CB8AC3E}">
        <p14:creationId xmlns:p14="http://schemas.microsoft.com/office/powerpoint/2010/main" val="2698388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29</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07/01/2016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07/01/2016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dirty="0">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07/01/2016</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dirty="0"/>
          </a:p>
        </p:txBody>
      </p:sp>
    </p:spTree>
    <p:extLst>
      <p:ext uri="{BB962C8B-B14F-4D97-AF65-F5344CB8AC3E}">
        <p14:creationId xmlns:p14="http://schemas.microsoft.com/office/powerpoint/2010/main" val="18701642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07/01/2016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23560013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46311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111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tags" Target="../tags/tag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8.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tags" Target="../tags/tag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2.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6.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4.jp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7.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4.jp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5.xml"/><Relationship Id="rId7" Type="http://schemas.openxmlformats.org/officeDocument/2006/relationships/tags" Target="../tags/tag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vmlDrawing" Target="../drawings/vmlDrawing6.vml"/><Relationship Id="rId5" Type="http://schemas.openxmlformats.org/officeDocument/2006/relationships/theme" Target="../theme/theme9.xml"/><Relationship Id="rId10" Type="http://schemas.openxmlformats.org/officeDocument/2006/relationships/image" Target="../media/image1.emf"/><Relationship Id="rId4" Type="http://schemas.openxmlformats.org/officeDocument/2006/relationships/slideLayout" Target="../slideLayouts/slideLayout66.xml"/><Relationship Id="rId9" Type="http://schemas.openxmlformats.org/officeDocument/2006/relationships/oleObject" Target="../embeddings/oleObject6.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738"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742"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515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371"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44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509"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07/01/2016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07/01/2016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07/01/2016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831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531227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52.xml"/><Relationship Id="rId5" Type="http://schemas.openxmlformats.org/officeDocument/2006/relationships/chart" Target="../charts/chart15.xml"/><Relationship Id="rId4" Type="http://schemas.openxmlformats.org/officeDocument/2006/relationships/chart" Target="../charts/char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2.xml"/><Relationship Id="rId4" Type="http://schemas.openxmlformats.org/officeDocument/2006/relationships/chart" Target="../charts/char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1.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4119605" cy="1051612"/>
          </a:xfrm>
        </p:spPr>
        <p:txBody>
          <a:bodyPr>
            <a:normAutofit fontScale="90000"/>
          </a:bodyPr>
          <a:lstStyle/>
          <a:p>
            <a:r>
              <a:rPr lang="es-MX" sz="2500" b="1" dirty="0">
                <a:latin typeface="Century Gothic" pitchFamily="34" charset="0"/>
              </a:rPr>
              <a:t>Grupo de Trabajo de </a:t>
            </a:r>
            <a:r>
              <a:rPr lang="es-MX" sz="2500" b="1" dirty="0" smtClean="0">
                <a:latin typeface="Century Gothic" pitchFamily="34" charset="0"/>
              </a:rPr>
              <a:t>Inversiones</a:t>
            </a:r>
            <a:br>
              <a:rPr lang="es-MX" sz="2500" b="1" dirty="0" smtClean="0">
                <a:latin typeface="Century Gothic" pitchFamily="34" charset="0"/>
              </a:rPr>
            </a:br>
            <a:r>
              <a:rPr lang="es-MX" sz="2500" b="1" dirty="0" smtClean="0">
                <a:latin typeface="Century Gothic" pitchFamily="34" charset="0"/>
              </a:rPr>
              <a:t>Sesión </a:t>
            </a:r>
            <a:r>
              <a:rPr lang="es-MX" sz="2500" b="1" dirty="0">
                <a:latin typeface="Century Gothic" pitchFamily="34" charset="0"/>
              </a:rPr>
              <a:t>número </a:t>
            </a:r>
            <a:r>
              <a:rPr lang="es-MX" sz="2500" b="1" dirty="0" smtClean="0">
                <a:latin typeface="Century Gothic" pitchFamily="34" charset="0"/>
              </a:rPr>
              <a:t>012</a:t>
            </a:r>
            <a:endParaRPr lang="es-MX" sz="2500" b="1" dirty="0">
              <a:latin typeface="Century Gothic" pitchFamily="34" charset="0"/>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Century Gothic" pitchFamily="34" charset="0"/>
              </a:rPr>
              <a:t>Octu</a:t>
            </a:r>
            <a:r>
              <a:rPr lang="es-MX" sz="2000" dirty="0" smtClean="0">
                <a:latin typeface="Century Gothic" pitchFamily="34" charset="0"/>
              </a:rPr>
              <a:t>bre </a:t>
            </a:r>
            <a:r>
              <a:rPr lang="es-MX" sz="2000" dirty="0" smtClean="0">
                <a:latin typeface="Century Gothic" pitchFamily="34" charset="0"/>
              </a:rPr>
              <a:t>2015</a:t>
            </a:r>
            <a:endParaRPr lang="es-MX" sz="2000" dirty="0">
              <a:latin typeface="Century Gothic" pitchFamily="34" charset="0"/>
            </a:endParaRPr>
          </a:p>
        </p:txBody>
      </p:sp>
    </p:spTree>
    <p:custDataLst>
      <p:tags r:id="rId1"/>
    </p:custDataLst>
    <p:extLst>
      <p:ext uri="{BB962C8B-B14F-4D97-AF65-F5344CB8AC3E}">
        <p14:creationId xmlns:p14="http://schemas.microsoft.com/office/powerpoint/2010/main" val="657846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9644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el entorno </a:t>
            </a:r>
            <a:r>
              <a:rPr lang="es-MX" sz="1600" b="1" dirty="0" smtClean="0">
                <a:solidFill>
                  <a:srgbClr val="CD0000"/>
                </a:solidFill>
                <a:latin typeface="Century Gothic" pitchFamily="34" charset="0"/>
              </a:rPr>
              <a:t>económico.</a:t>
            </a:r>
            <a:endParaRPr lang="es-MX" sz="1600" b="1" dirty="0">
              <a:solidFill>
                <a:srgbClr val="CD0000"/>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escenarios de los movimientos en las tasas de interés.</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 Informe </a:t>
            </a:r>
            <a:r>
              <a:rPr lang="es-MX" sz="1600" b="1" dirty="0">
                <a:solidFill>
                  <a:srgbClr val="B2B2B2"/>
                </a:solidFill>
                <a:latin typeface="Century Gothic" pitchFamily="34" charset="0"/>
              </a:rPr>
              <a:t>sobre resultados y estrategia de inversión del Fondo de Apoyo a las Necesidades de Vivienda de los Trabajadores (FANVIT</a:t>
            </a:r>
            <a:r>
              <a:rPr lang="es-MX" sz="1600" b="1" dirty="0" smtClean="0">
                <a:solidFill>
                  <a:srgbClr val="B2B2B2"/>
                </a:solidFill>
                <a:latin typeface="Century Gothic" pitchFamily="34" charset="0"/>
              </a:rPr>
              <a: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avance del Fondo de Protección de Pagos, Fondo de Jubilaciones y Pensiones de Beneficio Definido, Fondo de Jubilaciones y Pensiones de Contribución Definida y Fondo de Ahorro. </a:t>
            </a: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smtClean="0">
                <a:solidFill>
                  <a:prstClr val="black"/>
                </a:solidFill>
                <a:latin typeface="Century Gothic" pitchFamily="34" charset="0"/>
                <a:ea typeface="MS PGothic" pitchFamily="34" charset="-128"/>
                <a:cs typeface="Arial" pitchFamily="34" charset="0"/>
              </a:rPr>
              <a:t>octubre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698443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Century Gothic" pitchFamily="34" charset="0"/>
              </a:rPr>
              <a:t>Resumen</a:t>
            </a:r>
            <a:endParaRPr lang="es-MX" sz="2400" b="1" dirty="0">
              <a:latin typeface="Century Gothic"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a:t>
            </a:fld>
            <a:endParaRPr lang="es-ES" sz="1050" dirty="0">
              <a:solidFill>
                <a:prstClr val="black"/>
              </a:solidFill>
              <a:latin typeface="Century Gothic" pitchFamily="34" charset="0"/>
              <a:cs typeface="Arial" pitchFamily="34" charset="0"/>
            </a:endParaRPr>
          </a:p>
        </p:txBody>
      </p:sp>
      <p:sp>
        <p:nvSpPr>
          <p:cNvPr id="12" name="2 Marcador de contenido"/>
          <p:cNvSpPr>
            <a:spLocks noGrp="1"/>
          </p:cNvSpPr>
          <p:nvPr>
            <p:ph idx="1"/>
          </p:nvPr>
        </p:nvSpPr>
        <p:spPr>
          <a:xfrm>
            <a:off x="213986" y="1019723"/>
            <a:ext cx="8341001" cy="134219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2000" b="1" dirty="0" smtClean="0">
                <a:latin typeface="Century Gothic" pitchFamily="34" charset="0"/>
              </a:rPr>
              <a:t>La FED mantuvo su tasa de referencia en 0% - 0.25% ante incertidumbre en el escenario global</a:t>
            </a:r>
          </a:p>
          <a:p>
            <a:pPr marL="180975" lvl="0" indent="-180975" algn="just">
              <a:spcBef>
                <a:spcPts val="0"/>
              </a:spcBef>
              <a:spcAft>
                <a:spcPts val="600"/>
              </a:spcAft>
              <a:buClr>
                <a:srgbClr val="CD0000"/>
              </a:buClr>
              <a:buSzPct val="110000"/>
              <a:buFont typeface="Arial" pitchFamily="34" charset="0"/>
              <a:buChar char="•"/>
            </a:pPr>
            <a:endParaRPr lang="es-ES" sz="2400" b="1"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r>
              <a:rPr lang="es-ES" sz="2000" b="1" dirty="0" smtClean="0">
                <a:latin typeface="Century Gothic" pitchFamily="34" charset="0"/>
              </a:rPr>
              <a:t>Esperamos que Banxico tampoco suba su tasa de referencia que está en 3.0%</a:t>
            </a:r>
          </a:p>
          <a:p>
            <a:pPr marL="180975" lvl="0" indent="-180975" algn="just">
              <a:spcBef>
                <a:spcPts val="0"/>
              </a:spcBef>
              <a:spcAft>
                <a:spcPts val="600"/>
              </a:spcAft>
              <a:buClr>
                <a:srgbClr val="CD0000"/>
              </a:buClr>
              <a:buSzPct val="110000"/>
              <a:buFont typeface="Arial" pitchFamily="34" charset="0"/>
              <a:buChar char="•"/>
            </a:pPr>
            <a:endParaRPr lang="es-ES" sz="2000" b="1"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r>
              <a:rPr lang="es-ES" sz="2000" b="1" dirty="0" smtClean="0">
                <a:latin typeface="Century Gothic" pitchFamily="34" charset="0"/>
              </a:rPr>
              <a:t>La inflación con nuevos mínimos históricos, en 2.59%</a:t>
            </a:r>
          </a:p>
          <a:p>
            <a:pPr marL="180975" lvl="0" indent="-180975" algn="just">
              <a:spcBef>
                <a:spcPts val="0"/>
              </a:spcBef>
              <a:spcAft>
                <a:spcPts val="600"/>
              </a:spcAft>
              <a:buClr>
                <a:srgbClr val="CD0000"/>
              </a:buClr>
              <a:buSzPct val="110000"/>
              <a:buFont typeface="Arial" pitchFamily="34" charset="0"/>
              <a:buChar char="•"/>
            </a:pPr>
            <a:endParaRPr lang="es-ES" sz="2000" b="1"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r>
              <a:rPr lang="es-ES" sz="2000" b="1" dirty="0" smtClean="0">
                <a:latin typeface="Century Gothic" pitchFamily="34" charset="0"/>
              </a:rPr>
              <a:t>El Presupuesto 2016 reduce el déficit de 1.0% a 0.5% y da certeza a las calificadoras </a:t>
            </a:r>
          </a:p>
          <a:p>
            <a:pPr marL="180975" lvl="0" indent="-180975" algn="just">
              <a:spcBef>
                <a:spcPts val="0"/>
              </a:spcBef>
              <a:spcAft>
                <a:spcPts val="600"/>
              </a:spcAft>
              <a:buClr>
                <a:srgbClr val="CD0000"/>
              </a:buClr>
              <a:buSzPct val="110000"/>
              <a:buFont typeface="Arial" pitchFamily="34" charset="0"/>
              <a:buChar char="•"/>
            </a:pPr>
            <a:endParaRPr lang="es-MX" sz="2000" b="1" dirty="0">
              <a:latin typeface="Century Gothic" pitchFamily="34" charset="0"/>
            </a:endParaRPr>
          </a:p>
        </p:txBody>
      </p:sp>
    </p:spTree>
    <p:extLst>
      <p:ext uri="{BB962C8B-B14F-4D97-AF65-F5344CB8AC3E}">
        <p14:creationId xmlns:p14="http://schemas.microsoft.com/office/powerpoint/2010/main" val="2891466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
          <p:cNvGraphicFramePr>
            <a:graphicFrameLocks/>
          </p:cNvGraphicFramePr>
          <p:nvPr>
            <p:extLst>
              <p:ext uri="{D42A27DB-BD31-4B8C-83A1-F6EECF244321}">
                <p14:modId xmlns:p14="http://schemas.microsoft.com/office/powerpoint/2010/main" val="1257536737"/>
              </p:ext>
            </p:extLst>
          </p:nvPr>
        </p:nvGraphicFramePr>
        <p:xfrm>
          <a:off x="213986" y="3519758"/>
          <a:ext cx="8650095" cy="3149024"/>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Century Gothic" pitchFamily="34" charset="0"/>
              </a:rPr>
              <a:t>La FED no subió tasa: 0% - 0.25%</a:t>
            </a:r>
            <a:endParaRPr lang="es-MX" sz="2400" b="1" dirty="0">
              <a:latin typeface="Century Gothic" pitchFamily="34" charset="0"/>
            </a:endParaRPr>
          </a:p>
        </p:txBody>
      </p:sp>
      <p:sp>
        <p:nvSpPr>
          <p:cNvPr id="3" name="2 Marcador de contenido"/>
          <p:cNvSpPr>
            <a:spLocks noGrp="1"/>
          </p:cNvSpPr>
          <p:nvPr>
            <p:ph idx="1"/>
          </p:nvPr>
        </p:nvSpPr>
        <p:spPr>
          <a:xfrm>
            <a:off x="213986" y="1019723"/>
            <a:ext cx="8341001" cy="134219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b="1" dirty="0" smtClean="0">
                <a:latin typeface="Century Gothic" pitchFamily="34" charset="0"/>
              </a:rPr>
              <a:t>En la reunión más esperada por los mercados en mucho tiempo, la FED decidió mantener su tasa de referencia sin cambios. </a:t>
            </a:r>
            <a:r>
              <a:rPr lang="es-MX" sz="1200" dirty="0" smtClean="0">
                <a:latin typeface="Century Gothic" pitchFamily="34" charset="0"/>
              </a:rPr>
              <a:t>El consenso de analistas estaba dividido y los mercados cerraron esperando esa primera alza en 2016. Las tasas americanas de corto plazo bajaron más de 10pb. </a:t>
            </a:r>
          </a:p>
          <a:p>
            <a:pPr marL="180975" lvl="0" indent="-180975" algn="just">
              <a:spcBef>
                <a:spcPts val="0"/>
              </a:spcBef>
              <a:spcAft>
                <a:spcPts val="600"/>
              </a:spcAft>
              <a:buClr>
                <a:srgbClr val="CD0000"/>
              </a:buClr>
              <a:buSzPct val="110000"/>
              <a:buFont typeface="Arial" pitchFamily="34" charset="0"/>
              <a:buChar char="•"/>
            </a:pPr>
            <a:r>
              <a:rPr lang="es-MX" sz="1200" b="1" dirty="0" smtClean="0">
                <a:latin typeface="Century Gothic" pitchFamily="34" charset="0"/>
              </a:rPr>
              <a:t>La frase más importante: “Recientes acontecimientos económicos y financieros pueden frenar la actividad económica de alguna manera y probablemente pueden poner presión hacia abajo en la inflación de corto plazo”.</a:t>
            </a:r>
          </a:p>
          <a:p>
            <a:pPr marL="180975" indent="-180975" algn="just">
              <a:spcBef>
                <a:spcPts val="0"/>
              </a:spcBef>
              <a:spcAft>
                <a:spcPts val="600"/>
              </a:spcAft>
              <a:buClr>
                <a:srgbClr val="CD0000"/>
              </a:buClr>
              <a:buSzPct val="110000"/>
              <a:buFont typeface="Arial" pitchFamily="34" charset="0"/>
              <a:buChar char="•"/>
            </a:pPr>
            <a:r>
              <a:rPr lang="es-MX" sz="1200" dirty="0" smtClean="0">
                <a:latin typeface="Century Gothic" pitchFamily="34" charset="0"/>
              </a:rPr>
              <a:t>Janet </a:t>
            </a:r>
            <a:r>
              <a:rPr lang="es-MX" sz="1200" dirty="0" err="1" smtClean="0">
                <a:latin typeface="Century Gothic" pitchFamily="34" charset="0"/>
              </a:rPr>
              <a:t>Yellen</a:t>
            </a:r>
            <a:r>
              <a:rPr lang="es-MX" sz="1200" dirty="0" smtClean="0">
                <a:latin typeface="Century Gothic" pitchFamily="34" charset="0"/>
              </a:rPr>
              <a:t> comentó que el </a:t>
            </a:r>
            <a:r>
              <a:rPr lang="es-MX" sz="1200" dirty="0">
                <a:latin typeface="Century Gothic" pitchFamily="34" charset="0"/>
              </a:rPr>
              <a:t>comportamiento del consumo interno y del empleo están en rangos consistentes con una primera alza en tasas. </a:t>
            </a:r>
            <a:r>
              <a:rPr lang="es-MX" sz="1200" dirty="0" smtClean="0">
                <a:latin typeface="Century Gothic" pitchFamily="34" charset="0"/>
              </a:rPr>
              <a:t>Sin embargo, miembros de la FED prefirieron esperar ante el escenario internacional. Además, la funcionaria</a:t>
            </a:r>
            <a:r>
              <a:rPr lang="es-ES" sz="1200" dirty="0" smtClean="0">
                <a:latin typeface="Century Gothic" pitchFamily="34" charset="0"/>
              </a:rPr>
              <a:t> mencionó que </a:t>
            </a:r>
            <a:r>
              <a:rPr lang="es-ES" sz="1200" b="1" dirty="0" smtClean="0">
                <a:latin typeface="Century Gothic" pitchFamily="34" charset="0"/>
              </a:rPr>
              <a:t>es mejor ir subiendo tasa lentamente a tener que hacerlo fuerte y súbitamente. </a:t>
            </a:r>
            <a:endParaRPr lang="es-MX" sz="1200" b="1" dirty="0">
              <a:latin typeface="Century Gothic"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3</a:t>
            </a:fld>
            <a:endParaRPr lang="es-ES" sz="1050" dirty="0">
              <a:solidFill>
                <a:prstClr val="black"/>
              </a:solidFill>
              <a:latin typeface="Century Gothic" pitchFamily="34" charset="0"/>
              <a:cs typeface="Arial" pitchFamily="34" charset="0"/>
            </a:endParaRPr>
          </a:p>
        </p:txBody>
      </p:sp>
      <p:sp>
        <p:nvSpPr>
          <p:cNvPr id="13" name="8 Rectángulo"/>
          <p:cNvSpPr/>
          <p:nvPr/>
        </p:nvSpPr>
        <p:spPr>
          <a:xfrm>
            <a:off x="144001" y="6668783"/>
            <a:ext cx="4995278" cy="215444"/>
          </a:xfrm>
          <a:prstGeom prst="rect">
            <a:avLst/>
          </a:prstGeom>
        </p:spPr>
        <p:txBody>
          <a:bodyPr wrap="none">
            <a:spAutoFit/>
          </a:bodyPr>
          <a:lstStyle/>
          <a:p>
            <a:pPr defTabSz="913881"/>
            <a:r>
              <a:rPr lang="es-MX" sz="800" dirty="0" smtClean="0">
                <a:solidFill>
                  <a:prstClr val="black"/>
                </a:solidFill>
                <a:latin typeface="Century Gothic" pitchFamily="34" charset="0"/>
              </a:rPr>
              <a:t>Fuente: INFONAVIT con estimaciones propias, información de </a:t>
            </a:r>
            <a:r>
              <a:rPr lang="es-MX" sz="800" dirty="0" err="1" smtClean="0">
                <a:solidFill>
                  <a:prstClr val="black"/>
                </a:solidFill>
                <a:latin typeface="Century Gothic" pitchFamily="34" charset="0"/>
              </a:rPr>
              <a:t>Bloomberg</a:t>
            </a:r>
            <a:r>
              <a:rPr lang="es-MX" sz="800" dirty="0" smtClean="0">
                <a:solidFill>
                  <a:prstClr val="black"/>
                </a:solidFill>
                <a:latin typeface="Century Gothic" pitchFamily="34" charset="0"/>
              </a:rPr>
              <a:t> y de la Reserva Federal</a:t>
            </a:r>
            <a:endParaRPr lang="es-MX" sz="800" dirty="0">
              <a:solidFill>
                <a:prstClr val="black"/>
              </a:solidFill>
              <a:latin typeface="Century Gothic" pitchFamily="34" charset="0"/>
            </a:endParaRPr>
          </a:p>
        </p:txBody>
      </p:sp>
      <p:sp>
        <p:nvSpPr>
          <p:cNvPr id="7" name="CuadroTexto 6"/>
          <p:cNvSpPr txBox="1"/>
          <p:nvPr/>
        </p:nvSpPr>
        <p:spPr>
          <a:xfrm>
            <a:off x="688498" y="3662256"/>
            <a:ext cx="2503502" cy="1107996"/>
          </a:xfrm>
          <a:prstGeom prst="rect">
            <a:avLst/>
          </a:prstGeom>
          <a:solidFill>
            <a:schemeClr val="bg1">
              <a:alpha val="84000"/>
            </a:schemeClr>
          </a:solidFill>
        </p:spPr>
        <p:txBody>
          <a:bodyPr wrap="square" rtlCol="0">
            <a:spAutoFit/>
          </a:bodyPr>
          <a:lstStyle/>
          <a:p>
            <a:r>
              <a:rPr lang="es-ES" sz="1100" dirty="0" smtClean="0">
                <a:latin typeface="Century Gothic" panose="020B0502020202020204" pitchFamily="34" charset="0"/>
              </a:rPr>
              <a:t>Los miembros de la FED redujeron en 25pb sus estimados para tasa de referencia de cierre de 2015 y 2016. </a:t>
            </a:r>
            <a:r>
              <a:rPr lang="es-MX" sz="1100" dirty="0" smtClean="0">
                <a:latin typeface="Century Gothic" panose="020B0502020202020204" pitchFamily="34" charset="0"/>
              </a:rPr>
              <a:t>Por primera vez, hubo alguien que pensó que la tasa debería de ser negativa. </a:t>
            </a:r>
            <a:endParaRPr lang="es-ES" sz="1100" dirty="0" smtClean="0">
              <a:latin typeface="Century Gothic" panose="020B0502020202020204" pitchFamily="34" charset="0"/>
            </a:endParaRPr>
          </a:p>
        </p:txBody>
      </p:sp>
      <p:cxnSp>
        <p:nvCxnSpPr>
          <p:cNvPr id="11" name="Conector recto 10"/>
          <p:cNvCxnSpPr/>
          <p:nvPr/>
        </p:nvCxnSpPr>
        <p:spPr>
          <a:xfrm flipV="1">
            <a:off x="2076450" y="5138150"/>
            <a:ext cx="1440996" cy="520926"/>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15" name="Conector recto 14"/>
          <p:cNvCxnSpPr/>
          <p:nvPr/>
        </p:nvCxnSpPr>
        <p:spPr>
          <a:xfrm flipV="1">
            <a:off x="2015232" y="5424447"/>
            <a:ext cx="1511739" cy="36774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0" name="CuadroTexto 19"/>
          <p:cNvSpPr txBox="1"/>
          <p:nvPr/>
        </p:nvSpPr>
        <p:spPr>
          <a:xfrm>
            <a:off x="6107555" y="4855788"/>
            <a:ext cx="1943161" cy="1384995"/>
          </a:xfrm>
          <a:prstGeom prst="rect">
            <a:avLst/>
          </a:prstGeom>
          <a:solidFill>
            <a:schemeClr val="bg1">
              <a:alpha val="94000"/>
            </a:schemeClr>
          </a:solidFill>
        </p:spPr>
        <p:txBody>
          <a:bodyPr wrap="none" rtlCol="0">
            <a:spAutoFit/>
          </a:bodyPr>
          <a:lstStyle/>
          <a:p>
            <a:r>
              <a:rPr lang="es-ES" sz="1400" b="1" dirty="0" smtClean="0">
                <a:solidFill>
                  <a:srgbClr val="00B050"/>
                </a:solidFill>
                <a:latin typeface="Century Gothic" panose="020B0502020202020204" pitchFamily="34" charset="0"/>
              </a:rPr>
              <a:t>Reunión Marzo</a:t>
            </a:r>
          </a:p>
          <a:p>
            <a:r>
              <a:rPr lang="es-ES" sz="1400" b="1" dirty="0" smtClean="0">
                <a:solidFill>
                  <a:schemeClr val="bg1">
                    <a:lumMod val="65000"/>
                  </a:schemeClr>
                </a:solidFill>
                <a:latin typeface="Century Gothic" panose="020B0502020202020204" pitchFamily="34" charset="0"/>
              </a:rPr>
              <a:t>Reunión Junio</a:t>
            </a:r>
          </a:p>
          <a:p>
            <a:r>
              <a:rPr lang="es-ES" sz="1400" b="1" dirty="0" smtClean="0">
                <a:solidFill>
                  <a:srgbClr val="C00000"/>
                </a:solidFill>
                <a:latin typeface="Century Gothic" panose="020B0502020202020204" pitchFamily="34" charset="0"/>
              </a:rPr>
              <a:t>Reunión Septiembre</a:t>
            </a:r>
          </a:p>
          <a:p>
            <a:r>
              <a:rPr lang="es-ES" sz="1400" b="1" dirty="0" smtClean="0">
                <a:solidFill>
                  <a:srgbClr val="00B0F0"/>
                </a:solidFill>
                <a:latin typeface="Century Gothic" panose="020B0502020202020204" pitchFamily="34" charset="0"/>
              </a:rPr>
              <a:t>Consenso Analistas</a:t>
            </a:r>
          </a:p>
          <a:p>
            <a:r>
              <a:rPr lang="es-ES" sz="1400" b="1" dirty="0" smtClean="0">
                <a:latin typeface="Century Gothic" panose="020B0502020202020204" pitchFamily="34" charset="0"/>
              </a:rPr>
              <a:t>MFGI </a:t>
            </a:r>
            <a:r>
              <a:rPr lang="es-ES" sz="1400" b="1" dirty="0" err="1" smtClean="0">
                <a:latin typeface="Century Gothic" panose="020B0502020202020204" pitchFamily="34" charset="0"/>
              </a:rPr>
              <a:t>Infonavit</a:t>
            </a:r>
            <a:endParaRPr lang="es-ES" sz="1400" b="1" dirty="0" smtClean="0">
              <a:latin typeface="Century Gothic" panose="020B0502020202020204" pitchFamily="34" charset="0"/>
            </a:endParaRPr>
          </a:p>
          <a:p>
            <a:r>
              <a:rPr lang="es-ES" sz="1400" b="1" dirty="0" smtClean="0">
                <a:solidFill>
                  <a:srgbClr val="1808E6"/>
                </a:solidFill>
                <a:latin typeface="Century Gothic" panose="020B0502020202020204" pitchFamily="34" charset="0"/>
              </a:rPr>
              <a:t>Mercado</a:t>
            </a:r>
            <a:endParaRPr lang="es-MX" sz="1400" b="1" dirty="0">
              <a:solidFill>
                <a:srgbClr val="1808E6"/>
              </a:solidFill>
              <a:latin typeface="Century Gothic" panose="020B0502020202020204" pitchFamily="34" charset="0"/>
            </a:endParaRPr>
          </a:p>
        </p:txBody>
      </p:sp>
      <p:sp>
        <p:nvSpPr>
          <p:cNvPr id="21" name="CuadroTexto 20"/>
          <p:cNvSpPr txBox="1"/>
          <p:nvPr/>
        </p:nvSpPr>
        <p:spPr>
          <a:xfrm>
            <a:off x="688498" y="3276376"/>
            <a:ext cx="7883890" cy="338554"/>
          </a:xfrm>
          <a:prstGeom prst="rect">
            <a:avLst/>
          </a:prstGeom>
          <a:noFill/>
        </p:spPr>
        <p:txBody>
          <a:bodyPr wrap="none" rtlCol="0">
            <a:spAutoFit/>
          </a:bodyPr>
          <a:lstStyle/>
          <a:p>
            <a:r>
              <a:rPr lang="es-ES" sz="1600" b="1" dirty="0" smtClean="0">
                <a:latin typeface="Century Gothic" panose="020B0502020202020204" pitchFamily="34" charset="0"/>
              </a:rPr>
              <a:t>Estimados de miembros de la FED de la tasa de referencia de EUA. 2015-2018</a:t>
            </a:r>
            <a:endParaRPr lang="es-MX" sz="1600" b="1" dirty="0">
              <a:latin typeface="Century Gothic" panose="020B0502020202020204" pitchFamily="34" charset="0"/>
            </a:endParaRPr>
          </a:p>
        </p:txBody>
      </p:sp>
    </p:spTree>
    <p:extLst>
      <p:ext uri="{BB962C8B-B14F-4D97-AF65-F5344CB8AC3E}">
        <p14:creationId xmlns:p14="http://schemas.microsoft.com/office/powerpoint/2010/main" val="3224647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366867" cy="631524"/>
          </a:xfrm>
        </p:spPr>
        <p:txBody>
          <a:bodyPr>
            <a:normAutofit/>
          </a:bodyPr>
          <a:lstStyle/>
          <a:p>
            <a:r>
              <a:rPr lang="es-ES" sz="2400" b="1" dirty="0" smtClean="0">
                <a:latin typeface="Myriad Pro Light"/>
              </a:rPr>
              <a:t>Y la reacción de Banxico</a:t>
            </a:r>
            <a:endParaRPr lang="es-MX" sz="2400" b="1" dirty="0">
              <a:latin typeface="Century Gothic" pitchFamily="34" charset="0"/>
            </a:endParaRPr>
          </a:p>
        </p:txBody>
      </p:sp>
      <p:sp>
        <p:nvSpPr>
          <p:cNvPr id="3" name="2 Marcador de contenido"/>
          <p:cNvSpPr>
            <a:spLocks noGrp="1"/>
          </p:cNvSpPr>
          <p:nvPr>
            <p:ph idx="1"/>
          </p:nvPr>
        </p:nvSpPr>
        <p:spPr>
          <a:xfrm>
            <a:off x="181897" y="1085135"/>
            <a:ext cx="8470397" cy="115796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Ante la respuesta de la FED de no subir tasa, pensamos que Banxico hará lo mismo. </a:t>
            </a:r>
            <a:r>
              <a:rPr lang="es-ES" sz="1200" dirty="0" smtClean="0">
                <a:latin typeface="Century Gothic" panose="020B0502020202020204" pitchFamily="34" charset="0"/>
              </a:rPr>
              <a:t>Sin embargo, el consenso de analistas (previo a la decisión de la FED) y el mercado piensan que habrá alza de tasa este próximo lunes en 25pb. </a:t>
            </a:r>
          </a:p>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En nuestra perspectiva, la gran razón por la que tendría que haber un incremento en tasa es que alzas en el tipo de cambio se contagien a tasas. </a:t>
            </a:r>
            <a:r>
              <a:rPr lang="es-ES" sz="1200" dirty="0" smtClean="0">
                <a:latin typeface="Century Gothic" panose="020B0502020202020204" pitchFamily="34" charset="0"/>
              </a:rPr>
              <a:t>Hubo riesgo de ello cuando el peso se depreció muy rápidamente cercano a 17.50 pesos por dólar. </a:t>
            </a:r>
            <a:r>
              <a:rPr lang="es-ES" sz="1200" b="1" dirty="0" smtClean="0">
                <a:latin typeface="Century Gothic" panose="020B0502020202020204" pitchFamily="34" charset="0"/>
              </a:rPr>
              <a:t>Siendo que buena parte del crecimiento extra que tendrá México en los próximos años depende de las Reformas Estructurales y estas a su vez representan inversión, las tasas importan.</a:t>
            </a:r>
            <a:r>
              <a:rPr lang="es-ES" sz="1200" dirty="0" smtClean="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r>
              <a:rPr lang="es-ES" sz="1200" dirty="0" smtClean="0">
                <a:latin typeface="Century Gothic" panose="020B0502020202020204" pitchFamily="34" charset="0"/>
              </a:rPr>
              <a:t>Hasta el momento, Banxico tiene a favor de no subir tasa el bajo crecimiento y los recortes a los pronósticos 2016, la inflación en mínimos históricos y que el tipo de cambio se ha estabilizado. Más aún, el Paquete Presupuestal 2016 que presentó la SHCP da certidumbre a las calificadoras de las finanzas públicas del país. </a:t>
            </a:r>
            <a:r>
              <a:rPr lang="es-ES" sz="1200" b="1" dirty="0" smtClean="0">
                <a:latin typeface="Century Gothic" panose="020B0502020202020204" pitchFamily="34" charset="0"/>
              </a:rPr>
              <a:t> </a:t>
            </a: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sp>
        <p:nvSpPr>
          <p:cNvPr id="6" name="CuadroTexto 5"/>
          <p:cNvSpPr txBox="1"/>
          <p:nvPr/>
        </p:nvSpPr>
        <p:spPr>
          <a:xfrm>
            <a:off x="7322143" y="5982982"/>
            <a:ext cx="1688508" cy="461665"/>
          </a:xfrm>
          <a:prstGeom prst="rect">
            <a:avLst/>
          </a:prstGeom>
          <a:noFill/>
        </p:spPr>
        <p:txBody>
          <a:bodyPr wrap="square" rtlCol="0">
            <a:spAutoFit/>
          </a:bodyPr>
          <a:lstStyle/>
          <a:p>
            <a:r>
              <a:rPr lang="es-ES" sz="800" dirty="0" smtClean="0">
                <a:latin typeface="Century Gothic" pitchFamily="34" charset="0"/>
              </a:rPr>
              <a:t>Fuente: Elaboración propia con datos de Banco de México y </a:t>
            </a:r>
            <a:r>
              <a:rPr lang="es-ES" sz="800" dirty="0" err="1" smtClean="0">
                <a:latin typeface="Century Gothic" pitchFamily="34" charset="0"/>
              </a:rPr>
              <a:t>Bloomberg</a:t>
            </a:r>
            <a:endParaRPr lang="es-MX" sz="800" dirty="0">
              <a:latin typeface="Century Gothic" pitchFamily="34" charset="0"/>
            </a:endParaRPr>
          </a:p>
        </p:txBody>
      </p:sp>
      <p:pic>
        <p:nvPicPr>
          <p:cNvPr id="7" name="Imagen 6"/>
          <p:cNvPicPr>
            <a:picLocks noChangeAspect="1"/>
          </p:cNvPicPr>
          <p:nvPr/>
        </p:nvPicPr>
        <p:blipFill rotWithShape="1">
          <a:blip r:embed="rId2"/>
          <a:srcRect l="24482" t="42462" r="36440" b="15005"/>
          <a:stretch/>
        </p:blipFill>
        <p:spPr>
          <a:xfrm>
            <a:off x="1295399" y="3343478"/>
            <a:ext cx="5940533" cy="3514521"/>
          </a:xfrm>
          <a:prstGeom prst="rect">
            <a:avLst/>
          </a:prstGeom>
        </p:spPr>
      </p:pic>
      <p:sp>
        <p:nvSpPr>
          <p:cNvPr id="8" name="CuadroTexto 7"/>
          <p:cNvSpPr txBox="1"/>
          <p:nvPr/>
        </p:nvSpPr>
        <p:spPr>
          <a:xfrm>
            <a:off x="1647825" y="4286249"/>
            <a:ext cx="3019425" cy="1323439"/>
          </a:xfrm>
          <a:prstGeom prst="rect">
            <a:avLst/>
          </a:prstGeom>
          <a:noFill/>
        </p:spPr>
        <p:txBody>
          <a:bodyPr wrap="square" rtlCol="0">
            <a:spAutoFit/>
          </a:bodyPr>
          <a:lstStyle/>
          <a:p>
            <a:pPr marL="171450" indent="-171450">
              <a:buFont typeface="Arial" panose="020B0604020202020204" pitchFamily="34" charset="0"/>
              <a:buChar char="•"/>
            </a:pPr>
            <a:r>
              <a:rPr lang="es-ES" sz="1000" dirty="0" smtClean="0">
                <a:latin typeface="Century Gothic" panose="020B0502020202020204" pitchFamily="34" charset="0"/>
              </a:rPr>
              <a:t>Al cierre del viernes, el mercado estaba descontando dos subidas de 25pb para los próximos 12 meses: una en octubre y otra en enero 2016. </a:t>
            </a:r>
          </a:p>
          <a:p>
            <a:pPr marL="171450" indent="-171450">
              <a:buFont typeface="Arial" panose="020B0604020202020204" pitchFamily="34" charset="0"/>
              <a:buChar char="•"/>
            </a:pPr>
            <a:r>
              <a:rPr lang="es-ES" sz="1000" dirty="0" smtClean="0">
                <a:latin typeface="Century Gothic" panose="020B0502020202020204" pitchFamily="34" charset="0"/>
              </a:rPr>
              <a:t>Entre marzo y junio, el mercado contemplaba una sola alza de tasa en septiembre (para la reunión de hoy), pero la ha aplazado para octubre. </a:t>
            </a:r>
            <a:endParaRPr lang="es-MX" sz="1000" dirty="0">
              <a:latin typeface="Century Gothic" panose="020B0502020202020204" pitchFamily="34" charset="0"/>
            </a:endParaRPr>
          </a:p>
        </p:txBody>
      </p:sp>
    </p:spTree>
    <p:extLst>
      <p:ext uri="{BB962C8B-B14F-4D97-AF65-F5344CB8AC3E}">
        <p14:creationId xmlns:p14="http://schemas.microsoft.com/office/powerpoint/2010/main" val="2002993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420582" cy="631524"/>
          </a:xfrm>
        </p:spPr>
        <p:txBody>
          <a:bodyPr>
            <a:normAutofit/>
          </a:bodyPr>
          <a:lstStyle/>
          <a:p>
            <a:r>
              <a:rPr lang="es-MX" sz="2400" b="1" dirty="0" smtClean="0">
                <a:latin typeface="Myriad Pro Light"/>
              </a:rPr>
              <a:t>En México, inflación con nuevo mínimo histórico</a:t>
            </a:r>
            <a:endParaRPr lang="es-MX" sz="2400" b="1" dirty="0">
              <a:latin typeface="Myriad Pro Light"/>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
        <p:nvSpPr>
          <p:cNvPr id="15" name="CuadroTexto 14"/>
          <p:cNvSpPr txBox="1"/>
          <p:nvPr/>
        </p:nvSpPr>
        <p:spPr>
          <a:xfrm>
            <a:off x="59267" y="6574945"/>
            <a:ext cx="2906565" cy="215444"/>
          </a:xfrm>
          <a:prstGeom prst="rect">
            <a:avLst/>
          </a:prstGeom>
          <a:noFill/>
        </p:spPr>
        <p:txBody>
          <a:bodyPr wrap="none" rtlCol="0">
            <a:spAutoFit/>
          </a:bodyPr>
          <a:lstStyle/>
          <a:p>
            <a:r>
              <a:rPr lang="es-ES" sz="800" dirty="0" smtClean="0">
                <a:latin typeface="Century Gothic" panose="020B0502020202020204" pitchFamily="34" charset="0"/>
              </a:rPr>
              <a:t>Fuente: INEGI y Secretaría del Trabajo y Previsión Social</a:t>
            </a:r>
            <a:endParaRPr lang="es-MX" sz="800" dirty="0">
              <a:latin typeface="Century Gothic" panose="020B0502020202020204" pitchFamily="34" charset="0"/>
            </a:endParaRPr>
          </a:p>
        </p:txBody>
      </p:sp>
      <p:sp>
        <p:nvSpPr>
          <p:cNvPr id="21" name="2 Marcador de contenido"/>
          <p:cNvSpPr>
            <a:spLocks noGrp="1"/>
          </p:cNvSpPr>
          <p:nvPr>
            <p:ph idx="1"/>
          </p:nvPr>
        </p:nvSpPr>
        <p:spPr>
          <a:xfrm>
            <a:off x="181897" y="1059256"/>
            <a:ext cx="8470397" cy="751959"/>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Al cierre de agosto, la inflación anual tocó un nuevo mínimo histórico, al ubicarse en 2.59%. A pesar de que se nota ya el impacto del tipo de cambio en Mercancías no Alimenticias </a:t>
            </a:r>
            <a:r>
              <a:rPr lang="es-ES" sz="1200" dirty="0" smtClean="0">
                <a:latin typeface="Century Gothic" panose="020B0502020202020204" pitchFamily="34" charset="0"/>
              </a:rPr>
              <a:t>(electrónicos, ropa, productos de lujo, coches, entre otros), algunos productos agropecuarios, telefonía y la falta de un consumo más robusto mantienen acotada la expansión de precios. </a:t>
            </a:r>
          </a:p>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2015 ha sido el año con el menor número de revisiones salariales en los primeros 6 meses del año que registra la Secretaría del Trabajo desde 2004 (cuando la economía global crecía poco)</a:t>
            </a:r>
            <a:r>
              <a:rPr lang="es-ES" sz="1200" dirty="0" smtClean="0">
                <a:latin typeface="Century Gothic" panose="020B0502020202020204" pitchFamily="34" charset="0"/>
              </a:rPr>
              <a:t>. </a:t>
            </a:r>
            <a:r>
              <a:rPr lang="es-ES" sz="1200" dirty="0">
                <a:latin typeface="Century Gothic" panose="020B0502020202020204" pitchFamily="34" charset="0"/>
              </a:rPr>
              <a:t>De hecho, desde 2013 </a:t>
            </a:r>
            <a:r>
              <a:rPr lang="es-ES" sz="1200" dirty="0" smtClean="0">
                <a:latin typeface="Century Gothic" panose="020B0502020202020204" pitchFamily="34" charset="0"/>
              </a:rPr>
              <a:t>han </a:t>
            </a:r>
            <a:r>
              <a:rPr lang="es-ES" sz="1200" dirty="0">
                <a:latin typeface="Century Gothic" panose="020B0502020202020204" pitchFamily="34" charset="0"/>
              </a:rPr>
              <a:t>ido disminuyendo estas revisiones porque hay una capacidad laboral no utilizada en la </a:t>
            </a:r>
            <a:r>
              <a:rPr lang="es-ES" sz="1200" dirty="0" smtClean="0">
                <a:latin typeface="Century Gothic" panose="020B0502020202020204" pitchFamily="34" charset="0"/>
              </a:rPr>
              <a:t>economía.  Además, una baja inflación hace que los empleados no presionen por tantas alzas salariales, en contraste con lo que ocurriría en un ambiente inflacionario. </a:t>
            </a:r>
          </a:p>
        </p:txBody>
      </p:sp>
      <p:graphicFrame>
        <p:nvGraphicFramePr>
          <p:cNvPr id="14" name="Gráfico 13"/>
          <p:cNvGraphicFramePr>
            <a:graphicFrameLocks/>
          </p:cNvGraphicFramePr>
          <p:nvPr>
            <p:extLst>
              <p:ext uri="{D42A27DB-BD31-4B8C-83A1-F6EECF244321}">
                <p14:modId xmlns:p14="http://schemas.microsoft.com/office/powerpoint/2010/main" val="36577923"/>
              </p:ext>
            </p:extLst>
          </p:nvPr>
        </p:nvGraphicFramePr>
        <p:xfrm>
          <a:off x="4538133" y="2861733"/>
          <a:ext cx="4284133" cy="37594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p:cNvGraphicFramePr>
            <a:graphicFrameLocks/>
          </p:cNvGraphicFramePr>
          <p:nvPr>
            <p:extLst>
              <p:ext uri="{D42A27DB-BD31-4B8C-83A1-F6EECF244321}">
                <p14:modId xmlns:p14="http://schemas.microsoft.com/office/powerpoint/2010/main" val="1659939951"/>
              </p:ext>
            </p:extLst>
          </p:nvPr>
        </p:nvGraphicFramePr>
        <p:xfrm>
          <a:off x="54504" y="2861733"/>
          <a:ext cx="4204229" cy="37106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2917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420582" cy="631524"/>
          </a:xfrm>
        </p:spPr>
        <p:txBody>
          <a:bodyPr>
            <a:normAutofit/>
          </a:bodyPr>
          <a:lstStyle/>
          <a:p>
            <a:r>
              <a:rPr lang="es-MX" sz="2400" b="1" dirty="0" smtClean="0">
                <a:latin typeface="Myriad Pro Light"/>
              </a:rPr>
              <a:t>Paquete presupuestal 2016: Reducción del Déficit</a:t>
            </a:r>
            <a:endParaRPr lang="es-MX" sz="2400" b="1" dirty="0">
              <a:latin typeface="Myriad Pro Light"/>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
        <p:nvSpPr>
          <p:cNvPr id="15" name="CuadroTexto 14"/>
          <p:cNvSpPr txBox="1"/>
          <p:nvPr/>
        </p:nvSpPr>
        <p:spPr>
          <a:xfrm>
            <a:off x="59267" y="6574945"/>
            <a:ext cx="3336170" cy="215444"/>
          </a:xfrm>
          <a:prstGeom prst="rect">
            <a:avLst/>
          </a:prstGeom>
          <a:noFill/>
        </p:spPr>
        <p:txBody>
          <a:bodyPr wrap="none" rtlCol="0">
            <a:spAutoFit/>
          </a:bodyPr>
          <a:lstStyle/>
          <a:p>
            <a:r>
              <a:rPr lang="es-ES" sz="800" dirty="0" smtClean="0">
                <a:latin typeface="Century Gothic" panose="020B0502020202020204" pitchFamily="34" charset="0"/>
              </a:rPr>
              <a:t>Fuente: Secretaría de Hacienda y Crédito Público y </a:t>
            </a:r>
            <a:r>
              <a:rPr lang="es-ES" sz="800" dirty="0" err="1" smtClean="0">
                <a:latin typeface="Century Gothic" panose="020B0502020202020204" pitchFamily="34" charset="0"/>
              </a:rPr>
              <a:t>Bloomberg</a:t>
            </a:r>
            <a:endParaRPr lang="es-MX" sz="800" dirty="0">
              <a:latin typeface="Century Gothic" panose="020B0502020202020204" pitchFamily="34" charset="0"/>
            </a:endParaRPr>
          </a:p>
        </p:txBody>
      </p:sp>
      <p:sp>
        <p:nvSpPr>
          <p:cNvPr id="21" name="2 Marcador de contenido"/>
          <p:cNvSpPr>
            <a:spLocks noGrp="1"/>
          </p:cNvSpPr>
          <p:nvPr>
            <p:ph idx="1"/>
          </p:nvPr>
        </p:nvSpPr>
        <p:spPr>
          <a:xfrm>
            <a:off x="181897" y="947284"/>
            <a:ext cx="8470397" cy="751959"/>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La SHCP entregó el proyecto de Presupuesto de 2016 ante la Cámara de Diputados, siendo el punto más importante la propuesta de reducir el déficit presupuestario de 1.0% a 0.5% del PIB. </a:t>
            </a:r>
          </a:p>
          <a:p>
            <a:pPr marL="180975" lvl="0" indent="-180975" algn="just">
              <a:spcBef>
                <a:spcPts val="0"/>
              </a:spcBef>
              <a:spcAft>
                <a:spcPts val="600"/>
              </a:spcAft>
              <a:buClr>
                <a:srgbClr val="CD0000"/>
              </a:buClr>
              <a:buSzPct val="110000"/>
              <a:buFont typeface="Arial" pitchFamily="34" charset="0"/>
              <a:buChar char="•"/>
            </a:pPr>
            <a:r>
              <a:rPr lang="es-ES" sz="1200" dirty="0" smtClean="0">
                <a:latin typeface="Century Gothic" panose="020B0502020202020204" pitchFamily="34" charset="0"/>
              </a:rPr>
              <a:t>El gasto programable disminuiría 221 mil MDP respecto al Presupuesto 2015, equivalente a 1.15% del PIB (poco más de la mitad de ese recorte ya se dio este año). Además, se estima que en 2016 los ingresos tributarios se incrementarán 19.3%, lo que permitiría compensar la caída de los ingresos petroleros, que tendrán una baja de 30%. De los logros en los últimos años en estabilidad financiera ha sido reducir de manera importante la dependencia a ingresos petroleros. </a:t>
            </a:r>
          </a:p>
          <a:p>
            <a:pPr marL="180975" lvl="0" indent="-180975" algn="just">
              <a:spcBef>
                <a:spcPts val="0"/>
              </a:spcBef>
              <a:spcAft>
                <a:spcPts val="600"/>
              </a:spcAft>
              <a:buClr>
                <a:srgbClr val="CD0000"/>
              </a:buClr>
              <a:buSzPct val="110000"/>
              <a:buFont typeface="Arial" pitchFamily="34" charset="0"/>
              <a:buChar char="•"/>
            </a:pPr>
            <a:r>
              <a:rPr lang="es-ES" sz="1200" b="1" dirty="0" smtClean="0">
                <a:latin typeface="Century Gothic" panose="020B0502020202020204" pitchFamily="34" charset="0"/>
              </a:rPr>
              <a:t>En el entorno internacional, un tema clave para México es su riesgo de crédito, por lo que el reducir el déficit 2016 como lo había prometido da certidumbre a las calificadoras. </a:t>
            </a:r>
            <a:r>
              <a:rPr lang="es-ES" sz="1200" dirty="0" smtClean="0">
                <a:latin typeface="Century Gothic" panose="020B0502020202020204" pitchFamily="34" charset="0"/>
              </a:rPr>
              <a:t>El costo de no hacerlo tiene consecuencias y lo vimos esta semana con Brasil, con S&amp;P quitándole el grado de inversión. </a:t>
            </a:r>
            <a:endParaRPr lang="es-ES" sz="1200" b="1" dirty="0" smtClean="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200" dirty="0" smtClean="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200" dirty="0" smtClean="0">
              <a:latin typeface="Century Gothic" panose="020B0502020202020204" pitchFamily="34" charset="0"/>
            </a:endParaRPr>
          </a:p>
        </p:txBody>
      </p:sp>
      <p:graphicFrame>
        <p:nvGraphicFramePr>
          <p:cNvPr id="7" name="Gráfico 6"/>
          <p:cNvGraphicFramePr>
            <a:graphicFrameLocks/>
          </p:cNvGraphicFramePr>
          <p:nvPr>
            <p:extLst>
              <p:ext uri="{D42A27DB-BD31-4B8C-83A1-F6EECF244321}">
                <p14:modId xmlns:p14="http://schemas.microsoft.com/office/powerpoint/2010/main" val="2835448995"/>
              </p:ext>
            </p:extLst>
          </p:nvPr>
        </p:nvGraphicFramePr>
        <p:xfrm>
          <a:off x="59268" y="2945494"/>
          <a:ext cx="4445000" cy="3664323"/>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ángulo 3"/>
          <p:cNvSpPr/>
          <p:nvPr/>
        </p:nvSpPr>
        <p:spPr>
          <a:xfrm>
            <a:off x="550333" y="4470400"/>
            <a:ext cx="3589867" cy="533400"/>
          </a:xfrm>
          <a:prstGeom prst="rect">
            <a:avLst/>
          </a:prstGeom>
          <a:solidFill>
            <a:srgbClr val="00B050">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p:cNvSpPr txBox="1"/>
          <p:nvPr/>
        </p:nvSpPr>
        <p:spPr>
          <a:xfrm>
            <a:off x="1835792" y="4737100"/>
            <a:ext cx="2260079" cy="584775"/>
          </a:xfrm>
          <a:prstGeom prst="rect">
            <a:avLst/>
          </a:prstGeom>
          <a:noFill/>
        </p:spPr>
        <p:txBody>
          <a:bodyPr wrap="square" rtlCol="0">
            <a:spAutoFit/>
          </a:bodyPr>
          <a:lstStyle/>
          <a:p>
            <a:r>
              <a:rPr lang="es-ES" sz="800" dirty="0" smtClean="0">
                <a:latin typeface="Century Gothic" panose="020B0502020202020204" pitchFamily="34" charset="0"/>
              </a:rPr>
              <a:t>La última vez que el barril de petróleo estuvo por debajo de USD50 por barril, los ingresos petroleros constituían entre 30% y 50% del total. Hoy, alrededor de 20%.  </a:t>
            </a:r>
            <a:endParaRPr lang="es-MX" sz="800" dirty="0">
              <a:latin typeface="Century Gothic" panose="020B0502020202020204" pitchFamily="34" charset="0"/>
            </a:endParaRPr>
          </a:p>
        </p:txBody>
      </p:sp>
      <p:sp>
        <p:nvSpPr>
          <p:cNvPr id="13" name="CuadroTexto 12"/>
          <p:cNvSpPr txBox="1"/>
          <p:nvPr/>
        </p:nvSpPr>
        <p:spPr>
          <a:xfrm>
            <a:off x="4871821" y="3138614"/>
            <a:ext cx="3992470" cy="461665"/>
          </a:xfrm>
          <a:prstGeom prst="rect">
            <a:avLst/>
          </a:prstGeom>
          <a:noFill/>
        </p:spPr>
        <p:txBody>
          <a:bodyPr wrap="square" rtlCol="0">
            <a:spAutoFit/>
          </a:bodyPr>
          <a:lstStyle/>
          <a:p>
            <a:pPr algn="ctr"/>
            <a:r>
              <a:rPr lang="es-ES" sz="1200" b="1" dirty="0" smtClean="0">
                <a:latin typeface="Century Gothic" panose="020B0502020202020204" pitchFamily="34" charset="0"/>
              </a:rPr>
              <a:t>Composición de Ingresos Tributarios del Gobierno Federal</a:t>
            </a:r>
            <a:r>
              <a:rPr lang="es-ES" sz="1200" b="1" dirty="0">
                <a:latin typeface="Century Gothic" panose="020B0502020202020204" pitchFamily="34" charset="0"/>
              </a:rPr>
              <a:t> </a:t>
            </a:r>
            <a:r>
              <a:rPr lang="es-ES" sz="1200" b="1" dirty="0" smtClean="0">
                <a:latin typeface="Century Gothic" panose="020B0502020202020204" pitchFamily="34" charset="0"/>
              </a:rPr>
              <a:t>a Julio 2015 y Crecimiento anual %*</a:t>
            </a:r>
            <a:endParaRPr lang="es-MX" sz="1200" b="1" dirty="0">
              <a:latin typeface="Century Gothic" panose="020B0502020202020204" pitchFamily="34" charset="0"/>
            </a:endParaRPr>
          </a:p>
        </p:txBody>
      </p:sp>
      <p:graphicFrame>
        <p:nvGraphicFramePr>
          <p:cNvPr id="11" name="Gráfico 10"/>
          <p:cNvGraphicFramePr>
            <a:graphicFrameLocks/>
          </p:cNvGraphicFramePr>
          <p:nvPr>
            <p:extLst>
              <p:ext uri="{D42A27DB-BD31-4B8C-83A1-F6EECF244321}">
                <p14:modId xmlns:p14="http://schemas.microsoft.com/office/powerpoint/2010/main" val="1464810924"/>
              </p:ext>
            </p:extLst>
          </p:nvPr>
        </p:nvGraphicFramePr>
        <p:xfrm>
          <a:off x="5381331" y="4101835"/>
          <a:ext cx="2988228" cy="2391731"/>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p:cNvSpPr txBox="1"/>
          <p:nvPr/>
        </p:nvSpPr>
        <p:spPr>
          <a:xfrm>
            <a:off x="8143983" y="5092187"/>
            <a:ext cx="538930" cy="530915"/>
          </a:xfrm>
          <a:prstGeom prst="rect">
            <a:avLst/>
          </a:prstGeom>
          <a:noFill/>
        </p:spPr>
        <p:txBody>
          <a:bodyPr wrap="none" rtlCol="0">
            <a:spAutoFit/>
          </a:bodyPr>
          <a:lstStyle/>
          <a:p>
            <a:r>
              <a:rPr lang="es-ES" b="1" dirty="0" smtClean="0">
                <a:latin typeface="Century Gothic" panose="020B0502020202020204" pitchFamily="34" charset="0"/>
              </a:rPr>
              <a:t>ISR</a:t>
            </a:r>
          </a:p>
          <a:p>
            <a:r>
              <a:rPr lang="es-ES" sz="1050" dirty="0" smtClean="0">
                <a:latin typeface="Century Gothic" panose="020B0502020202020204" pitchFamily="34" charset="0"/>
              </a:rPr>
              <a:t>(24%)</a:t>
            </a:r>
            <a:endParaRPr lang="es-MX" dirty="0">
              <a:latin typeface="Century Gothic" panose="020B0502020202020204" pitchFamily="34" charset="0"/>
            </a:endParaRPr>
          </a:p>
        </p:txBody>
      </p:sp>
      <p:sp>
        <p:nvSpPr>
          <p:cNvPr id="14" name="CuadroTexto 13"/>
          <p:cNvSpPr txBox="1"/>
          <p:nvPr/>
        </p:nvSpPr>
        <p:spPr>
          <a:xfrm>
            <a:off x="5097440" y="5465729"/>
            <a:ext cx="591829" cy="538609"/>
          </a:xfrm>
          <a:prstGeom prst="rect">
            <a:avLst/>
          </a:prstGeom>
          <a:noFill/>
        </p:spPr>
        <p:txBody>
          <a:bodyPr wrap="none" rtlCol="0">
            <a:spAutoFit/>
          </a:bodyPr>
          <a:lstStyle/>
          <a:p>
            <a:r>
              <a:rPr lang="es-ES" b="1" dirty="0" smtClean="0">
                <a:latin typeface="Century Gothic" panose="020B0502020202020204" pitchFamily="34" charset="0"/>
              </a:rPr>
              <a:t>IVA</a:t>
            </a:r>
          </a:p>
          <a:p>
            <a:r>
              <a:rPr lang="es-ES" sz="1050" dirty="0" smtClean="0">
                <a:latin typeface="Century Gothic" panose="020B0502020202020204" pitchFamily="34" charset="0"/>
              </a:rPr>
              <a:t>(3.3%)</a:t>
            </a:r>
            <a:endParaRPr lang="es-MX" sz="1600" dirty="0">
              <a:latin typeface="Century Gothic" panose="020B0502020202020204" pitchFamily="34" charset="0"/>
            </a:endParaRPr>
          </a:p>
        </p:txBody>
      </p:sp>
      <p:sp>
        <p:nvSpPr>
          <p:cNvPr id="16" name="CuadroTexto 15"/>
          <p:cNvSpPr txBox="1"/>
          <p:nvPr/>
        </p:nvSpPr>
        <p:spPr>
          <a:xfrm>
            <a:off x="5572607" y="3890881"/>
            <a:ext cx="631904" cy="538609"/>
          </a:xfrm>
          <a:prstGeom prst="rect">
            <a:avLst/>
          </a:prstGeom>
          <a:noFill/>
        </p:spPr>
        <p:txBody>
          <a:bodyPr wrap="none" rtlCol="0">
            <a:spAutoFit/>
          </a:bodyPr>
          <a:lstStyle/>
          <a:p>
            <a:r>
              <a:rPr lang="es-ES" b="1" dirty="0" smtClean="0">
                <a:latin typeface="Century Gothic" panose="020B0502020202020204" pitchFamily="34" charset="0"/>
              </a:rPr>
              <a:t>IEPS</a:t>
            </a:r>
          </a:p>
          <a:p>
            <a:r>
              <a:rPr lang="es-ES" sz="1050" dirty="0" smtClean="0">
                <a:latin typeface="Century Gothic" panose="020B0502020202020204" pitchFamily="34" charset="0"/>
              </a:rPr>
              <a:t>(290%)</a:t>
            </a:r>
            <a:endParaRPr lang="es-MX" dirty="0">
              <a:latin typeface="Century Gothic" panose="020B0502020202020204" pitchFamily="34" charset="0"/>
            </a:endParaRPr>
          </a:p>
        </p:txBody>
      </p:sp>
      <p:sp>
        <p:nvSpPr>
          <p:cNvPr id="17" name="CuadroTexto 16"/>
          <p:cNvSpPr txBox="1"/>
          <p:nvPr/>
        </p:nvSpPr>
        <p:spPr>
          <a:xfrm>
            <a:off x="6817246" y="3693848"/>
            <a:ext cx="620683" cy="438582"/>
          </a:xfrm>
          <a:prstGeom prst="rect">
            <a:avLst/>
          </a:prstGeom>
          <a:noFill/>
        </p:spPr>
        <p:txBody>
          <a:bodyPr wrap="none" rtlCol="0">
            <a:spAutoFit/>
          </a:bodyPr>
          <a:lstStyle/>
          <a:p>
            <a:r>
              <a:rPr lang="es-ES" sz="1200" b="1" dirty="0" smtClean="0">
                <a:latin typeface="Century Gothic" panose="020B0502020202020204" pitchFamily="34" charset="0"/>
              </a:rPr>
              <a:t>Otros</a:t>
            </a:r>
          </a:p>
          <a:p>
            <a:r>
              <a:rPr lang="es-ES" sz="1050" dirty="0" smtClean="0">
                <a:latin typeface="Century Gothic" panose="020B0502020202020204" pitchFamily="34" charset="0"/>
              </a:rPr>
              <a:t>(-1.5%)</a:t>
            </a:r>
            <a:endParaRPr lang="es-MX" sz="1050" dirty="0">
              <a:latin typeface="Century Gothic" panose="020B0502020202020204" pitchFamily="34" charset="0"/>
            </a:endParaRPr>
          </a:p>
        </p:txBody>
      </p:sp>
      <p:sp>
        <p:nvSpPr>
          <p:cNvPr id="18" name="CuadroTexto 17"/>
          <p:cNvSpPr txBox="1"/>
          <p:nvPr/>
        </p:nvSpPr>
        <p:spPr>
          <a:xfrm>
            <a:off x="6248100" y="3567477"/>
            <a:ext cx="736099" cy="646331"/>
          </a:xfrm>
          <a:prstGeom prst="rect">
            <a:avLst/>
          </a:prstGeom>
          <a:noFill/>
        </p:spPr>
        <p:txBody>
          <a:bodyPr wrap="none" rtlCol="0">
            <a:spAutoFit/>
          </a:bodyPr>
          <a:lstStyle/>
          <a:p>
            <a:r>
              <a:rPr lang="es-ES" sz="1200" b="1" dirty="0" err="1" smtClean="0">
                <a:latin typeface="Century Gothic" panose="020B0502020202020204" pitchFamily="34" charset="0"/>
              </a:rPr>
              <a:t>Import</a:t>
            </a:r>
            <a:r>
              <a:rPr lang="es-ES" sz="1200" b="1" dirty="0" smtClean="0">
                <a:latin typeface="Century Gothic" panose="020B0502020202020204" pitchFamily="34" charset="0"/>
              </a:rPr>
              <a:t>/</a:t>
            </a:r>
          </a:p>
          <a:p>
            <a:r>
              <a:rPr lang="es-ES" sz="1200" b="1" dirty="0" err="1" smtClean="0">
                <a:latin typeface="Century Gothic" panose="020B0502020202020204" pitchFamily="34" charset="0"/>
              </a:rPr>
              <a:t>Export</a:t>
            </a:r>
            <a:endParaRPr lang="es-ES" sz="1200" b="1" dirty="0" smtClean="0">
              <a:latin typeface="Century Gothic" panose="020B0502020202020204" pitchFamily="34" charset="0"/>
            </a:endParaRPr>
          </a:p>
          <a:p>
            <a:r>
              <a:rPr lang="es-ES" sz="1050" dirty="0" smtClean="0">
                <a:latin typeface="Century Gothic" panose="020B0502020202020204" pitchFamily="34" charset="0"/>
              </a:rPr>
              <a:t>(25%)</a:t>
            </a:r>
            <a:endParaRPr lang="es-MX" sz="1050" dirty="0">
              <a:latin typeface="Century Gothic" panose="020B0502020202020204" pitchFamily="34" charset="0"/>
            </a:endParaRPr>
          </a:p>
        </p:txBody>
      </p:sp>
      <p:sp>
        <p:nvSpPr>
          <p:cNvPr id="19" name="CuadroTexto 18"/>
          <p:cNvSpPr txBox="1"/>
          <p:nvPr/>
        </p:nvSpPr>
        <p:spPr>
          <a:xfrm>
            <a:off x="4740236" y="6574945"/>
            <a:ext cx="2634054" cy="215444"/>
          </a:xfrm>
          <a:prstGeom prst="rect">
            <a:avLst/>
          </a:prstGeom>
          <a:noFill/>
        </p:spPr>
        <p:txBody>
          <a:bodyPr wrap="none" rtlCol="0">
            <a:spAutoFit/>
          </a:bodyPr>
          <a:lstStyle/>
          <a:p>
            <a:r>
              <a:rPr lang="es-ES" sz="800" dirty="0" smtClean="0">
                <a:latin typeface="Century Gothic" panose="020B0502020202020204" pitchFamily="34" charset="0"/>
              </a:rPr>
              <a:t>* Los crecimientos anuales están entre paréntesis</a:t>
            </a:r>
            <a:endParaRPr lang="es-MX" sz="800" dirty="0">
              <a:latin typeface="Century Gothic" panose="020B0502020202020204" pitchFamily="34" charset="0"/>
            </a:endParaRPr>
          </a:p>
        </p:txBody>
      </p:sp>
      <p:sp>
        <p:nvSpPr>
          <p:cNvPr id="20" name="CuadroTexto 19"/>
          <p:cNvSpPr txBox="1"/>
          <p:nvPr/>
        </p:nvSpPr>
        <p:spPr>
          <a:xfrm>
            <a:off x="6162938" y="4721710"/>
            <a:ext cx="1362614" cy="1200329"/>
          </a:xfrm>
          <a:prstGeom prst="rect">
            <a:avLst/>
          </a:prstGeom>
          <a:noFill/>
        </p:spPr>
        <p:txBody>
          <a:bodyPr wrap="square" rtlCol="0">
            <a:spAutoFit/>
          </a:bodyPr>
          <a:lstStyle/>
          <a:p>
            <a:pPr algn="just"/>
            <a:r>
              <a:rPr lang="es-ES" sz="800" dirty="0" smtClean="0">
                <a:latin typeface="Century Gothic" panose="020B0502020202020204" pitchFamily="34" charset="0"/>
              </a:rPr>
              <a:t>Los ingresos tributarios aumentaron en conjunto 29% en el periodo julio 2014-julio 2015. La recaudación del IEPS fue la que más creció por cobro de impuestos a gasolinas y diésel. </a:t>
            </a:r>
            <a:endParaRPr lang="es-MX" sz="800" dirty="0">
              <a:latin typeface="Century Gothic" panose="020B0502020202020204" pitchFamily="34" charset="0"/>
            </a:endParaRPr>
          </a:p>
        </p:txBody>
      </p:sp>
    </p:spTree>
    <p:extLst>
      <p:ext uri="{BB962C8B-B14F-4D97-AF65-F5344CB8AC3E}">
        <p14:creationId xmlns:p14="http://schemas.microsoft.com/office/powerpoint/2010/main" val="3709628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7</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4401205"/>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a:t>
            </a:r>
            <a:r>
              <a:rPr lang="es-MX" sz="1600" b="1" dirty="0" smtClean="0">
                <a:solidFill>
                  <a:srgbClr val="B2B2B2"/>
                </a:solidFill>
                <a:latin typeface="Century Gothic" pitchFamily="34" charset="0"/>
              </a:rPr>
              <a:t>económico.</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escenarios </a:t>
            </a:r>
            <a:r>
              <a:rPr lang="es-MX" sz="1600" b="1" dirty="0" smtClean="0">
                <a:solidFill>
                  <a:srgbClr val="CD0000"/>
                </a:solidFill>
                <a:latin typeface="Century Gothic" pitchFamily="34" charset="0"/>
              </a:rPr>
              <a:t>de los </a:t>
            </a:r>
            <a:r>
              <a:rPr lang="es-MX" sz="1600" b="1" dirty="0">
                <a:solidFill>
                  <a:srgbClr val="CD0000"/>
                </a:solidFill>
                <a:latin typeface="Century Gothic" pitchFamily="34" charset="0"/>
              </a:rPr>
              <a:t>movimientos en </a:t>
            </a:r>
            <a:r>
              <a:rPr lang="es-MX" sz="1600" b="1" dirty="0" smtClean="0">
                <a:solidFill>
                  <a:srgbClr val="CD0000"/>
                </a:solidFill>
                <a:latin typeface="Century Gothic" pitchFamily="34" charset="0"/>
              </a:rPr>
              <a:t>las </a:t>
            </a:r>
            <a:r>
              <a:rPr lang="es-MX" sz="1600" b="1" dirty="0">
                <a:solidFill>
                  <a:srgbClr val="CD0000"/>
                </a:solidFill>
                <a:latin typeface="Century Gothic" pitchFamily="34" charset="0"/>
              </a:rPr>
              <a:t>tasas de </a:t>
            </a:r>
            <a:r>
              <a:rPr lang="es-MX" sz="1600" b="1" dirty="0" smtClean="0">
                <a:solidFill>
                  <a:srgbClr val="CD0000"/>
                </a:solidFill>
                <a:latin typeface="Century Gothic" pitchFamily="34" charset="0"/>
              </a:rPr>
              <a:t>interés.</a:t>
            </a:r>
            <a:endParaRPr lang="es-MX" sz="1600" b="1" dirty="0">
              <a:solidFill>
                <a:srgbClr val="CD0000"/>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 Informe </a:t>
            </a:r>
            <a:r>
              <a:rPr lang="es-MX" sz="1600" b="1" dirty="0">
                <a:solidFill>
                  <a:srgbClr val="B2B2B2"/>
                </a:solidFill>
                <a:latin typeface="Century Gothic" pitchFamily="34" charset="0"/>
              </a:rPr>
              <a:t>sobre resultados y estrategia de inversión del Fondo de Apoyo a las Necesidades de Vivienda de los Trabajadores (FANVIT</a:t>
            </a:r>
            <a:r>
              <a:rPr lang="es-MX" sz="1600" b="1" dirty="0" smtClean="0">
                <a:solidFill>
                  <a:srgbClr val="B2B2B2"/>
                </a:solidFill>
                <a:latin typeface="Century Gothic" pitchFamily="34" charset="0"/>
              </a:rPr>
              <a: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avance del Fondo de Protección de Pagos, Fondo de Jubilaciones y Pensiones de Beneficio Definido, Fondo de Jubilaciones y Pensiones de Contribución Definida y Fondo de Ahorro. </a:t>
            </a:r>
          </a:p>
          <a:p>
            <a:pPr marL="355600" indent="-355600" algn="just" defTabSz="457200">
              <a:spcAft>
                <a:spcPts val="2400"/>
              </a:spcAft>
              <a:buFont typeface="+mj-lt"/>
              <a:buAutoNum type="arabicPeriod"/>
            </a:pPr>
            <a:endParaRPr lang="es-MX" sz="1600" b="1" dirty="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a:solidFill>
                  <a:prstClr val="black"/>
                </a:solidFill>
                <a:latin typeface="Century Gothic" pitchFamily="34" charset="0"/>
                <a:ea typeface="MS PGothic" pitchFamily="34" charset="-128"/>
                <a:cs typeface="Arial" pitchFamily="34" charset="0"/>
              </a:rPr>
              <a:t>octubre de </a:t>
            </a:r>
            <a:r>
              <a:rPr lang="es-MX" sz="1600" b="1" dirty="0">
                <a:solidFill>
                  <a:prstClr val="black"/>
                </a:solidFill>
                <a:latin typeface="Century Gothic" pitchFamily="34" charset="0"/>
                <a:ea typeface="MS PGothic" pitchFamily="34" charset="-128"/>
                <a:cs typeface="Arial" pitchFamily="34" charset="0"/>
              </a:rPr>
              <a:t>2015</a:t>
            </a:r>
          </a:p>
        </p:txBody>
      </p:sp>
    </p:spTree>
    <p:extLst>
      <p:ext uri="{BB962C8B-B14F-4D97-AF65-F5344CB8AC3E}">
        <p14:creationId xmlns:p14="http://schemas.microsoft.com/office/powerpoint/2010/main" val="2004430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0489" y="407269"/>
            <a:ext cx="6543519" cy="631524"/>
          </a:xfrm>
        </p:spPr>
        <p:txBody>
          <a:bodyPr>
            <a:normAutofit/>
          </a:bodyPr>
          <a:lstStyle/>
          <a:p>
            <a:r>
              <a:rPr lang="es-MX" sz="2400" b="1" dirty="0" smtClean="0">
                <a:latin typeface="Myriad Pro Light"/>
              </a:rPr>
              <a:t>Escenario: Sin Cambios</a:t>
            </a:r>
            <a:endParaRPr lang="es-MX" sz="2400" b="1" dirty="0">
              <a:latin typeface="Myriad Pro Light"/>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graphicFrame>
        <p:nvGraphicFramePr>
          <p:cNvPr id="4" name="Tabla 3"/>
          <p:cNvGraphicFramePr>
            <a:graphicFrameLocks noGrp="1"/>
          </p:cNvGraphicFramePr>
          <p:nvPr>
            <p:extLst>
              <p:ext uri="{D42A27DB-BD31-4B8C-83A1-F6EECF244321}">
                <p14:modId xmlns:p14="http://schemas.microsoft.com/office/powerpoint/2010/main" val="1514408059"/>
              </p:ext>
            </p:extLst>
          </p:nvPr>
        </p:nvGraphicFramePr>
        <p:xfrm>
          <a:off x="310390" y="2259417"/>
          <a:ext cx="8167182" cy="3460423"/>
        </p:xfrm>
        <a:graphic>
          <a:graphicData uri="http://schemas.openxmlformats.org/drawingml/2006/table">
            <a:tbl>
              <a:tblPr firstRow="1" bandRow="1">
                <a:tableStyleId>{5C22544A-7EE6-4342-B048-85BDC9FD1C3A}</a:tableStyleId>
              </a:tblPr>
              <a:tblGrid>
                <a:gridCol w="2479305"/>
                <a:gridCol w="2773378"/>
                <a:gridCol w="2914499"/>
              </a:tblGrid>
              <a:tr h="625783">
                <a:tc>
                  <a:txBody>
                    <a:bodyPr/>
                    <a:lstStyle/>
                    <a:p>
                      <a:pPr algn="ctr"/>
                      <a:r>
                        <a:rPr lang="es-ES" sz="1200" dirty="0" smtClean="0">
                          <a:latin typeface="Century Gothic" panose="020B0502020202020204" pitchFamily="34" charset="0"/>
                        </a:rPr>
                        <a:t>Impacto</a:t>
                      </a:r>
                      <a:r>
                        <a:rPr lang="es-ES" sz="1200" baseline="0" dirty="0" smtClean="0">
                          <a:latin typeface="Century Gothic" panose="020B0502020202020204" pitchFamily="34" charset="0"/>
                        </a:rPr>
                        <a:t> en Mercados</a:t>
                      </a:r>
                      <a:endParaRPr lang="es-MX" sz="1200" dirty="0">
                        <a:latin typeface="Century Gothic" panose="020B0502020202020204" pitchFamily="34" charset="0"/>
                      </a:endParaRPr>
                    </a:p>
                  </a:txBody>
                  <a:tcPr>
                    <a:solidFill>
                      <a:srgbClr val="C00000"/>
                    </a:solidFill>
                  </a:tcPr>
                </a:tc>
                <a:tc>
                  <a:txBody>
                    <a:bodyPr/>
                    <a:lstStyle/>
                    <a:p>
                      <a:pPr algn="ctr"/>
                      <a:r>
                        <a:rPr lang="es-ES" sz="1200" dirty="0" smtClean="0">
                          <a:latin typeface="Century Gothic" panose="020B0502020202020204" pitchFamily="34" charset="0"/>
                        </a:rPr>
                        <a:t>Impacto en el portafolio: Mínimo</a:t>
                      </a:r>
                      <a:endParaRPr lang="es-MX" sz="1200" dirty="0">
                        <a:latin typeface="Century Gothic" panose="020B0502020202020204" pitchFamily="34" charset="0"/>
                      </a:endParaRPr>
                    </a:p>
                  </a:txBody>
                  <a:tcPr>
                    <a:solidFill>
                      <a:srgbClr val="C00000"/>
                    </a:solidFill>
                  </a:tcPr>
                </a:tc>
                <a:tc>
                  <a:txBody>
                    <a:bodyPr/>
                    <a:lstStyle/>
                    <a:p>
                      <a:pPr algn="ctr"/>
                      <a:r>
                        <a:rPr lang="es-MX" sz="1200" dirty="0" smtClean="0">
                          <a:latin typeface="Century Gothic" panose="020B0502020202020204" pitchFamily="34" charset="0"/>
                        </a:rPr>
                        <a:t>Estrategia hacia</a:t>
                      </a:r>
                      <a:r>
                        <a:rPr lang="es-MX" sz="1200" baseline="0" dirty="0" smtClean="0">
                          <a:latin typeface="Century Gothic" panose="020B0502020202020204" pitchFamily="34" charset="0"/>
                        </a:rPr>
                        <a:t> adelante</a:t>
                      </a:r>
                      <a:endParaRPr lang="es-MX" sz="1200" dirty="0">
                        <a:latin typeface="Century Gothic" panose="020B0502020202020204" pitchFamily="34" charset="0"/>
                      </a:endParaRPr>
                    </a:p>
                  </a:txBody>
                  <a:tcPr>
                    <a:solidFill>
                      <a:srgbClr val="C00000"/>
                    </a:solidFill>
                  </a:tcPr>
                </a:tc>
              </a:tr>
              <a:tr h="2167247">
                <a:tc>
                  <a:txBody>
                    <a:bodyPr/>
                    <a:lstStyle/>
                    <a:p>
                      <a:pPr marL="171450" indent="-171450" algn="just">
                        <a:buFont typeface="Arial" panose="020B0604020202020204" pitchFamily="34" charset="0"/>
                        <a:buChar char="•"/>
                      </a:pPr>
                      <a:r>
                        <a:rPr lang="es-MX" sz="1200" baseline="0" dirty="0" smtClean="0">
                          <a:latin typeface="Century Gothic" panose="020B0502020202020204" pitchFamily="34" charset="0"/>
                        </a:rPr>
                        <a:t>Se mantendrá la especulación acerca de cuándo se normalizarán las tasas de referencia y la reunión de octubre cobrará tomará el foco de atención. </a:t>
                      </a:r>
                    </a:p>
                    <a:p>
                      <a:pPr marL="171450" indent="-171450" algn="just">
                        <a:buFont typeface="Arial" panose="020B0604020202020204" pitchFamily="34" charset="0"/>
                        <a:buChar char="•"/>
                      </a:pPr>
                      <a:r>
                        <a:rPr lang="es-MX" sz="1200" baseline="0" dirty="0" smtClean="0">
                          <a:latin typeface="Century Gothic" panose="020B0502020202020204" pitchFamily="34" charset="0"/>
                        </a:rPr>
                        <a:t>La iliquidez continuará en todas los activos con movimientos erráticos sin dirección particular.</a:t>
                      </a:r>
                    </a:p>
                    <a:p>
                      <a:pPr marL="171450" indent="-171450" algn="just">
                        <a:buFont typeface="Arial" panose="020B0604020202020204" pitchFamily="34" charset="0"/>
                        <a:buChar char="•"/>
                      </a:pPr>
                      <a:r>
                        <a:rPr lang="es-MX" sz="1200" baseline="0" dirty="0" smtClean="0">
                          <a:latin typeface="Century Gothic" panose="020B0502020202020204" pitchFamily="34" charset="0"/>
                        </a:rPr>
                        <a:t>Se estima que los inversionistas institucionales mantendrían altas concentraciones de liquidez en sus portafolios</a:t>
                      </a:r>
                      <a:endParaRPr lang="es-ES" sz="1200" baseline="0" dirty="0" smtClean="0">
                        <a:latin typeface="Century Gothic" panose="020B0502020202020204" pitchFamily="34" charset="0"/>
                      </a:endParaRPr>
                    </a:p>
                  </a:txBody>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aseline="0" dirty="0" smtClean="0">
                          <a:latin typeface="Century Gothic" panose="020B0502020202020204" pitchFamily="34" charset="0"/>
                        </a:rPr>
                        <a:t>Este escenario no tendrá mayor impacto en el valor de la cartera, debido a que el portafolio se encuentra bien diversificado.</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aseline="0" dirty="0" smtClean="0">
                          <a:latin typeface="Century Gothic" panose="020B0502020202020204" pitchFamily="34" charset="0"/>
                        </a:rPr>
                        <a:t>46% Tasa real gubernamental</a:t>
                      </a:r>
                      <a:br>
                        <a:rPr lang="es-ES" sz="1200" baseline="0" dirty="0" smtClean="0">
                          <a:latin typeface="Century Gothic" panose="020B0502020202020204" pitchFamily="34" charset="0"/>
                        </a:rPr>
                      </a:br>
                      <a:r>
                        <a:rPr lang="es-ES" sz="1200" baseline="0" dirty="0" smtClean="0">
                          <a:latin typeface="Century Gothic" panose="020B0502020202020204" pitchFamily="34" charset="0"/>
                        </a:rPr>
                        <a:t>21% Tasa Nominal Gubernamental</a:t>
                      </a:r>
                      <a:br>
                        <a:rPr lang="es-ES" sz="1200" baseline="0" dirty="0" smtClean="0">
                          <a:latin typeface="Century Gothic" panose="020B0502020202020204" pitchFamily="34" charset="0"/>
                        </a:rPr>
                      </a:br>
                      <a:r>
                        <a:rPr lang="es-ES" sz="1200" baseline="0" dirty="0" smtClean="0">
                          <a:latin typeface="Century Gothic" panose="020B0502020202020204" pitchFamily="34" charset="0"/>
                        </a:rPr>
                        <a:t>3% Renta Variable</a:t>
                      </a:r>
                      <a:br>
                        <a:rPr lang="es-ES" sz="1200" baseline="0" dirty="0" smtClean="0">
                          <a:latin typeface="Century Gothic" panose="020B0502020202020204" pitchFamily="34" charset="0"/>
                        </a:rPr>
                      </a:br>
                      <a:r>
                        <a:rPr lang="es-ES" sz="1200" baseline="0" dirty="0" smtClean="0">
                          <a:latin typeface="Century Gothic" panose="020B0502020202020204" pitchFamily="34" charset="0"/>
                        </a:rPr>
                        <a:t>22% Certificados Bursátiles y Estructurados</a:t>
                      </a:r>
                      <a:br>
                        <a:rPr lang="es-ES" sz="1200" baseline="0" dirty="0" smtClean="0">
                          <a:latin typeface="Century Gothic" panose="020B0502020202020204" pitchFamily="34" charset="0"/>
                        </a:rPr>
                      </a:br>
                      <a:r>
                        <a:rPr lang="es-ES" sz="1200" baseline="0" dirty="0" smtClean="0">
                          <a:latin typeface="Century Gothic" panose="020B0502020202020204" pitchFamily="34" charset="0"/>
                        </a:rPr>
                        <a:t>8% Liquidez en pesos y dólares</a:t>
                      </a:r>
                      <a:br>
                        <a:rPr lang="es-ES" sz="1200" baseline="0" dirty="0" smtClean="0">
                          <a:latin typeface="Century Gothic" panose="020B0502020202020204" pitchFamily="34" charset="0"/>
                        </a:rPr>
                      </a:br>
                      <a:endParaRPr lang="es-ES" sz="1200" baseline="0" dirty="0" smtClean="0">
                        <a:latin typeface="Century Gothic" panose="020B0502020202020204" pitchFamily="34" charset="0"/>
                      </a:endParaRPr>
                    </a:p>
                    <a:p>
                      <a:pPr marL="0" indent="0" algn="just">
                        <a:buFont typeface="Arial" panose="020B0604020202020204" pitchFamily="34" charset="0"/>
                        <a:buNone/>
                      </a:pPr>
                      <a:endParaRPr lang="es-ES" sz="1200" baseline="0" dirty="0" smtClean="0">
                        <a:latin typeface="Century Gothic" panose="020B0502020202020204" pitchFamily="34" charset="0"/>
                      </a:endParaRPr>
                    </a:p>
                  </a:txBody>
                  <a:tcPr/>
                </a:tc>
                <a:tc>
                  <a:txBody>
                    <a:bodyPr/>
                    <a:lstStyle/>
                    <a:p>
                      <a:pPr marL="171450" indent="-171450" algn="just">
                        <a:buFont typeface="Arial" panose="020B0604020202020204" pitchFamily="34" charset="0"/>
                        <a:buChar char="•"/>
                      </a:pPr>
                      <a:r>
                        <a:rPr lang="es-ES" sz="1200" baseline="0" dirty="0" smtClean="0">
                          <a:latin typeface="Century Gothic" panose="020B0502020202020204" pitchFamily="34" charset="0"/>
                        </a:rPr>
                        <a:t>La estrategia se mantendrá como hasta ahora, ponderando mayormente posiciones defensivas ante posibles alzas en las tasas de referencia como lo son los udibonos debido al ciclo inflacionario de fin de año y buscando estrategias tácticas y de valor relativo en las curvas de tasas nominales y udibonos.</a:t>
                      </a:r>
                    </a:p>
                    <a:p>
                      <a:pPr marL="171450" indent="-171450" algn="just">
                        <a:buFont typeface="Arial" panose="020B0604020202020204" pitchFamily="34" charset="0"/>
                        <a:buChar char="•"/>
                      </a:pPr>
                      <a:r>
                        <a:rPr lang="es-ES" sz="1200" baseline="0" dirty="0" smtClean="0">
                          <a:latin typeface="Century Gothic" panose="020B0502020202020204" pitchFamily="34" charset="0"/>
                        </a:rPr>
                        <a:t>Continuar construyendo posiciones de largo plazo en índices accionarios a niveles atractivos.</a:t>
                      </a:r>
                    </a:p>
                  </a:txBody>
                  <a:tcPr/>
                </a:tc>
              </a:tr>
            </a:tbl>
          </a:graphicData>
        </a:graphic>
      </p:graphicFrame>
      <p:sp>
        <p:nvSpPr>
          <p:cNvPr id="3" name="2 CuadroTexto"/>
          <p:cNvSpPr txBox="1"/>
          <p:nvPr/>
        </p:nvSpPr>
        <p:spPr>
          <a:xfrm>
            <a:off x="310390" y="1291884"/>
            <a:ext cx="7454685" cy="523220"/>
          </a:xfrm>
          <a:prstGeom prst="rect">
            <a:avLst/>
          </a:prstGeom>
          <a:noFill/>
        </p:spPr>
        <p:txBody>
          <a:bodyPr wrap="square" rtlCol="0">
            <a:spAutoFit/>
          </a:bodyPr>
          <a:lstStyle/>
          <a:p>
            <a:pPr algn="just"/>
            <a:r>
              <a:rPr lang="es-MX" sz="1400" dirty="0" smtClean="0">
                <a:latin typeface="Century Gothic" panose="020B0502020202020204" pitchFamily="34" charset="0"/>
              </a:rPr>
              <a:t>El escenario que se considera de mayor probabilidad, es que ni EUA ni México modifiquen sus políticas monetarias en septiembre.</a:t>
            </a:r>
            <a:endParaRPr lang="es-MX" sz="1400" dirty="0">
              <a:latin typeface="Century Gothic" panose="020B0502020202020204" pitchFamily="34" charset="0"/>
            </a:endParaRPr>
          </a:p>
        </p:txBody>
      </p:sp>
      <p:sp>
        <p:nvSpPr>
          <p:cNvPr id="6" name="5 Marcador de pie de página"/>
          <p:cNvSpPr>
            <a:spLocks noGrp="1"/>
          </p:cNvSpPr>
          <p:nvPr>
            <p:ph type="ftr" sz="quarter" idx="11"/>
          </p:nvPr>
        </p:nvSpPr>
        <p:spPr/>
        <p:txBody>
          <a:bodyPr/>
          <a:lstStyle/>
          <a:p>
            <a:r>
              <a:rPr lang="es-MX" dirty="0" smtClean="0">
                <a:latin typeface="Century Gothic" panose="020B0502020202020204" pitchFamily="34" charset="0"/>
              </a:rPr>
              <a:t>Todos los porcentajes son de los Activos Totales</a:t>
            </a:r>
            <a:endParaRPr lang="es-ES" dirty="0">
              <a:latin typeface="Century Gothic" panose="020B0502020202020204" pitchFamily="34" charset="0"/>
            </a:endParaRPr>
          </a:p>
        </p:txBody>
      </p:sp>
    </p:spTree>
    <p:extLst>
      <p:ext uri="{BB962C8B-B14F-4D97-AF65-F5344CB8AC3E}">
        <p14:creationId xmlns:p14="http://schemas.microsoft.com/office/powerpoint/2010/main" val="1847053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9</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4401205"/>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a:t>
            </a:r>
            <a:r>
              <a:rPr lang="es-MX" sz="1600" b="1" dirty="0" smtClean="0">
                <a:solidFill>
                  <a:srgbClr val="B2B2B2"/>
                </a:solidFill>
                <a:latin typeface="Century Gothic" pitchFamily="34" charset="0"/>
              </a:rPr>
              <a:t>económico.</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escenarios </a:t>
            </a:r>
            <a:r>
              <a:rPr lang="es-MX" sz="1600" b="1" dirty="0" smtClean="0">
                <a:solidFill>
                  <a:srgbClr val="B2B2B2"/>
                </a:solidFill>
                <a:latin typeface="Century Gothic" pitchFamily="34" charset="0"/>
              </a:rPr>
              <a:t>de los </a:t>
            </a:r>
            <a:r>
              <a:rPr lang="es-MX" sz="1600" b="1" dirty="0">
                <a:solidFill>
                  <a:srgbClr val="B2B2B2"/>
                </a:solidFill>
                <a:latin typeface="Century Gothic" pitchFamily="34" charset="0"/>
              </a:rPr>
              <a:t>movimientos en </a:t>
            </a:r>
            <a:r>
              <a:rPr lang="es-MX" sz="1600" b="1" dirty="0" smtClean="0">
                <a:solidFill>
                  <a:srgbClr val="B2B2B2"/>
                </a:solidFill>
                <a:latin typeface="Century Gothic" pitchFamily="34" charset="0"/>
              </a:rPr>
              <a:t>las </a:t>
            </a:r>
            <a:r>
              <a:rPr lang="es-MX" sz="1600" b="1" dirty="0">
                <a:solidFill>
                  <a:srgbClr val="B2B2B2"/>
                </a:solidFill>
                <a:latin typeface="Century Gothic" pitchFamily="34" charset="0"/>
              </a:rPr>
              <a:t>tasas de </a:t>
            </a:r>
            <a:r>
              <a:rPr lang="es-MX" sz="1600" b="1" dirty="0" smtClean="0">
                <a:solidFill>
                  <a:srgbClr val="B2B2B2"/>
                </a:solidFill>
                <a:latin typeface="Century Gothic" pitchFamily="34" charset="0"/>
              </a:rPr>
              <a:t>interés.</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 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sobre la composición de la cartera del FANVIT</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avance del Fondo de Protección de Pagos, Fondo de Jubilaciones y Pensiones de Beneficio Definido, Fondo de Jubilaciones y Pensiones de Contribución Definida y Fondo de Ahorro. </a:t>
            </a:r>
          </a:p>
          <a:p>
            <a:pPr marL="355600" indent="-355600" algn="just" defTabSz="457200">
              <a:spcAft>
                <a:spcPts val="2400"/>
              </a:spcAft>
              <a:buFont typeface="+mj-lt"/>
              <a:buAutoNum type="arabicPeriod"/>
            </a:pPr>
            <a:endParaRPr lang="es-MX" sz="1600" b="1" dirty="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a:solidFill>
                  <a:prstClr val="black"/>
                </a:solidFill>
                <a:latin typeface="Century Gothic" pitchFamily="34" charset="0"/>
                <a:ea typeface="MS PGothic" pitchFamily="34" charset="-128"/>
                <a:cs typeface="Arial" pitchFamily="34" charset="0"/>
              </a:rPr>
              <a:t>octubre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666182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Century Gothic" pitchFamily="34" charset="0"/>
              </a:rPr>
              <a:t>Estrategia de inversión </a:t>
            </a:r>
            <a:endParaRPr lang="es-MX" sz="2400" b="1" dirty="0">
              <a:latin typeface="Century Gothic" pitchFamily="34" charset="0"/>
            </a:endParaRPr>
          </a:p>
        </p:txBody>
      </p:sp>
      <p:sp>
        <p:nvSpPr>
          <p:cNvPr id="5" name="Rectangle 54"/>
          <p:cNvSpPr/>
          <p:nvPr/>
        </p:nvSpPr>
        <p:spPr>
          <a:xfrm>
            <a:off x="146140" y="1575294"/>
            <a:ext cx="1440000" cy="3333133"/>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itchFamily="34" charset="0"/>
              </a:rPr>
              <a:t>Renta Fija</a:t>
            </a:r>
          </a:p>
        </p:txBody>
      </p:sp>
      <p:sp>
        <p:nvSpPr>
          <p:cNvPr id="6" name="Rectangle 55"/>
          <p:cNvSpPr/>
          <p:nvPr/>
        </p:nvSpPr>
        <p:spPr>
          <a:xfrm>
            <a:off x="163392" y="5128484"/>
            <a:ext cx="1440000" cy="129961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algn="ctr" defTabSz="914400"/>
            <a:r>
              <a:rPr lang="es-MX" b="1" dirty="0">
                <a:solidFill>
                  <a:schemeClr val="bg1"/>
                </a:solidFill>
                <a:latin typeface="Century Gothic" pitchFamily="34" charset="0"/>
              </a:rPr>
              <a:t>Renta Variable</a:t>
            </a:r>
          </a:p>
        </p:txBody>
      </p:sp>
      <p:cxnSp>
        <p:nvCxnSpPr>
          <p:cNvPr id="7" name="Straight Connector 74"/>
          <p:cNvCxnSpPr/>
          <p:nvPr/>
        </p:nvCxnSpPr>
        <p:spPr>
          <a:xfrm>
            <a:off x="255493" y="5017842"/>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190006"/>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Dimensión</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1835696" y="119000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1810764" y="1575296"/>
            <a:ext cx="6796802" cy="3200876"/>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a:latin typeface="Century Gothic" pitchFamily="34" charset="0"/>
                <a:cs typeface="Myriad Pro"/>
              </a:rPr>
              <a:t>Durante el mes </a:t>
            </a:r>
            <a:r>
              <a:rPr lang="es-MX" sz="1400" dirty="0" smtClean="0">
                <a:latin typeface="Century Gothic" pitchFamily="34" charset="0"/>
                <a:cs typeface="Myriad Pro"/>
              </a:rPr>
              <a:t>se tomaron utilidades en Bonos nominales en la parte media y corta de la curva.</a:t>
            </a:r>
            <a:endParaRPr lang="es-MX" sz="1400" dirty="0">
              <a:latin typeface="Century Gothic" pitchFamily="34" charset="0"/>
              <a:cs typeface="Myriad Pro"/>
            </a:endParaRP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a:t>
            </a:r>
            <a:r>
              <a:rPr lang="es-MX" sz="1400" dirty="0">
                <a:latin typeface="Century Gothic" pitchFamily="34" charset="0"/>
                <a:cs typeface="Myriad Pro"/>
              </a:rPr>
              <a:t>continuará con </a:t>
            </a:r>
            <a:r>
              <a:rPr lang="es-MX" sz="1400" dirty="0" smtClean="0">
                <a:latin typeface="Century Gothic" pitchFamily="34" charset="0"/>
                <a:cs typeface="Myriad Pro"/>
              </a:rPr>
              <a:t>estrategias de valor relativo a lo largo de la curva nominal y real.</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a:t>
            </a:r>
            <a:r>
              <a:rPr lang="es-MX" sz="1400" dirty="0">
                <a:latin typeface="Century Gothic" pitchFamily="34" charset="0"/>
                <a:cs typeface="Myriad Pro"/>
              </a:rPr>
              <a:t>buscará aprovechar </a:t>
            </a:r>
            <a:r>
              <a:rPr lang="es-MX" sz="1400" dirty="0" smtClean="0">
                <a:latin typeface="Century Gothic" pitchFamily="34" charset="0"/>
                <a:cs typeface="Myriad Pro"/>
              </a:rPr>
              <a:t>el periodo inflacionario a partir del segundo semestre del año, aumentando la duración en los bonos de tasa real que muestren las mejores tasas de inflación implícitas.</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Compra </a:t>
            </a:r>
            <a:r>
              <a:rPr lang="es-MX" sz="1400" dirty="0">
                <a:latin typeface="Century Gothic" pitchFamily="34" charset="0"/>
                <a:cs typeface="Myriad Pro"/>
              </a:rPr>
              <a:t>de emisiones </a:t>
            </a:r>
            <a:r>
              <a:rPr lang="es-MX" sz="1400" dirty="0" smtClean="0">
                <a:latin typeface="Century Gothic" pitchFamily="34" charset="0"/>
                <a:cs typeface="Myriad Pro"/>
              </a:rPr>
              <a:t>corporativas:  América Móvil, Inmuebles Carso, Operadora de Telesites de México, Pemex, CFE, TFOVIS, Banca de Desarrollo y emisiones con buena calidad crediticia y buen spread.</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Compra de instrumentos de tasa variable de corporativos con sobretasa referenciados a la TIIE como protección ante posibles alzas en la tasa de referencia de Banxico.</a:t>
            </a:r>
            <a:endParaRPr lang="es-MX" sz="1400" dirty="0">
              <a:latin typeface="Century Gothic" pitchFamily="34" charset="0"/>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10</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1810764" y="5148616"/>
            <a:ext cx="6647436" cy="1600438"/>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Este mes se tomaron utilidades en los índices europeos EZU y HEZU al igual que en los índices de Estados Unidos IVV e IWM.</a:t>
            </a:r>
          </a:p>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itchFamily="34" charset="0"/>
                <a:cs typeface="Myriad Pro"/>
              </a:rPr>
              <a:t>Se buscarán mejores niveles de entrada para Renta Variable en EUA y </a:t>
            </a:r>
            <a:r>
              <a:rPr lang="es-MX" sz="1400" dirty="0">
                <a:latin typeface="Century Gothic" pitchFamily="34" charset="0"/>
                <a:cs typeface="Myriad Pro"/>
              </a:rPr>
              <a:t>México. </a:t>
            </a:r>
            <a:r>
              <a:rPr lang="es-MX" sz="1400" dirty="0" smtClean="0">
                <a:latin typeface="Century Gothic" pitchFamily="34" charset="0"/>
                <a:cs typeface="Myriad Pro"/>
              </a:rPr>
              <a:t>Se participó en el ETF del S&amp;P 500 (IVVPeso,) y en acciones de bancos y telecomunicaciones de la bolsa de México.</a:t>
            </a:r>
            <a:endParaRPr lang="es-MX" sz="1400" dirty="0">
              <a:latin typeface="Century Gothic" pitchFamily="34" charset="0"/>
              <a:cs typeface="Myriad Pro"/>
            </a:endParaRPr>
          </a:p>
          <a:p>
            <a:endParaRPr lang="es-MX" dirty="0">
              <a:latin typeface="Century Gothic" pitchFamily="34" charset="0"/>
            </a:endParaRPr>
          </a:p>
        </p:txBody>
      </p:sp>
    </p:spTree>
    <p:extLst>
      <p:ext uri="{BB962C8B-B14F-4D97-AF65-F5344CB8AC3E}">
        <p14:creationId xmlns:p14="http://schemas.microsoft.com/office/powerpoint/2010/main" val="1783930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64948638"/>
              </p:ext>
            </p:extLst>
          </p:nvPr>
        </p:nvGraphicFramePr>
        <p:xfrm>
          <a:off x="2979770" y="2764095"/>
          <a:ext cx="5913043" cy="2498451"/>
        </p:xfrm>
        <a:graphic>
          <a:graphicData uri="http://schemas.openxmlformats.org/drawingml/2006/table">
            <a:tbl>
              <a:tblPr firstRow="1" bandRow="1">
                <a:tableStyleId>{D7AC3CCA-C797-4891-BE02-D94E43425B78}</a:tableStyleId>
              </a:tblPr>
              <a:tblGrid>
                <a:gridCol w="5913043"/>
              </a:tblGrid>
              <a:tr h="931605">
                <a:tc>
                  <a:txBody>
                    <a:bodyPr/>
                    <a:lstStyle/>
                    <a:p>
                      <a:pPr marL="285750" indent="-285750" algn="just">
                        <a:buClr>
                          <a:schemeClr val="tx2"/>
                        </a:buClr>
                        <a:buFont typeface="Arial" pitchFamily="34" charset="0"/>
                        <a:buChar char="•"/>
                      </a:pPr>
                      <a:r>
                        <a:rPr lang="es-MX" sz="1150" b="0" dirty="0" smtClean="0">
                          <a:latin typeface="Century Gothic" pitchFamily="34" charset="0"/>
                        </a:rPr>
                        <a:t>Tomar utilidades</a:t>
                      </a:r>
                      <a:r>
                        <a:rPr lang="es-MX" sz="1150" b="0" baseline="0" dirty="0" smtClean="0">
                          <a:latin typeface="Century Gothic" pitchFamily="34" charset="0"/>
                        </a:rPr>
                        <a:t> en las posiciones de mediano plazo y disminuir la duración comprando emisoras de 2 y 5 años. Se compraron emisiones valor 95 con sobretasa por arriba de los 100 puntos base sobre bonos gubernamentales para incrementar el cupón del portafolio.</a:t>
                      </a:r>
                    </a:p>
                    <a:p>
                      <a:pPr marL="0" indent="0" algn="just">
                        <a:buClr>
                          <a:schemeClr val="tx2"/>
                        </a:buClr>
                        <a:buFont typeface="Arial" pitchFamily="34" charset="0"/>
                        <a:buNone/>
                      </a:pPr>
                      <a:endParaRPr lang="es-MX" sz="1150" b="0" dirty="0" smtClean="0">
                        <a:latin typeface="Century Gothic" pitchFamily="34" charset="0"/>
                      </a:endParaRPr>
                    </a:p>
                    <a:p>
                      <a:pPr marL="285750" indent="-285750" algn="just">
                        <a:buClr>
                          <a:schemeClr val="tx2"/>
                        </a:buClr>
                        <a:buFont typeface="Arial" pitchFamily="34" charset="0"/>
                        <a:buChar char="•"/>
                      </a:pPr>
                      <a:r>
                        <a:rPr lang="es-MX" sz="1150" b="0" dirty="0" smtClean="0">
                          <a:latin typeface="Century Gothic" pitchFamily="34" charset="0"/>
                        </a:rPr>
                        <a:t>Ante la expectativa de alza de tasas, ponderar emisiones de tasa flotante.</a:t>
                      </a:r>
                      <a:endParaRPr lang="es-MX" sz="1150" b="0"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38231">
                <a:tc>
                  <a:txBody>
                    <a:bodyPr/>
                    <a:lstStyle/>
                    <a:p>
                      <a:pPr marL="285750" indent="-285750" algn="just">
                        <a:buClr>
                          <a:schemeClr val="tx2"/>
                        </a:buClr>
                        <a:buFont typeface="Arial" pitchFamily="34" charset="0"/>
                        <a:buChar char="•"/>
                      </a:pPr>
                      <a:r>
                        <a:rPr lang="es-MX" sz="1150" dirty="0" smtClean="0">
                          <a:latin typeface="Century Gothic" pitchFamily="34" charset="0"/>
                        </a:rPr>
                        <a:t>Optimizar</a:t>
                      </a:r>
                      <a:r>
                        <a:rPr lang="es-MX" sz="1150" baseline="0" dirty="0" smtClean="0">
                          <a:latin typeface="Century Gothic" pitchFamily="34" charset="0"/>
                        </a:rPr>
                        <a:t> la relación entre calidad crediticia y sobretasa de mercado.</a:t>
                      </a:r>
                    </a:p>
                    <a:p>
                      <a:pPr marL="285750" indent="-285750" algn="just">
                        <a:buClr>
                          <a:schemeClr val="tx2"/>
                        </a:buClr>
                        <a:buFont typeface="Arial" pitchFamily="34" charset="0"/>
                        <a:buChar char="•"/>
                      </a:pPr>
                      <a:r>
                        <a:rPr lang="es-MX" sz="1150" baseline="0" dirty="0" smtClean="0">
                          <a:latin typeface="Century Gothic" pitchFamily="34" charset="0"/>
                        </a:rPr>
                        <a:t>Aumentar la tasa cupón del portafolio.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marL="285750" indent="-285750" algn="just">
                        <a:buClr>
                          <a:schemeClr val="tx2"/>
                        </a:buClr>
                        <a:buFont typeface="Arial" pitchFamily="34" charset="0"/>
                        <a:buChar char="•"/>
                      </a:pPr>
                      <a:r>
                        <a:rPr lang="es-MX" sz="1150" dirty="0" smtClean="0">
                          <a:latin typeface="Century Gothic" pitchFamily="34" charset="0"/>
                        </a:rPr>
                        <a:t>Construcción de posiciones tácticas en el mercado de renta variable mexicano (NAFTRAC) y estadounidense (IVV y IWM)</a:t>
                      </a:r>
                      <a:r>
                        <a:rPr lang="es-MX" sz="1150" baseline="0" dirty="0" smtClean="0">
                          <a:latin typeface="Century Gothic" pitchFamily="34" charset="0"/>
                        </a:rPr>
                        <a:t>. Se tomó utilidades a al IVV aprovechando  que el S&amp;P500 alcanzó niveles históricos.</a:t>
                      </a:r>
                      <a:endParaRPr lang="es-MX" sz="1200"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 name="1 Título"/>
          <p:cNvSpPr txBox="1">
            <a:spLocks/>
          </p:cNvSpPr>
          <p:nvPr/>
        </p:nvSpPr>
        <p:spPr>
          <a:xfrm>
            <a:off x="144000" y="288000"/>
            <a:ext cx="6096000" cy="6315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latin typeface="Century Gothic" pitchFamily="34" charset="0"/>
              </a:rPr>
              <a:t>Estrategia por producto</a:t>
            </a:r>
            <a:endParaRPr lang="es-MX" sz="2400" b="1" dirty="0">
              <a:latin typeface="Century Gothic" pitchFamily="34" charset="0"/>
            </a:endParaRPr>
          </a:p>
        </p:txBody>
      </p:sp>
      <p:sp>
        <p:nvSpPr>
          <p:cNvPr id="6" name="ColumnHeader"/>
          <p:cNvSpPr>
            <a:spLocks noChangeArrowheads="1"/>
          </p:cNvSpPr>
          <p:nvPr/>
        </p:nvSpPr>
        <p:spPr bwMode="gray">
          <a:xfrm>
            <a:off x="275619" y="935297"/>
            <a:ext cx="2688482" cy="374906"/>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600" b="1" i="0" u="none" strike="noStrike" kern="0" cap="none" spc="0" normalizeH="0" baseline="0" noProof="0" dirty="0" smtClean="0">
                <a:ln>
                  <a:noFill/>
                </a:ln>
                <a:solidFill>
                  <a:sysClr val="windowText" lastClr="000000"/>
                </a:solidFill>
                <a:effectLst/>
                <a:uLnTx/>
                <a:uFillTx/>
                <a:latin typeface="Century Gothic" pitchFamily="34" charset="0"/>
              </a:rPr>
              <a:t>Tipo de instrumento</a:t>
            </a:r>
            <a:endParaRPr kumimoji="0" lang="es-MX" sz="1600" b="1" i="0" u="none" strike="noStrike" kern="0" cap="none" spc="0" normalizeH="0" baseline="0" noProof="0" dirty="0">
              <a:ln>
                <a:noFill/>
              </a:ln>
              <a:solidFill>
                <a:sysClr val="windowText" lastClr="000000"/>
              </a:solidFill>
              <a:effectLst/>
              <a:uLnTx/>
              <a:uFillTx/>
              <a:latin typeface="Century Gothic" pitchFamily="34" charset="0"/>
            </a:endParaRPr>
          </a:p>
        </p:txBody>
      </p:sp>
      <p:cxnSp>
        <p:nvCxnSpPr>
          <p:cNvPr id="7" name="6 Conector recto"/>
          <p:cNvCxnSpPr/>
          <p:nvPr/>
        </p:nvCxnSpPr>
        <p:spPr>
          <a:xfrm>
            <a:off x="278611" y="1333959"/>
            <a:ext cx="2520000" cy="0"/>
          </a:xfrm>
          <a:prstGeom prst="line">
            <a:avLst/>
          </a:prstGeom>
          <a:noFill/>
          <a:ln w="22225" cap="flat" cmpd="sng" algn="ctr">
            <a:solidFill>
              <a:srgbClr val="BB2D2C"/>
            </a:solidFill>
            <a:prstDash val="solid"/>
          </a:ln>
          <a:effectLst/>
        </p:spPr>
      </p:cxnSp>
      <p:cxnSp>
        <p:nvCxnSpPr>
          <p:cNvPr id="8" name="7 Conector recto"/>
          <p:cNvCxnSpPr/>
          <p:nvPr/>
        </p:nvCxnSpPr>
        <p:spPr>
          <a:xfrm>
            <a:off x="3147338" y="1333959"/>
            <a:ext cx="5724000" cy="0"/>
          </a:xfrm>
          <a:prstGeom prst="line">
            <a:avLst/>
          </a:prstGeom>
          <a:noFill/>
          <a:ln w="22225" cap="flat" cmpd="sng" algn="ctr">
            <a:solidFill>
              <a:srgbClr val="BB2D2C"/>
            </a:solidFill>
            <a:prstDash val="solid"/>
          </a:ln>
          <a:effectLst/>
        </p:spPr>
      </p:cxnSp>
      <p:sp>
        <p:nvSpPr>
          <p:cNvPr id="9" name="ColumnHeader"/>
          <p:cNvSpPr>
            <a:spLocks noChangeArrowheads="1"/>
          </p:cNvSpPr>
          <p:nvPr/>
        </p:nvSpPr>
        <p:spPr bwMode="gray">
          <a:xfrm>
            <a:off x="4275659" y="935214"/>
            <a:ext cx="2834020" cy="374906"/>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600" b="1" i="0" u="none" strike="noStrike" kern="0" cap="none" spc="0" normalizeH="0" baseline="0" noProof="0" dirty="0" smtClean="0">
                <a:ln>
                  <a:noFill/>
                </a:ln>
                <a:solidFill>
                  <a:sysClr val="windowText" lastClr="000000"/>
                </a:solidFill>
                <a:effectLst/>
                <a:uLnTx/>
                <a:uFillTx/>
                <a:latin typeface="Century Gothic" pitchFamily="34" charset="0"/>
              </a:rPr>
              <a:t>Estrategia</a:t>
            </a:r>
            <a:endParaRPr kumimoji="0" lang="es-MX" sz="1600" b="1" i="0" u="none" strike="noStrike" kern="0" cap="none" spc="0" normalizeH="0" baseline="0" noProof="0" dirty="0">
              <a:ln>
                <a:noFill/>
              </a:ln>
              <a:solidFill>
                <a:sysClr val="windowText" lastClr="000000"/>
              </a:solidFill>
              <a:effectLst/>
              <a:uLnTx/>
              <a:uFillTx/>
              <a:latin typeface="Century Gothic" pitchFamily="34" charset="0"/>
            </a:endParaRPr>
          </a:p>
        </p:txBody>
      </p:sp>
      <p:sp>
        <p:nvSpPr>
          <p:cNvPr id="10" name="Rectangle 62"/>
          <p:cNvSpPr/>
          <p:nvPr/>
        </p:nvSpPr>
        <p:spPr>
          <a:xfrm>
            <a:off x="382845" y="2760446"/>
            <a:ext cx="2175809" cy="742735"/>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itchFamily="34" charset="0"/>
              </a:rPr>
              <a:t>Bonos Tasa Nominal</a:t>
            </a:r>
          </a:p>
        </p:txBody>
      </p:sp>
      <p:sp>
        <p:nvSpPr>
          <p:cNvPr id="11" name="Rectangle 62"/>
          <p:cNvSpPr/>
          <p:nvPr/>
        </p:nvSpPr>
        <p:spPr>
          <a:xfrm>
            <a:off x="382845" y="3605843"/>
            <a:ext cx="2175809" cy="871266"/>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defTabSz="914400"/>
            <a:r>
              <a:rPr lang="es-MX" b="1" dirty="0">
                <a:solidFill>
                  <a:schemeClr val="bg1"/>
                </a:solidFill>
                <a:latin typeface="Century Gothic" pitchFamily="34" charset="0"/>
              </a:rPr>
              <a:t>Certificados Bursátiles</a:t>
            </a:r>
          </a:p>
        </p:txBody>
      </p:sp>
      <p:sp>
        <p:nvSpPr>
          <p:cNvPr id="12" name="Rectangle 62"/>
          <p:cNvSpPr/>
          <p:nvPr/>
        </p:nvSpPr>
        <p:spPr>
          <a:xfrm>
            <a:off x="382845" y="4572001"/>
            <a:ext cx="2175809" cy="94783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defTabSz="914400"/>
            <a:r>
              <a:rPr lang="es-MX" b="1" dirty="0">
                <a:solidFill>
                  <a:schemeClr val="bg1"/>
                </a:solidFill>
                <a:latin typeface="Century Gothic" pitchFamily="34" charset="0"/>
              </a:rPr>
              <a:t>Renta Variable</a:t>
            </a:r>
          </a:p>
        </p:txBody>
      </p:sp>
      <p:sp>
        <p:nvSpPr>
          <p:cNvPr id="13" name="Rectangle 62"/>
          <p:cNvSpPr/>
          <p:nvPr/>
        </p:nvSpPr>
        <p:spPr>
          <a:xfrm>
            <a:off x="382845" y="5697534"/>
            <a:ext cx="2175809" cy="1017892"/>
          </a:xfrm>
          <a:prstGeom prst="rect">
            <a:avLst/>
          </a:prstGeom>
          <a:solidFill>
            <a:schemeClr val="bg1">
              <a:lumMod val="75000"/>
            </a:schemeClr>
          </a:solidFill>
          <a:ln w="9525" algn="ctr">
            <a:solidFill>
              <a:schemeClr val="bg1">
                <a:lumMod val="85000"/>
              </a:schemeClr>
            </a:solidFill>
            <a:miter lim="800000"/>
            <a:headEnd type="none" w="lg" len="lg"/>
            <a:tailEnd type="none" w="lg" len="lg"/>
          </a:ln>
        </p:spPr>
        <p:txBody>
          <a:bodyPr wrap="square" lIns="0" tIns="91440" rIns="36000" bIns="91440" rtlCol="0" anchor="ctr" anchorCtr="1"/>
          <a:lstStyle/>
          <a:p>
            <a:pPr defTabSz="914400"/>
            <a:r>
              <a:rPr lang="es-MX" b="1" dirty="0">
                <a:solidFill>
                  <a:schemeClr val="bg1"/>
                </a:solidFill>
                <a:latin typeface="Century Gothic" pitchFamily="34" charset="0"/>
              </a:rPr>
              <a:t>Fibras</a:t>
            </a:r>
          </a:p>
        </p:txBody>
      </p:sp>
      <p:cxnSp>
        <p:nvCxnSpPr>
          <p:cNvPr id="14" name="13 Conector recto"/>
          <p:cNvCxnSpPr/>
          <p:nvPr/>
        </p:nvCxnSpPr>
        <p:spPr>
          <a:xfrm>
            <a:off x="572308" y="2691439"/>
            <a:ext cx="8208000" cy="0"/>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14 Conector recto"/>
          <p:cNvCxnSpPr/>
          <p:nvPr/>
        </p:nvCxnSpPr>
        <p:spPr>
          <a:xfrm flipV="1">
            <a:off x="572308" y="3560074"/>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flipV="1">
            <a:off x="572308" y="4526012"/>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11</a:t>
            </a:fld>
            <a:endParaRPr lang="es-ES" sz="1050" dirty="0">
              <a:solidFill>
                <a:prstClr val="black"/>
              </a:solidFill>
              <a:latin typeface="Century Gothic" pitchFamily="34" charset="0"/>
              <a:cs typeface="Arial" pitchFamily="34" charset="0"/>
            </a:endParaRPr>
          </a:p>
        </p:txBody>
      </p:sp>
      <p:sp>
        <p:nvSpPr>
          <p:cNvPr id="17" name="Rectangle 62"/>
          <p:cNvSpPr/>
          <p:nvPr/>
        </p:nvSpPr>
        <p:spPr>
          <a:xfrm>
            <a:off x="382845" y="1409460"/>
            <a:ext cx="2175809" cy="1152585"/>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b="1" dirty="0">
                <a:solidFill>
                  <a:schemeClr val="bg1"/>
                </a:solidFill>
                <a:latin typeface="Century Gothic" pitchFamily="34" charset="0"/>
              </a:rPr>
              <a:t>Bonos Tasa </a:t>
            </a:r>
            <a:r>
              <a:rPr lang="es-MX" b="1" dirty="0" smtClean="0">
                <a:solidFill>
                  <a:schemeClr val="bg1"/>
                </a:solidFill>
                <a:latin typeface="Century Gothic" pitchFamily="34" charset="0"/>
              </a:rPr>
              <a:t>Real</a:t>
            </a:r>
            <a:endParaRPr lang="es-MX" b="1" dirty="0">
              <a:solidFill>
                <a:schemeClr val="bg1"/>
              </a:solidFill>
              <a:latin typeface="Century Gothic" pitchFamily="34" charset="0"/>
            </a:endParaRPr>
          </a:p>
        </p:txBody>
      </p:sp>
      <p:sp>
        <p:nvSpPr>
          <p:cNvPr id="18" name="3 Marcador de contenido"/>
          <p:cNvSpPr txBox="1">
            <a:spLocks/>
          </p:cNvSpPr>
          <p:nvPr/>
        </p:nvSpPr>
        <p:spPr>
          <a:xfrm>
            <a:off x="3014499" y="1409462"/>
            <a:ext cx="5718650" cy="115258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66700" indent="-266700" algn="just">
              <a:buClr>
                <a:srgbClr val="CD0000"/>
              </a:buClr>
            </a:pPr>
            <a:r>
              <a:rPr lang="es-MX" sz="1150" dirty="0" smtClean="0">
                <a:latin typeface="Century Gothic" pitchFamily="34" charset="0"/>
              </a:rPr>
              <a:t>El escenario base de inflación para 2015 del portafolio es de 2.99%, en línea con las expectativas de Banxico de 3.00%.</a:t>
            </a:r>
          </a:p>
          <a:p>
            <a:pPr marL="266700" indent="-266700" algn="just">
              <a:buClr>
                <a:srgbClr val="CD0000"/>
              </a:buClr>
            </a:pPr>
            <a:r>
              <a:rPr lang="es-MX" sz="1150" dirty="0" smtClean="0">
                <a:latin typeface="Century Gothic" pitchFamily="34" charset="0"/>
              </a:rPr>
              <a:t>Se buscará optimizar la posición de Udibonos 17, 19, 20. El régimen de inversión dejó de contemplar el mínimo de 51% del portafolio en instrumentos con protección inflacionaria.</a:t>
            </a:r>
          </a:p>
        </p:txBody>
      </p:sp>
      <p:sp>
        <p:nvSpPr>
          <p:cNvPr id="19" name="18 Rectángulo"/>
          <p:cNvSpPr/>
          <p:nvPr/>
        </p:nvSpPr>
        <p:spPr>
          <a:xfrm>
            <a:off x="2971143" y="5666475"/>
            <a:ext cx="5753379" cy="867930"/>
          </a:xfrm>
          <a:prstGeom prst="rect">
            <a:avLst/>
          </a:prstGeom>
        </p:spPr>
        <p:txBody>
          <a:bodyPr wrap="square">
            <a:spAutoFit/>
          </a:bodyPr>
          <a:lstStyle/>
          <a:p>
            <a:pPr marL="266700" indent="-266700" algn="just" defTabSz="457200">
              <a:spcBef>
                <a:spcPct val="20000"/>
              </a:spcBef>
              <a:buClr>
                <a:srgbClr val="CD0000"/>
              </a:buClr>
              <a:buFont typeface="Arial"/>
              <a:buChar char="•"/>
            </a:pPr>
            <a:r>
              <a:rPr lang="es-MX" sz="1200" dirty="0">
                <a:latin typeface="Century Gothic" pitchFamily="34" charset="0"/>
                <a:cs typeface="Myriad Pro Light"/>
              </a:rPr>
              <a:t>El sector automotriz es de los más </a:t>
            </a:r>
            <a:r>
              <a:rPr lang="es-MX" sz="1200" dirty="0" smtClean="0">
                <a:latin typeface="Century Gothic" pitchFamily="34" charset="0"/>
                <a:cs typeface="Myriad Pro Light"/>
              </a:rPr>
              <a:t>dinámicos </a:t>
            </a:r>
            <a:r>
              <a:rPr lang="es-MX" sz="1200" dirty="0">
                <a:latin typeface="Century Gothic" pitchFamily="34" charset="0"/>
                <a:cs typeface="Myriad Pro Light"/>
              </a:rPr>
              <a:t>de la economía. Se espera que el consumo interno se revigorice, y tenga un efecto positivo en las plazas comerciales.</a:t>
            </a:r>
          </a:p>
          <a:p>
            <a:pPr marL="266700" indent="-266700" algn="just" defTabSz="457200">
              <a:spcBef>
                <a:spcPct val="20000"/>
              </a:spcBef>
              <a:buClr>
                <a:srgbClr val="CD0000"/>
              </a:buClr>
              <a:buFont typeface="Arial"/>
              <a:buChar char="•"/>
            </a:pPr>
            <a:r>
              <a:rPr lang="es-MX" sz="1200" dirty="0">
                <a:latin typeface="Century Gothic" pitchFamily="34" charset="0"/>
                <a:cs typeface="Myriad Pro Light"/>
              </a:rPr>
              <a:t>Se mantendrán Fibras con exposición a ambos factores</a:t>
            </a:r>
            <a:r>
              <a:rPr lang="es-MX" sz="1200" dirty="0">
                <a:latin typeface="Century Gothic" pitchFamily="34" charset="0"/>
              </a:rPr>
              <a:t>.</a:t>
            </a:r>
          </a:p>
        </p:txBody>
      </p:sp>
      <p:cxnSp>
        <p:nvCxnSpPr>
          <p:cNvPr id="21" name="20 Conector recto"/>
          <p:cNvCxnSpPr/>
          <p:nvPr/>
        </p:nvCxnSpPr>
        <p:spPr>
          <a:xfrm flipV="1">
            <a:off x="578066" y="5676694"/>
            <a:ext cx="8208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3977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Century Gothic" pitchFamily="34" charset="0"/>
                <a:ea typeface="MS PGothic" pitchFamily="34" charset="-128"/>
                <a:cs typeface="Arial" pitchFamily="34" charset="0"/>
              </a:rPr>
              <a:t>Riesgo y rendimiento del FANVIT</a:t>
            </a:r>
            <a:endParaRPr lang="es-MX" sz="2400" b="1" dirty="0">
              <a:solidFill>
                <a:srgbClr val="CD0000"/>
              </a:solidFill>
              <a:latin typeface="Century Gothic" pitchFamily="34" charset="0"/>
              <a:ea typeface="MS PGothic" pitchFamily="34" charset="-128"/>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951945195"/>
              </p:ext>
            </p:extLst>
          </p:nvPr>
        </p:nvGraphicFramePr>
        <p:xfrm>
          <a:off x="174059" y="1515180"/>
          <a:ext cx="5499900" cy="1998360"/>
        </p:xfrm>
        <a:graphic>
          <a:graphicData uri="http://schemas.openxmlformats.org/drawingml/2006/table">
            <a:tbl>
              <a:tblPr/>
              <a:tblGrid>
                <a:gridCol w="2538721"/>
                <a:gridCol w="1156164"/>
                <a:gridCol w="1805015"/>
              </a:tblGrid>
              <a:tr h="345566">
                <a:tc>
                  <a:txBody>
                    <a:bodyPr/>
                    <a:lstStyle/>
                    <a:p>
                      <a:pPr algn="ctr" fontAlgn="b"/>
                      <a:r>
                        <a:rPr lang="es-MX" sz="1400" b="1" i="0" u="none" strike="noStrike" dirty="0" smtClean="0">
                          <a:solidFill>
                            <a:schemeClr val="tx1"/>
                          </a:solidFill>
                          <a:effectLst/>
                          <a:latin typeface="Century Gothic" pitchFamily="34" charset="0"/>
                        </a:rPr>
                        <a:t>Principales indicadores</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s-MX" sz="1400" b="1" i="0" u="none" strike="noStrike" dirty="0" smtClean="0">
                          <a:solidFill>
                            <a:schemeClr val="tx1"/>
                          </a:solidFill>
                          <a:effectLst/>
                          <a:latin typeface="Century Gothic" pitchFamily="34" charset="0"/>
                        </a:rPr>
                        <a:t>Julio-Agosto</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s-MX" sz="1400" b="1" i="0" u="none" strike="noStrike" dirty="0" smtClean="0">
                          <a:solidFill>
                            <a:schemeClr val="tx1"/>
                          </a:solidFill>
                          <a:effectLst/>
                          <a:latin typeface="Century Gothic" pitchFamily="34" charset="0"/>
                        </a:rPr>
                        <a:t>Agosto-Septiembre</a:t>
                      </a:r>
                      <a:endParaRPr lang="es-MX" sz="1400" b="1" i="0" u="none" strike="noStrike" dirty="0">
                        <a:solidFill>
                          <a:schemeClr val="tx1"/>
                        </a:solidFill>
                        <a:effectLst/>
                        <a:latin typeface="Century Gothic"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r>
              <a:tr h="310467">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s-MX" sz="1400" b="1" i="0" u="none" strike="noStrike" dirty="0" smtClean="0">
                          <a:solidFill>
                            <a:srgbClr val="000000"/>
                          </a:solidFill>
                          <a:effectLst/>
                          <a:latin typeface="Century Gothic" pitchFamily="34" charset="0"/>
                        </a:rPr>
                        <a:t>Tasa</a:t>
                      </a:r>
                      <a:r>
                        <a:rPr lang="es-MX" sz="1400" b="1" i="0" u="none" strike="noStrike" baseline="0" dirty="0" smtClean="0">
                          <a:solidFill>
                            <a:srgbClr val="000000"/>
                          </a:solidFill>
                          <a:effectLst/>
                          <a:latin typeface="Century Gothic" pitchFamily="34" charset="0"/>
                        </a:rPr>
                        <a:t> a vencimiento </a:t>
                      </a:r>
                      <a:r>
                        <a:rPr lang="es-MX" sz="1400" b="1" i="0" u="none" strike="noStrike" dirty="0" smtClean="0">
                          <a:solidFill>
                            <a:srgbClr val="000000"/>
                          </a:solidFill>
                          <a:effectLst/>
                          <a:latin typeface="Century Gothic" pitchFamily="34" charset="0"/>
                        </a:rPr>
                        <a:t>FANVIT</a:t>
                      </a:r>
                      <a:r>
                        <a:rPr lang="es-MX" sz="1400" b="1" i="0" u="none" strike="noStrike" baseline="0" dirty="0" smtClean="0">
                          <a:solidFill>
                            <a:srgbClr val="000000"/>
                          </a:solidFill>
                          <a:effectLst/>
                          <a:latin typeface="Century Gothic" pitchFamily="34" charset="0"/>
                        </a:rPr>
                        <a:t> </a:t>
                      </a:r>
                      <a:r>
                        <a:rPr lang="es-MX" sz="1400" b="1" i="0" u="none" strike="noStrike" dirty="0" smtClean="0">
                          <a:solidFill>
                            <a:srgbClr val="000000"/>
                          </a:solidFill>
                          <a:effectLst/>
                          <a:latin typeface="Century Gothic" pitchFamily="34" charset="0"/>
                        </a:rPr>
                        <a:t>(YTM</a:t>
                      </a:r>
                      <a:r>
                        <a:rPr lang="es-MX" sz="1400" b="1" i="0" u="none" strike="noStrike" baseline="0" dirty="0" smtClean="0">
                          <a:solidFill>
                            <a:srgbClr val="000000"/>
                          </a:solidFill>
                          <a:effectLst/>
                          <a:latin typeface="Century Gothic" pitchFamily="34" charset="0"/>
                        </a:rPr>
                        <a:t>)</a:t>
                      </a:r>
                      <a:r>
                        <a:rPr lang="es-MX" sz="1400" b="1" i="0" u="none" strike="noStrike" dirty="0" smtClean="0">
                          <a:solidFill>
                            <a:srgbClr val="000000"/>
                          </a:solidFill>
                          <a:effectLst/>
                          <a:latin typeface="Century Gothic" pitchFamily="34" charset="0"/>
                        </a:rPr>
                        <a:t> </a:t>
                      </a:r>
                      <a:r>
                        <a:rPr lang="es-MX" sz="1400" b="0" i="0" u="none" strike="noStrike" baseline="30000" dirty="0" smtClean="0">
                          <a:solidFill>
                            <a:srgbClr val="000000"/>
                          </a:solidFill>
                          <a:effectLst/>
                          <a:latin typeface="Century Gothic" pitchFamily="34" charset="0"/>
                        </a:rPr>
                        <a:t>1</a:t>
                      </a: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dirty="0" smtClean="0">
                          <a:solidFill>
                            <a:srgbClr val="000000"/>
                          </a:solidFill>
                          <a:effectLst/>
                          <a:latin typeface="Century Gothic" pitchFamily="34" charset="0"/>
                        </a:rPr>
                        <a:t>5.26%</a:t>
                      </a:r>
                      <a:endParaRPr lang="es-MX" sz="1400" b="0" i="0" u="none" strike="noStrike" baseline="30000" dirty="0">
                        <a:solidFill>
                          <a:srgbClr val="000000"/>
                        </a:solidFill>
                        <a:effectLst/>
                        <a:latin typeface="Century Gothic" pitchFamily="34" charset="0"/>
                      </a:endParaRP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baseline="0" dirty="0" smtClean="0">
                          <a:solidFill>
                            <a:srgbClr val="000000"/>
                          </a:solidFill>
                          <a:effectLst/>
                          <a:latin typeface="Century Gothic" pitchFamily="34" charset="0"/>
                        </a:rPr>
                        <a:t>5.36%</a:t>
                      </a:r>
                      <a:r>
                        <a:rPr lang="es-MX" sz="1400" b="0" i="0" u="none" strike="noStrike" baseline="30000" dirty="0" smtClean="0">
                          <a:solidFill>
                            <a:srgbClr val="000000"/>
                          </a:solidFill>
                          <a:effectLst/>
                          <a:latin typeface="Century Gothic" pitchFamily="34" charset="0"/>
                        </a:rPr>
                        <a:t>1</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286247">
                <a:tc>
                  <a:txBody>
                    <a:bodyPr/>
                    <a:lstStyle/>
                    <a:p>
                      <a:pPr lvl="0" algn="l" fontAlgn="b"/>
                      <a:r>
                        <a:rPr lang="es-MX" sz="1400" b="1" i="0" u="none" strike="noStrike" dirty="0" smtClean="0">
                          <a:solidFill>
                            <a:schemeClr val="tx1"/>
                          </a:solidFill>
                          <a:effectLst/>
                          <a:latin typeface="Century Gothic" pitchFamily="34" charset="0"/>
                        </a:rPr>
                        <a:t>Fondeo</a:t>
                      </a:r>
                      <a:endParaRPr lang="es-MX" sz="1400" b="1" i="0" u="none" strike="noStrike" dirty="0">
                        <a:solidFill>
                          <a:schemeClr val="tx1"/>
                        </a:solidFill>
                        <a:effectLst/>
                        <a:latin typeface="Century Gothic" pitchFamily="34" charset="0"/>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dirty="0" smtClean="0">
                          <a:solidFill>
                            <a:srgbClr val="000000"/>
                          </a:solidFill>
                          <a:effectLst/>
                          <a:latin typeface="Century Gothic" pitchFamily="34" charset="0"/>
                        </a:rPr>
                        <a:t>3.06%</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0" i="0" u="none" strike="noStrike" baseline="0" dirty="0" smtClean="0">
                          <a:solidFill>
                            <a:srgbClr val="000000"/>
                          </a:solidFill>
                          <a:effectLst/>
                          <a:latin typeface="Century Gothic" pitchFamily="34" charset="0"/>
                        </a:rPr>
                        <a:t>3.11%</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9045">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Inflación (anual)</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2.74%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2.59%</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0101">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Duración</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4.14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4.52</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01156">
                <a:tc>
                  <a:txBody>
                    <a:bodyPr/>
                    <a:lstStyle/>
                    <a:p>
                      <a:pPr marL="0" lvl="0" algn="l"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VaR</a:t>
                      </a:r>
                      <a:endParaRPr lang="es-MX" sz="1400" b="1" i="0" u="none" strike="noStrike" kern="1200" dirty="0">
                        <a:solidFill>
                          <a:srgbClr val="000000"/>
                        </a:solidFill>
                        <a:effectLst/>
                        <a:latin typeface="Century Gothic" pitchFamily="34" charset="0"/>
                        <a:ea typeface="+mn-ea"/>
                        <a:cs typeface="+mn-cs"/>
                      </a:endParaRPr>
                    </a:p>
                  </a:txBody>
                  <a:tcPr marL="36000" marR="9525" marT="9525"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0.44%</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MX" sz="1400" b="0" i="0" u="none" strike="noStrike" kern="1200" baseline="0" dirty="0" smtClean="0">
                          <a:solidFill>
                            <a:srgbClr val="000000"/>
                          </a:solidFill>
                          <a:effectLst/>
                          <a:latin typeface="Century Gothic" pitchFamily="34" charset="0"/>
                          <a:ea typeface="+mn-ea"/>
                          <a:cs typeface="+mn-cs"/>
                        </a:rPr>
                        <a:t>0.42%</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12</a:t>
            </a:fld>
            <a:endParaRPr lang="es-ES" sz="1050" dirty="0">
              <a:solidFill>
                <a:prstClr val="black"/>
              </a:solidFill>
              <a:latin typeface="Century Gothic" pitchFamily="34" charset="0"/>
              <a:cs typeface="Arial" pitchFamily="34" charset="0"/>
            </a:endParaRPr>
          </a:p>
        </p:txBody>
      </p:sp>
      <p:sp>
        <p:nvSpPr>
          <p:cNvPr id="3" name="2 CuadroTexto"/>
          <p:cNvSpPr txBox="1"/>
          <p:nvPr/>
        </p:nvSpPr>
        <p:spPr>
          <a:xfrm>
            <a:off x="5944128" y="1706025"/>
            <a:ext cx="3029594" cy="4585871"/>
          </a:xfrm>
          <a:prstGeom prst="rect">
            <a:avLst/>
          </a:prstGeom>
          <a:noFill/>
          <a:ln w="19050" cap="rnd">
            <a:noFill/>
          </a:ln>
        </p:spPr>
        <p:txBody>
          <a:bodyPr wrap="square" rtlCol="0">
            <a:spAutoFit/>
          </a:bodyPr>
          <a:lstStyle/>
          <a:p>
            <a:pPr marL="177800" indent="-177800">
              <a:spcAft>
                <a:spcPts val="1200"/>
              </a:spcAft>
              <a:buClr>
                <a:srgbClr val="CD0000"/>
              </a:buClr>
              <a:buFont typeface="Arial" pitchFamily="34" charset="0"/>
              <a:buChar char="•"/>
            </a:pPr>
            <a:r>
              <a:rPr lang="es-MX" sz="1600" dirty="0" smtClean="0">
                <a:latin typeface="Century Gothic" pitchFamily="34" charset="0"/>
              </a:rPr>
              <a:t>Durante </a:t>
            </a:r>
            <a:r>
              <a:rPr lang="es-MX" sz="1600" dirty="0">
                <a:latin typeface="Century Gothic" pitchFamily="34" charset="0"/>
              </a:rPr>
              <a:t>el periodo del </a:t>
            </a:r>
            <a:r>
              <a:rPr lang="es-MX" sz="1600" dirty="0" smtClean="0">
                <a:latin typeface="Century Gothic" pitchFamily="34" charset="0"/>
              </a:rPr>
              <a:t>15 </a:t>
            </a:r>
            <a:r>
              <a:rPr lang="es-MX" sz="1600" dirty="0">
                <a:latin typeface="Century Gothic" pitchFamily="34" charset="0"/>
              </a:rPr>
              <a:t>de </a:t>
            </a:r>
            <a:r>
              <a:rPr lang="es-MX" sz="1600" dirty="0" smtClean="0">
                <a:latin typeface="Century Gothic" pitchFamily="34" charset="0"/>
              </a:rPr>
              <a:t>agosto </a:t>
            </a:r>
            <a:r>
              <a:rPr lang="es-MX" sz="1600" dirty="0">
                <a:latin typeface="Century Gothic" pitchFamily="34" charset="0"/>
              </a:rPr>
              <a:t>al </a:t>
            </a:r>
            <a:r>
              <a:rPr lang="es-MX" sz="1600" dirty="0" smtClean="0">
                <a:latin typeface="Century Gothic" pitchFamily="34" charset="0"/>
              </a:rPr>
              <a:t>15 </a:t>
            </a:r>
            <a:r>
              <a:rPr lang="es-MX" sz="1600" dirty="0">
                <a:latin typeface="Century Gothic" pitchFamily="34" charset="0"/>
              </a:rPr>
              <a:t>de </a:t>
            </a:r>
            <a:r>
              <a:rPr lang="es-MX" sz="1600" dirty="0" smtClean="0">
                <a:latin typeface="Century Gothic" pitchFamily="34" charset="0"/>
              </a:rPr>
              <a:t>septiembre del </a:t>
            </a:r>
            <a:r>
              <a:rPr lang="es-MX" sz="1600" dirty="0">
                <a:latin typeface="Century Gothic" pitchFamily="34" charset="0"/>
              </a:rPr>
              <a:t>2015, el FANVIT presentó un </a:t>
            </a:r>
            <a:r>
              <a:rPr lang="es-MX" sz="1600" dirty="0" smtClean="0">
                <a:latin typeface="Century Gothic" pitchFamily="34" charset="0"/>
              </a:rPr>
              <a:t>rendimiento</a:t>
            </a:r>
            <a:r>
              <a:rPr lang="es-MX" sz="1600" baseline="30000" dirty="0" smtClean="0">
                <a:latin typeface="Century Gothic" pitchFamily="34" charset="0"/>
              </a:rPr>
              <a:t>1</a:t>
            </a:r>
            <a:r>
              <a:rPr lang="es-MX" sz="1600" dirty="0" smtClean="0">
                <a:latin typeface="Century Gothic" pitchFamily="34" charset="0"/>
              </a:rPr>
              <a:t> mayor al de fondeo de ~225 puntos </a:t>
            </a:r>
            <a:r>
              <a:rPr lang="es-MX" sz="1600" dirty="0">
                <a:latin typeface="Century Gothic" pitchFamily="34" charset="0"/>
              </a:rPr>
              <a:t>base. </a:t>
            </a:r>
          </a:p>
          <a:p>
            <a:pPr marL="177800" indent="-177800">
              <a:spcAft>
                <a:spcPts val="1200"/>
              </a:spcAft>
              <a:buClr>
                <a:srgbClr val="CD0000"/>
              </a:buClr>
              <a:buFont typeface="Arial" pitchFamily="34" charset="0"/>
              <a:buChar char="•"/>
            </a:pPr>
            <a:r>
              <a:rPr lang="es-MX" sz="1600" dirty="0" smtClean="0">
                <a:latin typeface="Century Gothic" pitchFamily="34" charset="0"/>
              </a:rPr>
              <a:t>El </a:t>
            </a:r>
            <a:r>
              <a:rPr lang="es-MX" sz="1600" dirty="0">
                <a:latin typeface="Century Gothic" pitchFamily="34" charset="0"/>
              </a:rPr>
              <a:t>límite de riesgo (VaR) para las SB1 establecido por la Consar es de .</a:t>
            </a:r>
            <a:r>
              <a:rPr lang="es-MX" sz="1600" dirty="0" smtClean="0">
                <a:latin typeface="Century Gothic" pitchFamily="34" charset="0"/>
              </a:rPr>
              <a:t>70, </a:t>
            </a:r>
            <a:r>
              <a:rPr lang="es-MX" sz="1600" dirty="0">
                <a:latin typeface="Century Gothic" pitchFamily="34" charset="0"/>
              </a:rPr>
              <a:t>durante el periodo, el FANVIT presentó un VaR de .42%, entre los menores en comparación al resto de las Siefores.</a:t>
            </a:r>
          </a:p>
          <a:p>
            <a:pPr marL="177800" indent="-177800">
              <a:spcAft>
                <a:spcPts val="1200"/>
              </a:spcAft>
              <a:buClr>
                <a:srgbClr val="CD0000"/>
              </a:buClr>
              <a:buFont typeface="Arial" pitchFamily="34" charset="0"/>
              <a:buChar char="•"/>
            </a:pPr>
            <a:r>
              <a:rPr lang="es-MX" sz="1600" dirty="0">
                <a:latin typeface="Century Gothic" pitchFamily="34" charset="0"/>
              </a:rPr>
              <a:t>La duración del portafolio fue de </a:t>
            </a:r>
            <a:r>
              <a:rPr lang="es-MX" sz="1600" dirty="0" smtClean="0">
                <a:latin typeface="Century Gothic" pitchFamily="34" charset="0"/>
              </a:rPr>
              <a:t>4.52.</a:t>
            </a:r>
            <a:endParaRPr lang="es-MX" sz="1600" dirty="0">
              <a:latin typeface="Century Gothic" pitchFamily="34" charset="0"/>
            </a:endParaRPr>
          </a:p>
        </p:txBody>
      </p:sp>
      <p:sp>
        <p:nvSpPr>
          <p:cNvPr id="11" name="10 Rectángulo"/>
          <p:cNvSpPr/>
          <p:nvPr/>
        </p:nvSpPr>
        <p:spPr>
          <a:xfrm>
            <a:off x="144000" y="1149445"/>
            <a:ext cx="7674641" cy="307777"/>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400" dirty="0" smtClean="0">
                <a:latin typeface="Century Gothic" pitchFamily="34" charset="0"/>
              </a:rPr>
              <a:t>Al 15 de septiembre el FANVIT registró </a:t>
            </a:r>
            <a:r>
              <a:rPr lang="es-MX" sz="1400" dirty="0" smtClean="0">
                <a:solidFill>
                  <a:prstClr val="black"/>
                </a:solidFill>
                <a:latin typeface="Century Gothic" pitchFamily="34" charset="0"/>
              </a:rPr>
              <a:t>los siguientes resultados:</a:t>
            </a:r>
            <a:endParaRPr lang="es-ES" sz="1600" dirty="0">
              <a:solidFill>
                <a:prstClr val="black"/>
              </a:solidFill>
              <a:latin typeface="Century Gothic" pitchFamily="34" charset="0"/>
            </a:endParaRPr>
          </a:p>
        </p:txBody>
      </p:sp>
      <p:sp>
        <p:nvSpPr>
          <p:cNvPr id="13" name="12 Rectángulo"/>
          <p:cNvSpPr/>
          <p:nvPr/>
        </p:nvSpPr>
        <p:spPr>
          <a:xfrm>
            <a:off x="428342" y="3721746"/>
            <a:ext cx="4712812" cy="461665"/>
          </a:xfrm>
          <a:prstGeom prst="rect">
            <a:avLst/>
          </a:prstGeom>
        </p:spPr>
        <p:txBody>
          <a:bodyPr wrap="square">
            <a:spAutoFit/>
          </a:bodyPr>
          <a:lstStyle/>
          <a:p>
            <a:pPr algn="ctr"/>
            <a:r>
              <a:rPr lang="es-MX" sz="1200" b="1" dirty="0" smtClean="0">
                <a:latin typeface="Century Gothic" pitchFamily="34" charset="0"/>
              </a:rPr>
              <a:t>Comparativo de riesgo  (VaR) de las SB1 y el FANVIT</a:t>
            </a:r>
          </a:p>
          <a:p>
            <a:pPr algn="ctr"/>
            <a:r>
              <a:rPr lang="es-MX" sz="1100" dirty="0" smtClean="0">
                <a:latin typeface="Century Gothic" pitchFamily="34" charset="0"/>
              </a:rPr>
              <a:t>(Porcentaje al cierre de agosto de 2015)</a:t>
            </a:r>
            <a:endParaRPr lang="es-MX" sz="1100" dirty="0">
              <a:latin typeface="Century Gothic" pitchFamily="34" charset="0"/>
            </a:endParaRPr>
          </a:p>
        </p:txBody>
      </p:sp>
      <p:sp>
        <p:nvSpPr>
          <p:cNvPr id="14" name="13 Rectángulo"/>
          <p:cNvSpPr/>
          <p:nvPr/>
        </p:nvSpPr>
        <p:spPr>
          <a:xfrm>
            <a:off x="-6638" y="6603916"/>
            <a:ext cx="2839844" cy="276999"/>
          </a:xfrm>
          <a:prstGeom prst="rect">
            <a:avLst/>
          </a:prstGeom>
        </p:spPr>
        <p:txBody>
          <a:bodyPr wrap="square">
            <a:spAutoFit/>
          </a:bodyPr>
          <a:lstStyle/>
          <a:p>
            <a:r>
              <a:rPr lang="it-IT" sz="600" dirty="0">
                <a:latin typeface="Century Gothic" pitchFamily="34" charset="0"/>
              </a:rPr>
              <a:t>Fuente: CONSAR, </a:t>
            </a:r>
            <a:r>
              <a:rPr lang="it-IT" sz="600" dirty="0" smtClean="0">
                <a:latin typeface="Century Gothic" pitchFamily="34" charset="0"/>
              </a:rPr>
              <a:t> INFONAVIT.</a:t>
            </a:r>
          </a:p>
          <a:p>
            <a:r>
              <a:rPr lang="es-MX" sz="600" dirty="0" smtClean="0">
                <a:latin typeface="Century Gothic" pitchFamily="34" charset="0"/>
              </a:rPr>
              <a:t>*Fanvit VaR al 15 de septiembre 2015.   </a:t>
            </a:r>
            <a:r>
              <a:rPr lang="it-IT" sz="600" dirty="0" smtClean="0">
                <a:latin typeface="Century Gothic" pitchFamily="34" charset="0"/>
              </a:rPr>
              <a:t>** Sistema : </a:t>
            </a:r>
            <a:r>
              <a:rPr lang="it-IT" sz="600" dirty="0">
                <a:latin typeface="Century Gothic" pitchFamily="34" charset="0"/>
              </a:rPr>
              <a:t>p</a:t>
            </a:r>
            <a:r>
              <a:rPr lang="it-IT" sz="600" dirty="0" smtClean="0">
                <a:latin typeface="Century Gothic" pitchFamily="34" charset="0"/>
              </a:rPr>
              <a:t>romedio de SB 1</a:t>
            </a:r>
            <a:endParaRPr lang="es-MX" sz="600" dirty="0">
              <a:latin typeface="Century Gothic" pitchFamily="34" charset="0"/>
            </a:endParaRPr>
          </a:p>
        </p:txBody>
      </p:sp>
      <p:sp>
        <p:nvSpPr>
          <p:cNvPr id="15" name="FlowTriangle"/>
          <p:cNvSpPr>
            <a:spLocks noChangeArrowheads="1"/>
          </p:cNvSpPr>
          <p:nvPr/>
        </p:nvSpPr>
        <p:spPr bwMode="gray">
          <a:xfrm rot="5400000">
            <a:off x="3828714" y="3688186"/>
            <a:ext cx="3956769" cy="266279"/>
          </a:xfrm>
          <a:prstGeom prst="triangle">
            <a:avLst>
              <a:gd name="adj" fmla="val 50000"/>
            </a:avLst>
          </a:prstGeom>
          <a:solidFill>
            <a:schemeClr val="bg1">
              <a:lumMod val="75000"/>
            </a:schemeClr>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sp>
        <p:nvSpPr>
          <p:cNvPr id="2" name="1 Rectángulo"/>
          <p:cNvSpPr/>
          <p:nvPr/>
        </p:nvSpPr>
        <p:spPr>
          <a:xfrm>
            <a:off x="5758773" y="6234584"/>
            <a:ext cx="3299944" cy="369332"/>
          </a:xfrm>
          <a:prstGeom prst="rect">
            <a:avLst/>
          </a:prstGeom>
        </p:spPr>
        <p:txBody>
          <a:bodyPr wrap="square">
            <a:spAutoFit/>
          </a:bodyPr>
          <a:lstStyle/>
          <a:p>
            <a:r>
              <a:rPr lang="es-MX" sz="900" dirty="0" smtClean="0">
                <a:latin typeface="Century Gothic" pitchFamily="34" charset="0"/>
              </a:rPr>
              <a:t>1. Cálculo con </a:t>
            </a:r>
            <a:r>
              <a:rPr lang="es-MX" sz="900" dirty="0">
                <a:latin typeface="Century Gothic" pitchFamily="34" charset="0"/>
              </a:rPr>
              <a:t>base al diferencial de tasa de rendimiento a vencimiento (</a:t>
            </a:r>
            <a:r>
              <a:rPr lang="es-MX" sz="900" dirty="0" smtClean="0">
                <a:latin typeface="Century Gothic" pitchFamily="34" charset="0"/>
              </a:rPr>
              <a:t>YTM). </a:t>
            </a:r>
            <a:endParaRPr lang="es-MX" sz="900" dirty="0">
              <a:latin typeface="Century Gothic" pitchFamily="34" charset="0"/>
            </a:endParaRPr>
          </a:p>
        </p:txBody>
      </p:sp>
      <p:sp>
        <p:nvSpPr>
          <p:cNvPr id="4" name="3 Rectángulo"/>
          <p:cNvSpPr/>
          <p:nvPr/>
        </p:nvSpPr>
        <p:spPr>
          <a:xfrm>
            <a:off x="2747951" y="4245993"/>
            <a:ext cx="2118413" cy="215140"/>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200" b="1" dirty="0">
                <a:solidFill>
                  <a:schemeClr val="bg1"/>
                </a:solidFill>
                <a:latin typeface="Century Gothic" pitchFamily="34" charset="0"/>
              </a:rPr>
              <a:t>Límite VaR SB1: 0.70</a:t>
            </a:r>
          </a:p>
        </p:txBody>
      </p:sp>
      <p:cxnSp>
        <p:nvCxnSpPr>
          <p:cNvPr id="17" name="16 Conector recto"/>
          <p:cNvCxnSpPr/>
          <p:nvPr/>
        </p:nvCxnSpPr>
        <p:spPr>
          <a:xfrm>
            <a:off x="152388" y="1852223"/>
            <a:ext cx="2448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a:off x="2833206" y="1853554"/>
            <a:ext cx="1008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19" name="18 Conector recto"/>
          <p:cNvCxnSpPr/>
          <p:nvPr/>
        </p:nvCxnSpPr>
        <p:spPr>
          <a:xfrm>
            <a:off x="4225962" y="1854885"/>
            <a:ext cx="1080000" cy="0"/>
          </a:xfrm>
          <a:prstGeom prst="line">
            <a:avLst/>
          </a:prstGeom>
          <a:ln>
            <a:solidFill>
              <a:srgbClr val="BB2D2C"/>
            </a:solidFill>
          </a:ln>
          <a:effectLst/>
        </p:spPr>
        <p:style>
          <a:lnRef idx="2">
            <a:schemeClr val="accent1"/>
          </a:lnRef>
          <a:fillRef idx="0">
            <a:schemeClr val="accent1"/>
          </a:fillRef>
          <a:effectRef idx="1">
            <a:schemeClr val="accent1"/>
          </a:effectRef>
          <a:fontRef idx="minor">
            <a:schemeClr val="tx1"/>
          </a:fontRef>
        </p:style>
      </p:cxnSp>
      <p:cxnSp>
        <p:nvCxnSpPr>
          <p:cNvPr id="20" name="1 Conector recto"/>
          <p:cNvCxnSpPr/>
          <p:nvPr/>
        </p:nvCxnSpPr>
        <p:spPr>
          <a:xfrm>
            <a:off x="542455" y="4495937"/>
            <a:ext cx="4391973" cy="0"/>
          </a:xfrm>
          <a:prstGeom prst="line">
            <a:avLst/>
          </a:prstGeom>
          <a:ln>
            <a:solidFill>
              <a:schemeClr val="bg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22" name="21 Rectángulo"/>
          <p:cNvSpPr/>
          <p:nvPr/>
        </p:nvSpPr>
        <p:spPr>
          <a:xfrm>
            <a:off x="72440" y="3522027"/>
            <a:ext cx="2598763" cy="184666"/>
          </a:xfrm>
          <a:prstGeom prst="rect">
            <a:avLst/>
          </a:prstGeom>
        </p:spPr>
        <p:txBody>
          <a:bodyPr wrap="square">
            <a:spAutoFit/>
          </a:bodyPr>
          <a:lstStyle/>
          <a:p>
            <a:r>
              <a:rPr lang="es-MX" sz="600" dirty="0" smtClean="0">
                <a:latin typeface="Century Gothic" pitchFamily="34" charset="0"/>
              </a:rPr>
              <a:t>1. YTM, sin fondeo</a:t>
            </a:r>
            <a:endParaRPr lang="es-MX" sz="600" dirty="0">
              <a:latin typeface="Century Gothic" pitchFamily="34" charset="0"/>
            </a:endParaRPr>
          </a:p>
        </p:txBody>
      </p:sp>
      <p:graphicFrame>
        <p:nvGraphicFramePr>
          <p:cNvPr id="21" name="1 Gráfico"/>
          <p:cNvGraphicFramePr>
            <a:graphicFrameLocks/>
          </p:cNvGraphicFramePr>
          <p:nvPr>
            <p:extLst>
              <p:ext uri="{D42A27DB-BD31-4B8C-83A1-F6EECF244321}">
                <p14:modId xmlns:p14="http://schemas.microsoft.com/office/powerpoint/2010/main" val="2771088324"/>
              </p:ext>
            </p:extLst>
          </p:nvPr>
        </p:nvGraphicFramePr>
        <p:xfrm>
          <a:off x="174059" y="4183410"/>
          <a:ext cx="4933858" cy="24205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1645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Resultados económicos del FANVIT</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13</a:t>
            </a:fld>
            <a:endParaRPr lang="es-ES" sz="1050" dirty="0">
              <a:solidFill>
                <a:prstClr val="black"/>
              </a:solidFill>
              <a:latin typeface="Century Gothic"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2866050990"/>
              </p:ext>
            </p:extLst>
          </p:nvPr>
        </p:nvGraphicFramePr>
        <p:xfrm>
          <a:off x="482601" y="2177298"/>
          <a:ext cx="7735560" cy="2914081"/>
        </p:xfrm>
        <a:graphic>
          <a:graphicData uri="http://schemas.openxmlformats.org/drawingml/2006/table">
            <a:tbl>
              <a:tblPr/>
              <a:tblGrid>
                <a:gridCol w="5206158"/>
                <a:gridCol w="2529402"/>
              </a:tblGrid>
              <a:tr h="610851">
                <a:tc gridSpan="2">
                  <a:txBody>
                    <a:bodyPr/>
                    <a:lstStyle/>
                    <a:p>
                      <a:pPr marL="0" indent="0" algn="ctr" fontAlgn="b">
                        <a:buClr>
                          <a:srgbClr val="CD0000"/>
                        </a:buClr>
                        <a:buFont typeface="Arial" pitchFamily="34" charset="0"/>
                        <a:buNone/>
                      </a:pPr>
                      <a:r>
                        <a:rPr lang="es-MX" sz="1600" b="1" i="0" u="none" strike="noStrike" dirty="0" smtClean="0">
                          <a:solidFill>
                            <a:schemeClr val="tx1"/>
                          </a:solidFill>
                          <a:effectLst/>
                          <a:latin typeface="Century Gothic" pitchFamily="34" charset="0"/>
                        </a:rPr>
                        <a:t>Resultados</a:t>
                      </a:r>
                      <a:r>
                        <a:rPr lang="es-MX" sz="1600" b="1" i="0" u="none" strike="noStrike" baseline="0" dirty="0" smtClean="0">
                          <a:solidFill>
                            <a:schemeClr val="tx1"/>
                          </a:solidFill>
                          <a:effectLst/>
                          <a:latin typeface="Century Gothic" pitchFamily="34" charset="0"/>
                        </a:rPr>
                        <a:t> con base al rendimiento al vencimiento (YTM) </a:t>
                      </a:r>
                    </a:p>
                    <a:p>
                      <a:pPr marL="0" indent="0" algn="ctr" fontAlgn="b">
                        <a:buClr>
                          <a:srgbClr val="CD0000"/>
                        </a:buClr>
                        <a:buFont typeface="Arial" pitchFamily="34" charset="0"/>
                        <a:buNone/>
                      </a:pPr>
                      <a:r>
                        <a:rPr lang="es-MX" sz="1600" b="0" i="0" u="none" strike="noStrike" baseline="0" dirty="0" smtClean="0">
                          <a:solidFill>
                            <a:schemeClr val="tx1"/>
                          </a:solidFill>
                          <a:effectLst/>
                          <a:latin typeface="Century Gothic" pitchFamily="34" charset="0"/>
                        </a:rPr>
                        <a:t>(del 14 de agosto al 15 de septiembre de 2015)</a:t>
                      </a:r>
                      <a:endParaRPr lang="es-MX" sz="1600" b="0" i="0" u="none" strike="noStrike" dirty="0">
                        <a:solidFill>
                          <a:schemeClr val="tx1"/>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s-MX" sz="1100" b="0" i="0" u="none" strike="noStrike" dirty="0">
                        <a:solidFill>
                          <a:schemeClr val="bg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r>
              <a:tr h="355994">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Tasa</a:t>
                      </a:r>
                      <a:r>
                        <a:rPr lang="es-MX" sz="1400" b="1" i="0" u="none" strike="noStrike" baseline="0" dirty="0" smtClean="0">
                          <a:solidFill>
                            <a:srgbClr val="000000"/>
                          </a:solidFill>
                          <a:effectLst/>
                          <a:latin typeface="Century Gothic" pitchFamily="34" charset="0"/>
                        </a:rPr>
                        <a:t> </a:t>
                      </a:r>
                      <a:r>
                        <a:rPr lang="es-MX" sz="1400" b="1" i="0" u="none" strike="noStrike" dirty="0" smtClean="0">
                          <a:solidFill>
                            <a:srgbClr val="000000"/>
                          </a:solidFill>
                          <a:effectLst/>
                          <a:latin typeface="Century Gothic" pitchFamily="34" charset="0"/>
                        </a:rPr>
                        <a:t>Fondeo</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3.11%</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99433">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FANVIT (YTM)</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5.36%</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8662">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Ganancia </a:t>
                      </a:r>
                      <a:r>
                        <a:rPr lang="es-MX" sz="1400" b="1" i="0" u="none" strike="noStrike" dirty="0" smtClean="0">
                          <a:solidFill>
                            <a:srgbClr val="000000"/>
                          </a:solidFill>
                          <a:effectLst/>
                          <a:latin typeface="Century Gothic" pitchFamily="34" charset="0"/>
                        </a:rPr>
                        <a:t>FANVIT</a:t>
                      </a:r>
                      <a:r>
                        <a:rPr lang="es-MX" sz="1400" b="1" i="0" u="none" strike="noStrike" baseline="0" dirty="0" smtClean="0">
                          <a:solidFill>
                            <a:srgbClr val="000000"/>
                          </a:solidFill>
                          <a:effectLst/>
                          <a:latin typeface="Century Gothic" pitchFamily="34" charset="0"/>
                        </a:rPr>
                        <a:t> (YTM)</a:t>
                      </a:r>
                      <a:r>
                        <a:rPr lang="es-MX" sz="1400" b="1" i="0" u="none" strike="noStrike" baseline="30000" dirty="0" smtClean="0">
                          <a:solidFill>
                            <a:srgbClr val="000000"/>
                          </a:solidFill>
                          <a:effectLst/>
                          <a:latin typeface="Century Gothic" pitchFamily="34" charset="0"/>
                        </a:rPr>
                        <a:t>1</a:t>
                      </a:r>
                      <a:endParaRPr lang="es-MX" sz="1400" b="1" i="0" u="none" strike="noStrike" baseline="30000"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$210,764,522</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tcPr>
                </a:tc>
              </a:tr>
              <a:tr h="419558">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Ganancia </a:t>
                      </a:r>
                      <a:r>
                        <a:rPr lang="es-MX" sz="1400" b="1" i="0" u="none" strike="noStrike" dirty="0" smtClean="0">
                          <a:solidFill>
                            <a:srgbClr val="000000"/>
                          </a:solidFill>
                          <a:effectLst/>
                          <a:latin typeface="Century Gothic" pitchFamily="34" charset="0"/>
                        </a:rPr>
                        <a:t>con Fondeo</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$122,290,609</a:t>
                      </a: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310292">
                <a:tc>
                  <a:txBody>
                    <a:bodyPr/>
                    <a:lstStyle/>
                    <a:p>
                      <a:pPr marL="457200" lvl="1" indent="0" algn="l" fontAlgn="b">
                        <a:buClr>
                          <a:srgbClr val="CD0000"/>
                        </a:buClr>
                        <a:buFont typeface="Arial" pitchFamily="34" charset="0"/>
                        <a:buNone/>
                      </a:pPr>
                      <a:r>
                        <a:rPr lang="es-MX" sz="1400" b="1" i="0" u="none" strike="noStrike" dirty="0" smtClean="0">
                          <a:solidFill>
                            <a:srgbClr val="000000"/>
                          </a:solidFill>
                          <a:effectLst/>
                          <a:latin typeface="Century Gothic" pitchFamily="34" charset="0"/>
                        </a:rPr>
                        <a:t>Diferencia (costo de oportunidad)  </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1" i="0" u="none" strike="noStrike" dirty="0" smtClean="0">
                          <a:solidFill>
                            <a:schemeClr val="tx1"/>
                          </a:solidFill>
                          <a:effectLst/>
                          <a:latin typeface="Century Gothic" pitchFamily="34" charset="0"/>
                        </a:rPr>
                        <a:t>$88,473,913</a:t>
                      </a: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noFill/>
                  </a:tcPr>
                </a:tc>
              </a:tr>
              <a:tr h="499291">
                <a:tc>
                  <a:txBody>
                    <a:bodyPr/>
                    <a:lstStyle/>
                    <a:p>
                      <a:pPr marL="457200" lvl="1" indent="0" algn="l" fontAlgn="b">
                        <a:buClr>
                          <a:srgbClr val="CD0000"/>
                        </a:buClr>
                        <a:buFont typeface="Arial" pitchFamily="34" charset="0"/>
                        <a:buNone/>
                      </a:pPr>
                      <a:r>
                        <a:rPr lang="es-MX" sz="1400" b="1" i="0" u="none" strike="noStrike" dirty="0">
                          <a:solidFill>
                            <a:srgbClr val="000000"/>
                          </a:solidFill>
                          <a:effectLst/>
                          <a:latin typeface="Century Gothic" pitchFamily="34" charset="0"/>
                        </a:rPr>
                        <a:t>% sobre Fondeo </a:t>
                      </a:r>
                      <a:r>
                        <a:rPr lang="es-MX" sz="1400" b="1" i="0" u="none" strike="noStrike" dirty="0" smtClean="0">
                          <a:solidFill>
                            <a:srgbClr val="000000"/>
                          </a:solidFill>
                          <a:effectLst/>
                          <a:latin typeface="Century Gothic" pitchFamily="34" charset="0"/>
                        </a:rPr>
                        <a:t>gubernamental</a:t>
                      </a:r>
                      <a:endParaRPr lang="es-MX" sz="1400" b="1" i="0" u="none" strike="noStrike" dirty="0">
                        <a:solidFill>
                          <a:srgbClr val="000000"/>
                        </a:solidFill>
                        <a:effectLst/>
                        <a:latin typeface="Century Gothic" pitchFamily="34" charset="0"/>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600" b="0" i="0" u="none" strike="noStrike" dirty="0" smtClean="0">
                          <a:solidFill>
                            <a:schemeClr val="tx1"/>
                          </a:solidFill>
                          <a:effectLst/>
                          <a:latin typeface="Century Gothic" pitchFamily="34" charset="0"/>
                        </a:rPr>
                        <a:t>72%</a:t>
                      </a:r>
                      <a:endParaRPr lang="es-MX" sz="1600" b="0" i="0" u="none" strike="noStrike" dirty="0">
                        <a:solidFill>
                          <a:schemeClr val="tx1"/>
                        </a:solidFill>
                        <a:effectLst/>
                        <a:latin typeface="Century Gothic" pitchFamily="34" charset="0"/>
                      </a:endParaRPr>
                    </a:p>
                  </a:txBody>
                  <a:tcPr marL="9525" marR="720000"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dash"/>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Century Gothic" pitchFamily="34" charset="0"/>
                <a:ea typeface="Batang"/>
              </a:rPr>
              <a:t>1. Se utilizó el promedio de los activos durante el periodo del 14 de agosto al 15 de septiembre de 2015 para el cálculo de las ganancias y el costo de oportunidad: 47,186 millones. Con base al YTM sin fondeo.</a:t>
            </a:r>
            <a:endParaRPr lang="es-MX" sz="1100" dirty="0">
              <a:solidFill>
                <a:prstClr val="black"/>
              </a:solidFill>
              <a:latin typeface="Century Gothic" pitchFamily="34" charset="0"/>
              <a:ea typeface="Batang"/>
            </a:endParaRPr>
          </a:p>
        </p:txBody>
      </p:sp>
      <p:sp>
        <p:nvSpPr>
          <p:cNvPr id="11" name="2 Marcador de contenido"/>
          <p:cNvSpPr txBox="1">
            <a:spLocks/>
          </p:cNvSpPr>
          <p:nvPr/>
        </p:nvSpPr>
        <p:spPr>
          <a:xfrm>
            <a:off x="360737" y="1361829"/>
            <a:ext cx="8254780" cy="521672"/>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Clr>
                <a:srgbClr val="C00000"/>
              </a:buClr>
              <a:buFont typeface="Arial" pitchFamily="34" charset="0"/>
              <a:buChar char="•"/>
            </a:pPr>
            <a:r>
              <a:rPr lang="es-MX" b="0" dirty="0" smtClean="0">
                <a:latin typeface="Century Gothic" pitchFamily="34" charset="0"/>
                <a:cs typeface="Times New Roman" pitchFamily="18" charset="0"/>
              </a:rPr>
              <a:t>Se presentan los resultados del FANVIT con base al rendimiento al vencimiento (YTM) del periodo d</a:t>
            </a:r>
            <a:r>
              <a:rPr lang="es-MX" b="0" dirty="0" smtClean="0">
                <a:latin typeface="Century Gothic" pitchFamily="34" charset="0"/>
              </a:rPr>
              <a:t>el 14 </a:t>
            </a:r>
            <a:r>
              <a:rPr lang="es-MX" b="0" dirty="0">
                <a:latin typeface="Century Gothic" pitchFamily="34" charset="0"/>
              </a:rPr>
              <a:t>de </a:t>
            </a:r>
            <a:r>
              <a:rPr lang="es-MX" b="0" dirty="0" smtClean="0">
                <a:latin typeface="Century Gothic" pitchFamily="34" charset="0"/>
              </a:rPr>
              <a:t>agosto al 15 de septiembre de 2015:</a:t>
            </a:r>
            <a:endParaRPr lang="es-MX" b="0" dirty="0">
              <a:latin typeface="Century Gothic" pitchFamily="34" charset="0"/>
              <a:cs typeface="Times New Roman" pitchFamily="18" charset="0"/>
            </a:endParaRPr>
          </a:p>
        </p:txBody>
      </p:sp>
      <p:cxnSp>
        <p:nvCxnSpPr>
          <p:cNvPr id="12" name="11 Conector recto"/>
          <p:cNvCxnSpPr/>
          <p:nvPr/>
        </p:nvCxnSpPr>
        <p:spPr>
          <a:xfrm>
            <a:off x="494732" y="2769913"/>
            <a:ext cx="7668000" cy="0"/>
          </a:xfrm>
          <a:prstGeom prst="line">
            <a:avLst/>
          </a:prstGeom>
          <a:ln w="38100">
            <a:solidFill>
              <a:srgbClr val="BB2D2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0092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latin typeface="Century Gothic" pitchFamily="34" charset="0"/>
              </a:rPr>
              <a:t>Resultados económicos del FANVIT</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14</a:t>
            </a:fld>
            <a:endParaRPr lang="es-ES" sz="1050" dirty="0">
              <a:solidFill>
                <a:prstClr val="black"/>
              </a:solidFill>
              <a:latin typeface="Century Gothic" pitchFamily="34" charset="0"/>
              <a:cs typeface="Arial" pitchFamily="34" charset="0"/>
            </a:endParaRPr>
          </a:p>
        </p:txBody>
      </p:sp>
      <p:sp>
        <p:nvSpPr>
          <p:cNvPr id="8" name="2 Marcador de contenido"/>
          <p:cNvSpPr txBox="1">
            <a:spLocks/>
          </p:cNvSpPr>
          <p:nvPr/>
        </p:nvSpPr>
        <p:spPr>
          <a:xfrm>
            <a:off x="6548739" y="1495946"/>
            <a:ext cx="2305190" cy="4459581"/>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Century Gothic" pitchFamily="34" charset="0"/>
              </a:rPr>
              <a:t>Al 15 de septiembre de 2015, el FANVIT ha generado un rendimiento aproximado de $959.33 millones de pesos, con un promedio de activos bajo gestión (AUM) de $34,427 millones de pesos.</a:t>
            </a:r>
          </a:p>
          <a:p>
            <a:pPr marL="177800" indent="-177800">
              <a:spcAft>
                <a:spcPts val="1200"/>
              </a:spcAft>
              <a:buClr>
                <a:srgbClr val="CD0000"/>
              </a:buClr>
              <a:buFont typeface="Arial" pitchFamily="34" charset="0"/>
              <a:buChar char="•"/>
            </a:pPr>
            <a:r>
              <a:rPr lang="es-MX" sz="1400" b="0" dirty="0" smtClean="0">
                <a:latin typeface="Century Gothic" pitchFamily="34" charset="0"/>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Clr>
                <a:srgbClr val="CD0000"/>
              </a:buClr>
              <a:buFont typeface="Arial" pitchFamily="34" charset="0"/>
              <a:buChar char="•"/>
            </a:pPr>
            <a:endParaRPr lang="es-MX" sz="1400" b="0" dirty="0">
              <a:latin typeface="Century Gothic" pitchFamily="34" charset="0"/>
            </a:endParaRPr>
          </a:p>
        </p:txBody>
      </p:sp>
      <p:sp>
        <p:nvSpPr>
          <p:cNvPr id="10" name="FlowTriangle"/>
          <p:cNvSpPr>
            <a:spLocks noChangeArrowheads="1"/>
          </p:cNvSpPr>
          <p:nvPr/>
        </p:nvSpPr>
        <p:spPr bwMode="gray">
          <a:xfrm rot="5400000">
            <a:off x="4185842" y="3679429"/>
            <a:ext cx="3956769" cy="250126"/>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latin typeface="Century Gothic" pitchFamily="34" charset="0"/>
            </a:endParaRPr>
          </a:p>
        </p:txBody>
      </p:sp>
      <p:sp>
        <p:nvSpPr>
          <p:cNvPr id="3" name="2 Rectángulo"/>
          <p:cNvSpPr/>
          <p:nvPr/>
        </p:nvSpPr>
        <p:spPr>
          <a:xfrm>
            <a:off x="929326" y="1278965"/>
            <a:ext cx="4572000" cy="577081"/>
          </a:xfrm>
          <a:prstGeom prst="rect">
            <a:avLst/>
          </a:prstGeom>
        </p:spPr>
        <p:txBody>
          <a:bodyPr>
            <a:spAutoFit/>
          </a:bodyPr>
          <a:lstStyle/>
          <a:p>
            <a:pPr algn="ctr">
              <a:defRPr sz="1050" b="1" i="0" u="none" strike="noStrike" kern="1200" baseline="0">
                <a:solidFill>
                  <a:prstClr val="black"/>
                </a:solidFill>
                <a:latin typeface="Century Gothic" pitchFamily="34" charset="0"/>
                <a:ea typeface="+mn-ea"/>
                <a:cs typeface="+mn-cs"/>
              </a:defRPr>
            </a:pPr>
            <a:r>
              <a:rPr lang="es-MX" dirty="0"/>
              <a:t>Valuación al corte diaria FANVIT incluyendo costo por asesoría financiera </a:t>
            </a:r>
          </a:p>
          <a:p>
            <a:pPr algn="ctr">
              <a:defRPr sz="1050" b="1" i="0" u="none" strike="noStrike" kern="1200" baseline="0">
                <a:solidFill>
                  <a:prstClr val="black"/>
                </a:solidFill>
                <a:latin typeface="Century Gothic" pitchFamily="34" charset="0"/>
                <a:ea typeface="+mn-ea"/>
                <a:cs typeface="+mn-cs"/>
              </a:defRPr>
            </a:pPr>
            <a:r>
              <a:rPr lang="es-MX" dirty="0"/>
              <a:t>(periodo de </a:t>
            </a:r>
            <a:r>
              <a:rPr lang="es-MX" dirty="0" smtClean="0"/>
              <a:t>julio a septiembre </a:t>
            </a:r>
            <a:r>
              <a:rPr lang="es-MX" dirty="0"/>
              <a:t>2015)</a:t>
            </a:r>
          </a:p>
        </p:txBody>
      </p:sp>
      <p:graphicFrame>
        <p:nvGraphicFramePr>
          <p:cNvPr id="9" name="1 Gráfico"/>
          <p:cNvGraphicFramePr>
            <a:graphicFrameLocks noGrp="1"/>
          </p:cNvGraphicFramePr>
          <p:nvPr>
            <p:extLst>
              <p:ext uri="{D42A27DB-BD31-4B8C-83A1-F6EECF244321}">
                <p14:modId xmlns:p14="http://schemas.microsoft.com/office/powerpoint/2010/main" val="3404782236"/>
              </p:ext>
            </p:extLst>
          </p:nvPr>
        </p:nvGraphicFramePr>
        <p:xfrm>
          <a:off x="206733" y="1335061"/>
          <a:ext cx="5832430" cy="49388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485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868871" y="1304014"/>
            <a:ext cx="2551814" cy="4232028"/>
          </a:xfrm>
          <a:prstGeom prst="rect">
            <a:avLst/>
          </a:prstGeom>
          <a:solidFill>
            <a:srgbClr val="0070C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5" name="5 CuadroTexto"/>
          <p:cNvSpPr txBox="1"/>
          <p:nvPr/>
        </p:nvSpPr>
        <p:spPr>
          <a:xfrm>
            <a:off x="763239" y="1353032"/>
            <a:ext cx="2657446" cy="314325"/>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INICIAL</a:t>
            </a:r>
            <a:endParaRPr lang="es-MX" sz="1200" b="1" dirty="0">
              <a:latin typeface="Century Gothic" pitchFamily="34" charset="0"/>
            </a:endParaRPr>
          </a:p>
        </p:txBody>
      </p:sp>
      <p:sp>
        <p:nvSpPr>
          <p:cNvPr id="8" name="7 Rectángulo"/>
          <p:cNvSpPr/>
          <p:nvPr/>
        </p:nvSpPr>
        <p:spPr>
          <a:xfrm>
            <a:off x="4802917" y="1304014"/>
            <a:ext cx="1499191" cy="4229569"/>
          </a:xfrm>
          <a:prstGeom prst="rect">
            <a:avLst/>
          </a:prstGeom>
          <a:solidFill>
            <a:srgbClr val="C0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11 Rectángulo"/>
          <p:cNvSpPr/>
          <p:nvPr/>
        </p:nvSpPr>
        <p:spPr>
          <a:xfrm>
            <a:off x="3420685" y="1304014"/>
            <a:ext cx="1382232" cy="4232027"/>
          </a:xfrm>
          <a:prstGeom prst="rect">
            <a:avLst/>
          </a:prstGeom>
          <a:solidFill>
            <a:schemeClr val="accent3">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6" name="6 CuadroTexto"/>
          <p:cNvSpPr txBox="1"/>
          <p:nvPr/>
        </p:nvSpPr>
        <p:spPr>
          <a:xfrm>
            <a:off x="3420685" y="1363826"/>
            <a:ext cx="1382232" cy="292737"/>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HÍBRIDA</a:t>
            </a:r>
            <a:endParaRPr lang="es-MX" sz="1200" b="1" dirty="0">
              <a:latin typeface="Century Gothic" pitchFamily="34" charset="0"/>
            </a:endParaRPr>
          </a:p>
        </p:txBody>
      </p:sp>
      <p:sp>
        <p:nvSpPr>
          <p:cNvPr id="19" name="6 CuadroTexto"/>
          <p:cNvSpPr txBox="1"/>
          <p:nvPr/>
        </p:nvSpPr>
        <p:spPr>
          <a:xfrm>
            <a:off x="4802917" y="1326940"/>
            <a:ext cx="1499191" cy="314325"/>
          </a:xfrm>
          <a:prstGeom prst="rect">
            <a:avLst/>
          </a:prstGeom>
          <a:solidFill>
            <a:schemeClr val="accent1">
              <a:alpha val="0"/>
            </a:schemeClr>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1200" b="1" dirty="0">
                <a:latin typeface="Century Gothic" pitchFamily="34" charset="0"/>
              </a:rPr>
              <a:t>ETAPA</a:t>
            </a:r>
            <a:r>
              <a:rPr lang="es-MX" sz="1200" b="1" baseline="0" dirty="0">
                <a:latin typeface="Century Gothic" pitchFamily="34" charset="0"/>
              </a:rPr>
              <a:t> </a:t>
            </a:r>
            <a:r>
              <a:rPr lang="es-MX" sz="1200" b="1" dirty="0" smtClean="0">
                <a:latin typeface="Century Gothic" pitchFamily="34" charset="0"/>
              </a:rPr>
              <a:t>INTERNA</a:t>
            </a:r>
            <a:endParaRPr lang="es-MX" sz="1200" b="1" dirty="0">
              <a:latin typeface="Century Gothic" pitchFamily="34" charset="0"/>
            </a:endParaRPr>
          </a:p>
        </p:txBody>
      </p:sp>
      <p:sp>
        <p:nvSpPr>
          <p:cNvPr id="2" name="1 Título"/>
          <p:cNvSpPr>
            <a:spLocks noGrp="1"/>
          </p:cNvSpPr>
          <p:nvPr>
            <p:ph type="title"/>
          </p:nvPr>
        </p:nvSpPr>
        <p:spPr>
          <a:xfrm>
            <a:off x="144000" y="13183"/>
            <a:ext cx="7178040" cy="742950"/>
          </a:xfrm>
        </p:spPr>
        <p:txBody>
          <a:bodyPr>
            <a:noAutofit/>
          </a:bodyPr>
          <a:lstStyle/>
          <a:p>
            <a:r>
              <a:rPr lang="es-MX" sz="2400" b="1" dirty="0" smtClean="0">
                <a:latin typeface="Century Gothic" pitchFamily="34" charset="0"/>
              </a:rPr>
              <a:t>Resultados económicos del FANVIT </a:t>
            </a:r>
            <a:endParaRPr lang="en-US" sz="2400" b="1" dirty="0">
              <a:latin typeface="Century Gothic" pitchFamily="34" charset="0"/>
            </a:endParaRPr>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7010627" y="1208270"/>
            <a:ext cx="2032468" cy="3623278"/>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Century Gothic" pitchFamily="34" charset="0"/>
              </a:rPr>
              <a:t>Con base </a:t>
            </a:r>
            <a:r>
              <a:rPr lang="es-MX" sz="1400" b="0" dirty="0">
                <a:latin typeface="Century Gothic" pitchFamily="34" charset="0"/>
              </a:rPr>
              <a:t>en la diferencia de </a:t>
            </a:r>
            <a:r>
              <a:rPr lang="es-MX" sz="1400" b="0" dirty="0" smtClean="0">
                <a:latin typeface="Century Gothic" pitchFamily="34" charset="0"/>
              </a:rPr>
              <a:t>tasa </a:t>
            </a:r>
            <a:r>
              <a:rPr lang="es-MX" sz="1400" b="0" dirty="0">
                <a:latin typeface="Century Gothic" pitchFamily="34" charset="0"/>
              </a:rPr>
              <a:t>de </a:t>
            </a:r>
            <a:r>
              <a:rPr lang="es-MX" sz="1400" b="0" dirty="0" smtClean="0">
                <a:latin typeface="Century Gothic" pitchFamily="34" charset="0"/>
              </a:rPr>
              <a:t>rendimiento </a:t>
            </a:r>
            <a:r>
              <a:rPr lang="es-MX" sz="1400" b="0" dirty="0">
                <a:latin typeface="Century Gothic" pitchFamily="34" charset="0"/>
              </a:rPr>
              <a:t>a vencimiento (</a:t>
            </a:r>
            <a:r>
              <a:rPr lang="es-MX" sz="1400" b="0" dirty="0" smtClean="0">
                <a:latin typeface="Century Gothic" pitchFamily="34" charset="0"/>
              </a:rPr>
              <a:t>YTM), al 15 de septiembre de 2015, el FANVIT presentó un </a:t>
            </a:r>
            <a:r>
              <a:rPr lang="es-MX" sz="1400" dirty="0" smtClean="0">
                <a:latin typeface="Century Gothic" pitchFamily="34" charset="0"/>
              </a:rPr>
              <a:t>rendimiento mayor al de fondeo de ~225</a:t>
            </a:r>
            <a:r>
              <a:rPr lang="es-MX" sz="1400" dirty="0" smtClean="0">
                <a:solidFill>
                  <a:srgbClr val="FF0000"/>
                </a:solidFill>
                <a:latin typeface="Century Gothic" pitchFamily="34" charset="0"/>
              </a:rPr>
              <a:t> </a:t>
            </a:r>
            <a:r>
              <a:rPr lang="es-MX" sz="1400" dirty="0" smtClean="0">
                <a:latin typeface="Century Gothic" pitchFamily="34" charset="0"/>
              </a:rPr>
              <a:t>puntos base</a:t>
            </a:r>
            <a:r>
              <a:rPr lang="es-MX" sz="1400" baseline="30000" dirty="0" smtClean="0">
                <a:latin typeface="Century Gothic" pitchFamily="34" charset="0"/>
              </a:rPr>
              <a:t>1</a:t>
            </a:r>
            <a:r>
              <a:rPr lang="es-MX" sz="1400" dirty="0" smtClean="0">
                <a:latin typeface="Century Gothic" pitchFamily="34" charset="0"/>
              </a:rPr>
              <a:t> </a:t>
            </a:r>
            <a:r>
              <a:rPr lang="es-MX" sz="1400" b="0" dirty="0" smtClean="0">
                <a:latin typeface="Century Gothic" pitchFamily="34" charset="0"/>
              </a:rPr>
              <a:t>y registra una </a:t>
            </a:r>
            <a:r>
              <a:rPr lang="es-MX" sz="1400" dirty="0" smtClean="0">
                <a:latin typeface="Century Gothic" pitchFamily="34" charset="0"/>
              </a:rPr>
              <a:t>ganancia adicional promedio aproximada de 408 millones</a:t>
            </a:r>
            <a:r>
              <a:rPr lang="es-MX" sz="1400" b="0" baseline="30000" dirty="0" smtClean="0">
                <a:latin typeface="Century Gothic" pitchFamily="34" charset="0"/>
              </a:rPr>
              <a:t>1</a:t>
            </a:r>
            <a:r>
              <a:rPr lang="es-MX" sz="1400" dirty="0" smtClean="0">
                <a:latin typeface="Century Gothic" pitchFamily="34" charset="0"/>
              </a:rPr>
              <a:t> </a:t>
            </a:r>
            <a:r>
              <a:rPr lang="es-MX" sz="1400" b="0" dirty="0" smtClean="0">
                <a:latin typeface="Century Gothic" pitchFamily="34" charset="0"/>
              </a:rPr>
              <a:t>a lo generado por fondeo.</a:t>
            </a:r>
          </a:p>
          <a:p>
            <a:pPr marL="177800" indent="-177800">
              <a:spcAft>
                <a:spcPts val="1200"/>
              </a:spcAft>
              <a:buClr>
                <a:srgbClr val="CD0000"/>
              </a:buClr>
              <a:buFont typeface="Arial" pitchFamily="34" charset="0"/>
              <a:buChar char="•"/>
            </a:pPr>
            <a:r>
              <a:rPr lang="es-MX" sz="1400" b="0" dirty="0" smtClean="0">
                <a:latin typeface="Century Gothic" pitchFamily="34" charset="0"/>
              </a:rPr>
              <a:t>Actualmente, el </a:t>
            </a:r>
            <a:r>
              <a:rPr lang="es-MX" sz="1400" dirty="0" smtClean="0">
                <a:latin typeface="Century Gothic" pitchFamily="34" charset="0"/>
              </a:rPr>
              <a:t>INFONAVIT  gestiona el 100%</a:t>
            </a:r>
            <a:r>
              <a:rPr lang="es-MX" sz="1400" b="0" dirty="0" smtClean="0">
                <a:latin typeface="Century Gothic" pitchFamily="34" charset="0"/>
              </a:rPr>
              <a:t> de los activos del FANVIT.</a:t>
            </a:r>
          </a:p>
        </p:txBody>
      </p:sp>
      <p:sp>
        <p:nvSpPr>
          <p:cNvPr id="14" name="FlowTriangle"/>
          <p:cNvSpPr>
            <a:spLocks noChangeArrowheads="1"/>
          </p:cNvSpPr>
          <p:nvPr/>
        </p:nvSpPr>
        <p:spPr bwMode="gray">
          <a:xfrm rot="5400000">
            <a:off x="5092004" y="3476369"/>
            <a:ext cx="3693933" cy="189466"/>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a:endParaRPr lang="es-MX" sz="1400" b="1" dirty="0">
              <a:solidFill>
                <a:srgbClr val="000000"/>
              </a:solidFill>
            </a:endParaRPr>
          </a:p>
        </p:txBody>
      </p:sp>
      <p:sp>
        <p:nvSpPr>
          <p:cNvPr id="9" name="Cuadro de texto 2"/>
          <p:cNvSpPr txBox="1">
            <a:spLocks noChangeArrowheads="1"/>
          </p:cNvSpPr>
          <p:nvPr/>
        </p:nvSpPr>
        <p:spPr bwMode="auto">
          <a:xfrm>
            <a:off x="151951" y="6406508"/>
            <a:ext cx="8463566" cy="400110"/>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000" dirty="0" smtClean="0">
                <a:solidFill>
                  <a:prstClr val="black"/>
                </a:solidFill>
                <a:latin typeface="Century Gothic" pitchFamily="34" charset="0"/>
                <a:ea typeface="Batang"/>
              </a:rPr>
              <a:t>1. Para el cálculo se utilizaron los siguientes datos: 35,000 millones en activos  bajo gestión promedio y un diferencial de tasas de 1.38 (YTM promedio al 15 de septiembre FANVIT: 5.17,  Fondeo: 3.11).</a:t>
            </a:r>
            <a:endParaRPr lang="es-MX" sz="1000" dirty="0">
              <a:solidFill>
                <a:prstClr val="black"/>
              </a:solidFill>
              <a:latin typeface="Century Gothic" pitchFamily="34" charset="0"/>
              <a:ea typeface="Batang"/>
            </a:endParaRPr>
          </a:p>
        </p:txBody>
      </p:sp>
      <p:sp>
        <p:nvSpPr>
          <p:cNvPr id="17" name="2 Rectángulo"/>
          <p:cNvSpPr/>
          <p:nvPr/>
        </p:nvSpPr>
        <p:spPr>
          <a:xfrm>
            <a:off x="5699309" y="2283975"/>
            <a:ext cx="696177" cy="384721"/>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950" b="1" dirty="0" smtClean="0">
                <a:latin typeface="Century Gothic" pitchFamily="34" charset="0"/>
              </a:rPr>
              <a:t>1,547 millones</a:t>
            </a:r>
            <a:endParaRPr lang="es-MX" sz="950" b="1" dirty="0">
              <a:latin typeface="Century Gothic" pitchFamily="34" charset="0"/>
            </a:endParaRPr>
          </a:p>
        </p:txBody>
      </p:sp>
      <p:sp>
        <p:nvSpPr>
          <p:cNvPr id="20" name="2 Rectángulo"/>
          <p:cNvSpPr/>
          <p:nvPr/>
        </p:nvSpPr>
        <p:spPr>
          <a:xfrm>
            <a:off x="5668018" y="5148862"/>
            <a:ext cx="668773" cy="384721"/>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950" b="1" dirty="0" smtClean="0">
                <a:latin typeface="Century Gothic" pitchFamily="34" charset="0"/>
              </a:rPr>
              <a:t>898</a:t>
            </a:r>
          </a:p>
          <a:p>
            <a:pPr algn="ctr"/>
            <a:r>
              <a:rPr lang="es-MX" sz="950" b="1" dirty="0" smtClean="0">
                <a:latin typeface="Century Gothic" pitchFamily="34" charset="0"/>
              </a:rPr>
              <a:t>millones</a:t>
            </a:r>
            <a:endParaRPr lang="es-MX" sz="950" b="1" dirty="0">
              <a:latin typeface="Century Gothic" pitchFamily="34" charset="0"/>
            </a:endParaRPr>
          </a:p>
        </p:txBody>
      </p:sp>
      <p:sp>
        <p:nvSpPr>
          <p:cNvPr id="3" name="2 Cerrar llave"/>
          <p:cNvSpPr/>
          <p:nvPr/>
        </p:nvSpPr>
        <p:spPr>
          <a:xfrm>
            <a:off x="5689758" y="2476336"/>
            <a:ext cx="45719" cy="2682109"/>
          </a:xfrm>
          <a:prstGeom prst="rightBrace">
            <a:avLst>
              <a:gd name="adj1" fmla="val 0"/>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sp>
        <p:nvSpPr>
          <p:cNvPr id="22" name="22 Rectángulo"/>
          <p:cNvSpPr/>
          <p:nvPr/>
        </p:nvSpPr>
        <p:spPr>
          <a:xfrm>
            <a:off x="1425805" y="1510194"/>
            <a:ext cx="427350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000" b="1" dirty="0" smtClean="0">
                <a:solidFill>
                  <a:srgbClr val="017475"/>
                </a:solidFill>
                <a:latin typeface="Century Gothic" pitchFamily="34" charset="0"/>
              </a:rPr>
              <a:t>Ganancia Adicional Promedio</a:t>
            </a:r>
          </a:p>
          <a:p>
            <a:pPr algn="ctr"/>
            <a:r>
              <a:rPr lang="es-MX" sz="1000" b="1" dirty="0" smtClean="0">
                <a:latin typeface="Century Gothic" pitchFamily="34" charset="0"/>
              </a:rPr>
              <a:t>408  millones</a:t>
            </a:r>
            <a:endParaRPr lang="es-MX" sz="1000" b="1" dirty="0">
              <a:latin typeface="Century Gothic" pitchFamily="34" charset="0"/>
            </a:endParaRPr>
          </a:p>
        </p:txBody>
      </p:sp>
      <p:sp>
        <p:nvSpPr>
          <p:cNvPr id="24" name="23 Cerrar llave"/>
          <p:cNvSpPr/>
          <p:nvPr/>
        </p:nvSpPr>
        <p:spPr>
          <a:xfrm rot="16200000">
            <a:off x="3131938" y="-292353"/>
            <a:ext cx="363100" cy="4692822"/>
          </a:xfrm>
          <a:prstGeom prst="rightBrace">
            <a:avLst>
              <a:gd name="adj1" fmla="val 0"/>
              <a:gd name="adj2" fmla="val 5532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dirty="0"/>
          </a:p>
        </p:txBody>
      </p:sp>
      <p:sp>
        <p:nvSpPr>
          <p:cNvPr id="27" name="2 Rectángulo"/>
          <p:cNvSpPr/>
          <p:nvPr/>
        </p:nvSpPr>
        <p:spPr>
          <a:xfrm>
            <a:off x="5668019" y="3474988"/>
            <a:ext cx="668772" cy="684803"/>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750" b="1" dirty="0" smtClean="0">
                <a:solidFill>
                  <a:srgbClr val="017475"/>
                </a:solidFill>
                <a:latin typeface="Century Gothic" pitchFamily="34" charset="0"/>
              </a:rPr>
              <a:t>Ganancia </a:t>
            </a:r>
          </a:p>
          <a:p>
            <a:pPr algn="ctr"/>
            <a:r>
              <a:rPr lang="es-MX" sz="750" b="1" dirty="0" smtClean="0">
                <a:solidFill>
                  <a:srgbClr val="017475"/>
                </a:solidFill>
                <a:latin typeface="Century Gothic" pitchFamily="34" charset="0"/>
              </a:rPr>
              <a:t>Adicional </a:t>
            </a:r>
          </a:p>
          <a:p>
            <a:pPr algn="ctr"/>
            <a:r>
              <a:rPr lang="es-MX" sz="750" b="1" dirty="0" smtClean="0">
                <a:solidFill>
                  <a:srgbClr val="017475"/>
                </a:solidFill>
                <a:latin typeface="Century Gothic" pitchFamily="34" charset="0"/>
              </a:rPr>
              <a:t>al Corte</a:t>
            </a:r>
          </a:p>
          <a:p>
            <a:pPr algn="ctr"/>
            <a:r>
              <a:rPr lang="es-MX" sz="800" dirty="0" smtClean="0">
                <a:latin typeface="Century Gothic" pitchFamily="34" charset="0"/>
              </a:rPr>
              <a:t>596</a:t>
            </a:r>
          </a:p>
          <a:p>
            <a:pPr algn="ctr"/>
            <a:r>
              <a:rPr lang="es-MX" sz="800" dirty="0" smtClean="0">
                <a:latin typeface="Century Gothic" pitchFamily="34" charset="0"/>
              </a:rPr>
              <a:t>millones</a:t>
            </a:r>
            <a:endParaRPr lang="es-MX" sz="800" dirty="0">
              <a:latin typeface="Century Gothic" pitchFamily="34" charset="0"/>
            </a:endParaRPr>
          </a:p>
        </p:txBody>
      </p:sp>
      <p:sp>
        <p:nvSpPr>
          <p:cNvPr id="21" name="Cuadro de texto 2"/>
          <p:cNvSpPr txBox="1">
            <a:spLocks noChangeArrowheads="1"/>
          </p:cNvSpPr>
          <p:nvPr/>
        </p:nvSpPr>
        <p:spPr bwMode="auto">
          <a:xfrm>
            <a:off x="-71650" y="6087684"/>
            <a:ext cx="1669774" cy="215444"/>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800" dirty="0" smtClean="0">
                <a:solidFill>
                  <a:prstClr val="black"/>
                </a:solidFill>
                <a:latin typeface="Century Gothic" pitchFamily="34" charset="0"/>
                <a:ea typeface="Batang"/>
              </a:rPr>
              <a:t>* YTM sin liquidez</a:t>
            </a:r>
            <a:endParaRPr lang="es-MX" sz="800" dirty="0">
              <a:solidFill>
                <a:prstClr val="black"/>
              </a:solidFill>
              <a:latin typeface="Century Gothic" pitchFamily="34" charset="0"/>
              <a:ea typeface="Batang"/>
            </a:endParaRPr>
          </a:p>
        </p:txBody>
      </p:sp>
      <p:graphicFrame>
        <p:nvGraphicFramePr>
          <p:cNvPr id="26" name="1 Gráfico"/>
          <p:cNvGraphicFramePr>
            <a:graphicFrameLocks noGrp="1"/>
          </p:cNvGraphicFramePr>
          <p:nvPr>
            <p:extLst>
              <p:ext uri="{D42A27DB-BD31-4B8C-83A1-F6EECF244321}">
                <p14:modId xmlns:p14="http://schemas.microsoft.com/office/powerpoint/2010/main" val="322805789"/>
              </p:ext>
            </p:extLst>
          </p:nvPr>
        </p:nvGraphicFramePr>
        <p:xfrm>
          <a:off x="33058" y="478433"/>
          <a:ext cx="6783776" cy="5993109"/>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7119595" y="5887629"/>
            <a:ext cx="1495922" cy="200055"/>
          </a:xfrm>
          <a:prstGeom prst="rect">
            <a:avLst/>
          </a:prstGeom>
        </p:spPr>
        <p:txBody>
          <a:bodyPr wrap="none">
            <a:spAutoFit/>
          </a:bodyPr>
          <a:lstStyle/>
          <a:p>
            <a:r>
              <a:rPr lang="es-MX" sz="700" dirty="0" smtClean="0">
                <a:latin typeface="Century Gothic" pitchFamily="34" charset="0"/>
              </a:rPr>
              <a:t>1. Con base al YTM sin fondeo</a:t>
            </a:r>
            <a:endParaRPr lang="es-MX" sz="700" dirty="0"/>
          </a:p>
        </p:txBody>
      </p:sp>
    </p:spTree>
    <p:extLst>
      <p:ext uri="{BB962C8B-B14F-4D97-AF65-F5344CB8AC3E}">
        <p14:creationId xmlns:p14="http://schemas.microsoft.com/office/powerpoint/2010/main" val="2763486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
        <p:nvSpPr>
          <p:cNvPr id="5" name="2 Marcador de contenido"/>
          <p:cNvSpPr>
            <a:spLocks noGrp="1"/>
          </p:cNvSpPr>
          <p:nvPr>
            <p:ph idx="1"/>
          </p:nvPr>
        </p:nvSpPr>
        <p:spPr>
          <a:xfrm>
            <a:off x="319095" y="1077675"/>
            <a:ext cx="8499467" cy="425281"/>
          </a:xfrm>
        </p:spPr>
        <p:txBody>
          <a:bodyPr>
            <a:normAutofit fontScale="92500"/>
          </a:bodyPr>
          <a:lstStyle/>
          <a:p>
            <a:pPr marL="177800" indent="-177800">
              <a:buFont typeface="Arial" pitchFamily="34" charset="0"/>
              <a:buChar char="•"/>
            </a:pPr>
            <a:r>
              <a:rPr lang="es-MX" sz="1600" b="0" dirty="0" smtClean="0">
                <a:latin typeface="Century Gothic" pitchFamily="34" charset="0"/>
              </a:rPr>
              <a:t>A partir del 11 de julio de 2014, se han tenido las siguientes aportaciones al FANVIT:</a:t>
            </a: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a:p>
            <a:pPr marL="285750" indent="-285750">
              <a:buFont typeface="Arial" pitchFamily="34" charset="0"/>
              <a:buChar char="•"/>
            </a:pPr>
            <a:endParaRPr lang="es-MX" sz="1600" b="0" dirty="0" smtClean="0">
              <a:latin typeface="Century Gothic" pitchFamily="34" charset="0"/>
            </a:endParaRPr>
          </a:p>
          <a:p>
            <a:pPr marL="285750" indent="-285750">
              <a:buFont typeface="Arial" pitchFamily="34" charset="0"/>
              <a:buChar char="•"/>
            </a:pPr>
            <a:endParaRPr lang="es-MX" sz="1600" b="0" dirty="0">
              <a:latin typeface="Century Gothic" pitchFamily="34" charset="0"/>
            </a:endParaRPr>
          </a:p>
        </p:txBody>
      </p:sp>
      <p:sp>
        <p:nvSpPr>
          <p:cNvPr id="8" name="1 Título"/>
          <p:cNvSpPr>
            <a:spLocks noGrp="1"/>
          </p:cNvSpPr>
          <p:nvPr>
            <p:ph type="title"/>
          </p:nvPr>
        </p:nvSpPr>
        <p:spPr>
          <a:xfrm>
            <a:off x="144000" y="288000"/>
            <a:ext cx="7178040" cy="742950"/>
          </a:xfrm>
        </p:spPr>
        <p:txBody>
          <a:bodyPr>
            <a:noAutofit/>
          </a:bodyPr>
          <a:lstStyle/>
          <a:p>
            <a:r>
              <a:rPr lang="es-MX" sz="2400" b="1" dirty="0">
                <a:latin typeface="Century Gothic" pitchFamily="34" charset="0"/>
              </a:rPr>
              <a:t>Activos bajo gestión </a:t>
            </a:r>
            <a:r>
              <a:rPr lang="es-MX" sz="2400" b="1" dirty="0" smtClean="0">
                <a:latin typeface="Century Gothic" pitchFamily="34" charset="0"/>
              </a:rPr>
              <a:t>etapas inicial, híbrida e interna</a:t>
            </a:r>
            <a:endParaRPr lang="es-MX" sz="2400" b="1" dirty="0">
              <a:latin typeface="Century Gothic" pitchFamily="34" charset="0"/>
            </a:endParaRPr>
          </a:p>
        </p:txBody>
      </p:sp>
      <p:sp>
        <p:nvSpPr>
          <p:cNvPr id="9" name="Rectangular Callout 74"/>
          <p:cNvSpPr/>
          <p:nvPr/>
        </p:nvSpPr>
        <p:spPr>
          <a:xfrm>
            <a:off x="4571990" y="2410071"/>
            <a:ext cx="1553587" cy="484371"/>
          </a:xfrm>
          <a:prstGeom prst="wedgeRectCallout">
            <a:avLst>
              <a:gd name="adj1" fmla="val 38904"/>
              <a:gd name="adj2" fmla="val 91137"/>
            </a:avLst>
          </a:prstGeom>
          <a:solidFill>
            <a:schemeClr val="accent1">
              <a:lumMod val="20000"/>
              <a:lumOff val="80000"/>
            </a:schemeClr>
          </a:solidFill>
          <a:ln w="9525" algn="ctr">
            <a:solidFill>
              <a:schemeClr val="accent1">
                <a:lumMod val="20000"/>
                <a:lumOff val="80000"/>
              </a:schemeClr>
            </a:solidFill>
            <a:miter lim="800000"/>
            <a:headEnd type="none" w="lg" len="lg"/>
            <a:tailEnd type="none" w="lg" len="lg"/>
          </a:ln>
        </p:spPr>
        <p:txBody>
          <a:bodyPr wrap="square" tIns="91440" bIns="91440" rtlCol="0" anchor="ctr" anchorCtr="1"/>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r>
              <a:rPr lang="es-MX" sz="1200" b="1" dirty="0"/>
              <a:t>Comienzo de etapa híbrida</a:t>
            </a:r>
          </a:p>
        </p:txBody>
      </p:sp>
      <p:sp>
        <p:nvSpPr>
          <p:cNvPr id="10" name="Rectangular Callout 74"/>
          <p:cNvSpPr/>
          <p:nvPr/>
        </p:nvSpPr>
        <p:spPr>
          <a:xfrm>
            <a:off x="6458061" y="2000910"/>
            <a:ext cx="1593284" cy="484371"/>
          </a:xfrm>
          <a:prstGeom prst="wedgeRectCallout">
            <a:avLst>
              <a:gd name="adj1" fmla="val 9369"/>
              <a:gd name="adj2" fmla="val 130902"/>
            </a:avLst>
          </a:prstGeom>
          <a:solidFill>
            <a:srgbClr val="92D050">
              <a:alpha val="57000"/>
            </a:srgbClr>
          </a:solidFill>
          <a:ln w="9525" algn="ctr">
            <a:solidFill>
              <a:srgbClr val="92D050">
                <a:alpha val="67000"/>
              </a:srgbClr>
            </a:solidFill>
            <a:miter lim="800000"/>
            <a:headEnd type="none" w="lg" len="lg"/>
            <a:tailEnd type="none" w="lg" len="lg"/>
          </a:ln>
        </p:spPr>
        <p:txBody>
          <a:bodyPr wrap="square" tIns="91440" bIns="91440" rtlCol="0" anchor="ctr" anchorCtr="1"/>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r>
              <a:rPr lang="es-MX" sz="1200" b="1" dirty="0"/>
              <a:t>Comienzo de etapa </a:t>
            </a:r>
            <a:r>
              <a:rPr lang="es-MX" sz="1200" b="1" dirty="0" smtClean="0"/>
              <a:t>interna</a:t>
            </a:r>
            <a:endParaRPr lang="es-MX" sz="1200" b="1" dirty="0"/>
          </a:p>
        </p:txBody>
      </p:sp>
      <p:graphicFrame>
        <p:nvGraphicFramePr>
          <p:cNvPr id="3" name="2 Tabla"/>
          <p:cNvGraphicFramePr>
            <a:graphicFrameLocks noGrp="1"/>
          </p:cNvGraphicFramePr>
          <p:nvPr>
            <p:extLst>
              <p:ext uri="{D42A27DB-BD31-4B8C-83A1-F6EECF244321}">
                <p14:modId xmlns:p14="http://schemas.microsoft.com/office/powerpoint/2010/main" val="3121722631"/>
              </p:ext>
            </p:extLst>
          </p:nvPr>
        </p:nvGraphicFramePr>
        <p:xfrm>
          <a:off x="463842" y="1630017"/>
          <a:ext cx="1895933" cy="4525956"/>
        </p:xfrm>
        <a:graphic>
          <a:graphicData uri="http://schemas.openxmlformats.org/drawingml/2006/table">
            <a:tbl>
              <a:tblPr/>
              <a:tblGrid>
                <a:gridCol w="982186"/>
                <a:gridCol w="913747"/>
              </a:tblGrid>
              <a:tr h="511555">
                <a:tc>
                  <a:txBody>
                    <a:bodyPr/>
                    <a:lstStyle/>
                    <a:p>
                      <a:pPr algn="ctr" rtl="0" fontAlgn="b"/>
                      <a:r>
                        <a:rPr lang="es-MX" sz="1000" b="1" i="0" u="none" strike="noStrike" dirty="0">
                          <a:solidFill>
                            <a:srgbClr val="000000"/>
                          </a:solidFill>
                          <a:effectLst/>
                          <a:latin typeface="Century Gothic"/>
                        </a:rPr>
                        <a:t>Fecha </a:t>
                      </a:r>
                    </a:p>
                  </a:txBody>
                  <a:tcPr marL="8670" marR="8670" marT="8670"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rtl="0" fontAlgn="b"/>
                      <a:r>
                        <a:rPr lang="es-MX" sz="1000" b="1" i="0" u="none" strike="noStrike" dirty="0">
                          <a:solidFill>
                            <a:srgbClr val="000000"/>
                          </a:solidFill>
                          <a:effectLst/>
                          <a:latin typeface="Century Gothic"/>
                        </a:rPr>
                        <a:t>Aportaciones (millones)</a:t>
                      </a:r>
                    </a:p>
                  </a:txBody>
                  <a:tcPr marL="8670" marR="8670" marT="8670"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r>
              <a:tr h="199420">
                <a:tc>
                  <a:txBody>
                    <a:bodyPr/>
                    <a:lstStyle/>
                    <a:p>
                      <a:pPr algn="ctr" rtl="0" fontAlgn="b"/>
                      <a:r>
                        <a:rPr lang="es-MX" sz="1000" b="0" i="0" u="none" strike="noStrike" dirty="0">
                          <a:solidFill>
                            <a:srgbClr val="000000"/>
                          </a:solidFill>
                          <a:effectLst/>
                          <a:latin typeface="Century Gothic"/>
                        </a:rPr>
                        <a:t>11/07/2014</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r" rtl="0" fontAlgn="b"/>
                      <a:r>
                        <a:rPr lang="es-MX" sz="1000" b="0" i="0" u="none" strike="noStrike" dirty="0">
                          <a:solidFill>
                            <a:srgbClr val="000000"/>
                          </a:solidFill>
                          <a:effectLst/>
                          <a:latin typeface="Century Gothic"/>
                        </a:rPr>
                        <a:t>10</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D9D9D9"/>
                    </a:solidFill>
                  </a:tcPr>
                </a:tc>
              </a:tr>
              <a:tr h="190749">
                <a:tc>
                  <a:txBody>
                    <a:bodyPr/>
                    <a:lstStyle/>
                    <a:p>
                      <a:pPr algn="ctr" rtl="0" fontAlgn="b"/>
                      <a:r>
                        <a:rPr lang="es-MX" sz="1000" b="0" i="0" u="none" strike="noStrike" dirty="0">
                          <a:solidFill>
                            <a:srgbClr val="000000"/>
                          </a:solidFill>
                          <a:effectLst/>
                          <a:latin typeface="Century Gothic"/>
                        </a:rPr>
                        <a:t>15/07/2014</a:t>
                      </a:r>
                    </a:p>
                  </a:txBody>
                  <a:tcPr marL="8670" marR="8670" marT="8670" marB="0" anchor="b">
                    <a:lnL>
                      <a:noFill/>
                    </a:lnL>
                    <a:lnR>
                      <a:noFill/>
                    </a:lnR>
                    <a:lnT>
                      <a:noFill/>
                    </a:lnT>
                    <a:lnB>
                      <a:noFill/>
                    </a:lnB>
                    <a:solidFill>
                      <a:srgbClr val="FFFFFF"/>
                    </a:solidFill>
                  </a:tcPr>
                </a:tc>
                <a:tc>
                  <a:txBody>
                    <a:bodyPr/>
                    <a:lstStyle/>
                    <a:p>
                      <a:pPr algn="r" rtl="0" fontAlgn="b"/>
                      <a:r>
                        <a:rPr lang="es-MX" sz="1000" b="0" i="0" u="none" strike="noStrike" dirty="0">
                          <a:solidFill>
                            <a:srgbClr val="000000"/>
                          </a:solidFill>
                          <a:effectLst/>
                          <a:latin typeface="Century Gothic"/>
                        </a:rPr>
                        <a:t>50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000" b="0" i="0" u="none" strike="noStrike" dirty="0">
                          <a:solidFill>
                            <a:srgbClr val="000000"/>
                          </a:solidFill>
                          <a:effectLst/>
                          <a:latin typeface="Century Gothic"/>
                        </a:rPr>
                        <a:t>24/07/2014</a:t>
                      </a:r>
                    </a:p>
                  </a:txBody>
                  <a:tcPr marL="8670" marR="8670" marT="8670" marB="0" anchor="b">
                    <a:lnL>
                      <a:noFill/>
                    </a:lnL>
                    <a:lnR>
                      <a:noFill/>
                    </a:lnR>
                    <a:lnT>
                      <a:noFill/>
                    </a:lnT>
                    <a:lnB>
                      <a:noFill/>
                    </a:lnB>
                    <a:solidFill>
                      <a:srgbClr val="D9D9D9"/>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000" b="0" i="0" u="none" strike="noStrike" dirty="0">
                          <a:solidFill>
                            <a:srgbClr val="000000"/>
                          </a:solidFill>
                          <a:effectLst/>
                          <a:latin typeface="Century Gothic"/>
                        </a:rPr>
                        <a:t>31/07/2014</a:t>
                      </a:r>
                    </a:p>
                  </a:txBody>
                  <a:tcPr marL="8670" marR="8670" marT="8670" marB="0" anchor="b">
                    <a:lnL>
                      <a:noFill/>
                    </a:lnL>
                    <a:lnR>
                      <a:noFill/>
                    </a:lnR>
                    <a:lnT>
                      <a:noFill/>
                    </a:lnT>
                    <a:lnB>
                      <a:noFill/>
                    </a:lnB>
                    <a:solidFill>
                      <a:srgbClr val="FFFFFF"/>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000" b="0" i="0" u="none" strike="noStrike" dirty="0">
                          <a:solidFill>
                            <a:srgbClr val="000000"/>
                          </a:solidFill>
                          <a:effectLst/>
                          <a:latin typeface="Century Gothic"/>
                        </a:rPr>
                        <a:t>07/08/2014</a:t>
                      </a:r>
                    </a:p>
                  </a:txBody>
                  <a:tcPr marL="8670" marR="8670" marT="8670" marB="0" anchor="b">
                    <a:lnL>
                      <a:noFill/>
                    </a:lnL>
                    <a:lnR>
                      <a:noFill/>
                    </a:lnR>
                    <a:lnT>
                      <a:noFill/>
                    </a:lnT>
                    <a:lnB>
                      <a:noFill/>
                    </a:lnB>
                    <a:solidFill>
                      <a:srgbClr val="D9D9D9"/>
                    </a:solidFill>
                  </a:tcPr>
                </a:tc>
                <a:tc>
                  <a:txBody>
                    <a:bodyPr/>
                    <a:lstStyle/>
                    <a:p>
                      <a:pPr algn="r" rtl="0" fontAlgn="b"/>
                      <a:r>
                        <a:rPr lang="es-MX" sz="1000" b="0" i="0" u="none" strike="noStrike" dirty="0">
                          <a:solidFill>
                            <a:srgbClr val="000000"/>
                          </a:solidFill>
                          <a:effectLst/>
                          <a:latin typeface="Century Gothic"/>
                        </a:rPr>
                        <a:t> </a:t>
                      </a:r>
                      <a:r>
                        <a:rPr lang="es-MX" sz="1000" b="0" i="0" u="none" strike="noStrike" dirty="0" smtClean="0">
                          <a:solidFill>
                            <a:srgbClr val="000000"/>
                          </a:solidFill>
                          <a:effectLst/>
                          <a:latin typeface="Century Gothic"/>
                        </a:rPr>
                        <a:t>2,000</a:t>
                      </a:r>
                      <a:endParaRPr lang="es-MX" sz="1000" b="0" i="0" u="none" strike="noStrike" dirty="0">
                        <a:solidFill>
                          <a:srgbClr val="000000"/>
                        </a:solidFill>
                        <a:effectLst/>
                        <a:latin typeface="Century Gothic"/>
                      </a:endParaRP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000" b="0" i="0" u="none" strike="noStrike" dirty="0">
                          <a:solidFill>
                            <a:srgbClr val="000000"/>
                          </a:solidFill>
                          <a:effectLst/>
                          <a:latin typeface="Century Gothic"/>
                        </a:rPr>
                        <a:t>14/08/2014</a:t>
                      </a:r>
                    </a:p>
                  </a:txBody>
                  <a:tcPr marL="8670" marR="8670" marT="8670" marB="0" anchor="b">
                    <a:lnL>
                      <a:noFill/>
                    </a:lnL>
                    <a:lnR>
                      <a:noFill/>
                    </a:lnR>
                    <a:lnT>
                      <a:noFill/>
                    </a:lnT>
                    <a:lnB>
                      <a:noFill/>
                    </a:lnB>
                    <a:solidFill>
                      <a:srgbClr val="FFFFFF"/>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000" b="0" i="0" u="none" strike="noStrike" dirty="0">
                          <a:solidFill>
                            <a:srgbClr val="000000"/>
                          </a:solidFill>
                          <a:effectLst/>
                          <a:latin typeface="Century Gothic"/>
                        </a:rPr>
                        <a:t>21/08/2014</a:t>
                      </a:r>
                    </a:p>
                  </a:txBody>
                  <a:tcPr marL="8670" marR="8670" marT="8670" marB="0" anchor="b">
                    <a:lnL>
                      <a:noFill/>
                    </a:lnL>
                    <a:lnR>
                      <a:noFill/>
                    </a:lnR>
                    <a:lnT>
                      <a:noFill/>
                    </a:lnT>
                    <a:lnB>
                      <a:noFill/>
                    </a:lnB>
                    <a:solidFill>
                      <a:srgbClr val="D9D9D9"/>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000" b="0" i="0" u="none" strike="noStrike" dirty="0">
                          <a:solidFill>
                            <a:srgbClr val="000000"/>
                          </a:solidFill>
                          <a:effectLst/>
                          <a:latin typeface="Century Gothic"/>
                        </a:rPr>
                        <a:t>28/08/2014</a:t>
                      </a:r>
                    </a:p>
                  </a:txBody>
                  <a:tcPr marL="8670" marR="8670" marT="8670" marB="0" anchor="b">
                    <a:lnL>
                      <a:noFill/>
                    </a:lnL>
                    <a:lnR>
                      <a:noFill/>
                    </a:lnR>
                    <a:lnT>
                      <a:noFill/>
                    </a:lnT>
                    <a:lnB>
                      <a:noFill/>
                    </a:lnB>
                    <a:solidFill>
                      <a:srgbClr val="FFFFFF"/>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000" b="0" i="0" u="none" strike="noStrike" dirty="0">
                          <a:solidFill>
                            <a:srgbClr val="000000"/>
                          </a:solidFill>
                          <a:effectLst/>
                          <a:latin typeface="Century Gothic"/>
                        </a:rPr>
                        <a:t>04/09/2014</a:t>
                      </a:r>
                    </a:p>
                  </a:txBody>
                  <a:tcPr marL="8670" marR="8670" marT="8670" marB="0" anchor="b">
                    <a:lnL>
                      <a:noFill/>
                    </a:lnL>
                    <a:lnR>
                      <a:noFill/>
                    </a:lnR>
                    <a:lnT>
                      <a:noFill/>
                    </a:lnT>
                    <a:lnB>
                      <a:noFill/>
                    </a:lnB>
                    <a:solidFill>
                      <a:srgbClr val="D9D9D9"/>
                    </a:solidFill>
                  </a:tcPr>
                </a:tc>
                <a:tc>
                  <a:txBody>
                    <a:bodyPr/>
                    <a:lstStyle/>
                    <a:p>
                      <a:pPr algn="r" rtl="0" fontAlgn="b"/>
                      <a:r>
                        <a:rPr lang="es-MX" sz="1000" b="0" i="0" u="none" strike="noStrike" dirty="0">
                          <a:solidFill>
                            <a:srgbClr val="000000"/>
                          </a:solidFill>
                          <a:effectLst/>
                          <a:latin typeface="Century Gothic"/>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000" b="0" i="0" u="none" strike="noStrike" dirty="0">
                          <a:solidFill>
                            <a:srgbClr val="000000"/>
                          </a:solidFill>
                          <a:effectLst/>
                          <a:latin typeface="Century Gothic"/>
                        </a:rPr>
                        <a:t>11/09/2014</a:t>
                      </a:r>
                    </a:p>
                  </a:txBody>
                  <a:tcPr marL="8670" marR="8670" marT="8670" marB="0" anchor="b">
                    <a:lnL>
                      <a:noFill/>
                    </a:lnL>
                    <a:lnR>
                      <a:noFill/>
                    </a:lnR>
                    <a:lnT>
                      <a:noFill/>
                    </a:lnT>
                    <a:lnB>
                      <a:noFill/>
                    </a:lnB>
                    <a:solidFill>
                      <a:srgbClr val="FFFFFF"/>
                    </a:solidFill>
                  </a:tcPr>
                </a:tc>
                <a:tc>
                  <a:txBody>
                    <a:bodyPr/>
                    <a:lstStyle/>
                    <a:p>
                      <a:pPr algn="r" rtl="0" fontAlgn="b"/>
                      <a:r>
                        <a:rPr lang="es-MX" sz="1000" b="0" i="0" u="none" strike="noStrike" dirty="0">
                          <a:solidFill>
                            <a:srgbClr val="000000"/>
                          </a:solidFill>
                          <a:effectLst/>
                          <a:latin typeface="Century Gothic"/>
                        </a:rPr>
                        <a:t>1,000</a:t>
                      </a:r>
                    </a:p>
                  </a:txBody>
                  <a:tcPr marL="8670" marR="8670" marT="8670" marB="0" anchor="b">
                    <a:lnL>
                      <a:noFill/>
                    </a:lnL>
                    <a:lnR>
                      <a:noFill/>
                    </a:lnR>
                    <a:lnT>
                      <a:noFill/>
                    </a:lnT>
                    <a:lnB>
                      <a:noFill/>
                    </a:lnB>
                    <a:solidFill>
                      <a:srgbClr val="FFFFFF"/>
                    </a:solidFill>
                  </a:tcPr>
                </a:tc>
              </a:tr>
              <a:tr h="190749">
                <a:tc>
                  <a:txBody>
                    <a:bodyPr/>
                    <a:lstStyle/>
                    <a:p>
                      <a:pPr algn="ctr" rtl="0" fontAlgn="ctr"/>
                      <a:r>
                        <a:rPr lang="es-MX" sz="1000" b="0" i="0" u="none" strike="noStrike" dirty="0">
                          <a:solidFill>
                            <a:srgbClr val="000000"/>
                          </a:solidFill>
                          <a:effectLst/>
                          <a:latin typeface="Century Gothic"/>
                        </a:rPr>
                        <a:t>17/09/2014</a:t>
                      </a:r>
                    </a:p>
                  </a:txBody>
                  <a:tcPr marL="8670" marR="8670" marT="8670" marB="0" anchor="ctr">
                    <a:lnL>
                      <a:noFill/>
                    </a:lnL>
                    <a:lnR>
                      <a:noFill/>
                    </a:lnR>
                    <a:lnT>
                      <a:noFill/>
                    </a:lnT>
                    <a:lnB>
                      <a:noFill/>
                    </a:lnB>
                    <a:solidFill>
                      <a:srgbClr val="D9D9D9"/>
                    </a:solidFill>
                  </a:tcPr>
                </a:tc>
                <a:tc>
                  <a:txBody>
                    <a:bodyPr/>
                    <a:lstStyle/>
                    <a:p>
                      <a:pPr algn="r" rtl="0" fontAlgn="ctr"/>
                      <a:r>
                        <a:rPr lang="es-MX" sz="1000" b="0" i="0" u="none" strike="noStrike" dirty="0">
                          <a:solidFill>
                            <a:srgbClr val="000000"/>
                          </a:solidFill>
                          <a:effectLst/>
                          <a:latin typeface="Century Gothic"/>
                        </a:rPr>
                        <a:t>3,300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000" b="0" i="0" u="none" strike="noStrike" dirty="0">
                          <a:solidFill>
                            <a:srgbClr val="000000"/>
                          </a:solidFill>
                          <a:effectLst/>
                          <a:latin typeface="Century Gothic"/>
                        </a:rPr>
                        <a:t>22/09/2014</a:t>
                      </a:r>
                    </a:p>
                  </a:txBody>
                  <a:tcPr marL="8670" marR="8670" marT="8670" marB="0" anchor="ctr">
                    <a:lnL>
                      <a:noFill/>
                    </a:lnL>
                    <a:lnR>
                      <a:noFill/>
                    </a:lnR>
                    <a:lnT>
                      <a:noFill/>
                    </a:lnT>
                    <a:lnB>
                      <a:noFill/>
                    </a:lnB>
                    <a:solidFill>
                      <a:srgbClr val="FFFFFF"/>
                    </a:solidFill>
                  </a:tcPr>
                </a:tc>
                <a:tc>
                  <a:txBody>
                    <a:bodyPr/>
                    <a:lstStyle/>
                    <a:p>
                      <a:pPr algn="r" rtl="0" fontAlgn="ctr"/>
                      <a:r>
                        <a:rPr lang="es-MX" sz="1000" b="0" i="0" u="none" strike="noStrike" dirty="0">
                          <a:solidFill>
                            <a:srgbClr val="000000"/>
                          </a:solidFill>
                          <a:effectLst/>
                          <a:latin typeface="Century Gothic"/>
                        </a:rPr>
                        <a:t>3,000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000" b="0" i="0" u="none" strike="noStrike" dirty="0">
                          <a:solidFill>
                            <a:srgbClr val="000000"/>
                          </a:solidFill>
                          <a:effectLst/>
                          <a:latin typeface="Century Gothic"/>
                        </a:rPr>
                        <a:t>29/09/2014</a:t>
                      </a:r>
                    </a:p>
                  </a:txBody>
                  <a:tcPr marL="8670" marR="8670" marT="8670" marB="0" anchor="ctr">
                    <a:lnL>
                      <a:noFill/>
                    </a:lnL>
                    <a:lnR>
                      <a:noFill/>
                    </a:lnR>
                    <a:lnT>
                      <a:noFill/>
                    </a:lnT>
                    <a:lnB>
                      <a:noFill/>
                    </a:lnB>
                    <a:solidFill>
                      <a:srgbClr val="D9D9D9"/>
                    </a:solidFill>
                  </a:tcPr>
                </a:tc>
                <a:tc>
                  <a:txBody>
                    <a:bodyPr/>
                    <a:lstStyle/>
                    <a:p>
                      <a:pPr algn="r" rtl="0" fontAlgn="ctr"/>
                      <a:r>
                        <a:rPr lang="es-MX" sz="1000" b="0" i="0" u="none" strike="noStrike" dirty="0">
                          <a:solidFill>
                            <a:srgbClr val="000000"/>
                          </a:solidFill>
                          <a:effectLst/>
                          <a:latin typeface="Century Gothic"/>
                        </a:rPr>
                        <a:t>3,000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000" b="0" i="0" u="none" strike="noStrike" dirty="0">
                          <a:solidFill>
                            <a:srgbClr val="000000"/>
                          </a:solidFill>
                          <a:effectLst/>
                          <a:latin typeface="Century Gothic"/>
                        </a:rPr>
                        <a:t>06/10/2014</a:t>
                      </a:r>
                    </a:p>
                  </a:txBody>
                  <a:tcPr marL="8670" marR="8670" marT="8670" marB="0" anchor="ctr">
                    <a:lnL>
                      <a:noFill/>
                    </a:lnL>
                    <a:lnR>
                      <a:noFill/>
                    </a:lnR>
                    <a:lnT>
                      <a:noFill/>
                    </a:lnT>
                    <a:lnB>
                      <a:noFill/>
                    </a:lnB>
                    <a:solidFill>
                      <a:srgbClr val="FFFFFF"/>
                    </a:solidFill>
                  </a:tcPr>
                </a:tc>
                <a:tc>
                  <a:txBody>
                    <a:bodyPr/>
                    <a:lstStyle/>
                    <a:p>
                      <a:pPr algn="r" rtl="0" fontAlgn="ctr"/>
                      <a:r>
                        <a:rPr lang="es-MX" sz="1000" b="0" i="0" u="none" strike="noStrike" dirty="0">
                          <a:solidFill>
                            <a:srgbClr val="000000"/>
                          </a:solidFill>
                          <a:effectLst/>
                          <a:latin typeface="Century Gothic"/>
                        </a:rPr>
                        <a:t>3,000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000" b="0" i="0" u="none" strike="noStrike" dirty="0">
                          <a:solidFill>
                            <a:srgbClr val="000000"/>
                          </a:solidFill>
                          <a:effectLst/>
                          <a:latin typeface="Century Gothic"/>
                        </a:rPr>
                        <a:t>13/10/2014</a:t>
                      </a:r>
                    </a:p>
                  </a:txBody>
                  <a:tcPr marL="8670" marR="8670" marT="8670" marB="0" anchor="ctr">
                    <a:lnL>
                      <a:noFill/>
                    </a:lnL>
                    <a:lnR>
                      <a:noFill/>
                    </a:lnR>
                    <a:lnT>
                      <a:noFill/>
                    </a:lnT>
                    <a:lnB>
                      <a:noFill/>
                    </a:lnB>
                    <a:solidFill>
                      <a:srgbClr val="D9D9D9"/>
                    </a:solidFill>
                  </a:tcPr>
                </a:tc>
                <a:tc>
                  <a:txBody>
                    <a:bodyPr/>
                    <a:lstStyle/>
                    <a:p>
                      <a:pPr algn="r" rtl="0" fontAlgn="ctr"/>
                      <a:r>
                        <a:rPr lang="es-MX" sz="1000" b="0" i="0" u="none" strike="noStrike" dirty="0">
                          <a:solidFill>
                            <a:srgbClr val="000000"/>
                          </a:solidFill>
                          <a:effectLst/>
                          <a:latin typeface="Century Gothic"/>
                        </a:rPr>
                        <a:t>3,000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000" b="0" i="0" u="none" strike="noStrike" dirty="0">
                          <a:solidFill>
                            <a:srgbClr val="000000"/>
                          </a:solidFill>
                          <a:effectLst/>
                          <a:latin typeface="Century Gothic"/>
                        </a:rPr>
                        <a:t>16/12/2014</a:t>
                      </a:r>
                    </a:p>
                  </a:txBody>
                  <a:tcPr marL="8670" marR="8670" marT="8670" marB="0" anchor="ctr">
                    <a:lnL>
                      <a:noFill/>
                    </a:lnL>
                    <a:lnR>
                      <a:noFill/>
                    </a:lnR>
                    <a:lnT>
                      <a:noFill/>
                    </a:lnT>
                    <a:lnB>
                      <a:noFill/>
                    </a:lnB>
                    <a:solidFill>
                      <a:srgbClr val="FFFFFF"/>
                    </a:solidFill>
                  </a:tcPr>
                </a:tc>
                <a:tc>
                  <a:txBody>
                    <a:bodyPr/>
                    <a:lstStyle/>
                    <a:p>
                      <a:pPr algn="r" rtl="0" fontAlgn="ctr"/>
                      <a:r>
                        <a:rPr lang="es-MX" sz="1000" b="0" i="0" u="none" strike="noStrike" dirty="0">
                          <a:solidFill>
                            <a:srgbClr val="000000"/>
                          </a:solidFill>
                          <a:effectLst/>
                          <a:latin typeface="Century Gothic"/>
                        </a:rPr>
                        <a:t>5,000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000" b="0" i="0" u="none" strike="noStrike" dirty="0">
                          <a:solidFill>
                            <a:srgbClr val="000000"/>
                          </a:solidFill>
                          <a:effectLst/>
                          <a:latin typeface="Century Gothic"/>
                        </a:rPr>
                        <a:t>22/12/2014</a:t>
                      </a:r>
                    </a:p>
                  </a:txBody>
                  <a:tcPr marL="8670" marR="8670" marT="8670" marB="0" anchor="ctr">
                    <a:lnL>
                      <a:noFill/>
                    </a:lnL>
                    <a:lnR>
                      <a:noFill/>
                    </a:lnR>
                    <a:lnT>
                      <a:noFill/>
                    </a:lnT>
                    <a:lnB>
                      <a:noFill/>
                    </a:lnB>
                    <a:solidFill>
                      <a:srgbClr val="D9D9D9"/>
                    </a:solidFill>
                  </a:tcPr>
                </a:tc>
                <a:tc>
                  <a:txBody>
                    <a:bodyPr/>
                    <a:lstStyle/>
                    <a:p>
                      <a:pPr algn="r" rtl="0" fontAlgn="ctr"/>
                      <a:r>
                        <a:rPr lang="es-MX" sz="1000" b="0" i="0" u="none" strike="noStrike" dirty="0">
                          <a:solidFill>
                            <a:srgbClr val="000000"/>
                          </a:solidFill>
                          <a:effectLst/>
                          <a:latin typeface="Century Gothic"/>
                        </a:rPr>
                        <a:t>5,000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000" b="0" i="0" u="none" strike="noStrike" dirty="0">
                          <a:solidFill>
                            <a:srgbClr val="000000"/>
                          </a:solidFill>
                          <a:effectLst/>
                          <a:latin typeface="Century Gothic"/>
                        </a:rPr>
                        <a:t>27/03/2015</a:t>
                      </a:r>
                    </a:p>
                  </a:txBody>
                  <a:tcPr marL="8670" marR="8670" marT="8670" marB="0" anchor="ctr">
                    <a:lnL>
                      <a:noFill/>
                    </a:lnL>
                    <a:lnR>
                      <a:noFill/>
                    </a:lnR>
                    <a:lnT>
                      <a:noFill/>
                    </a:lnT>
                    <a:lnB>
                      <a:noFill/>
                    </a:lnB>
                  </a:tcPr>
                </a:tc>
                <a:tc>
                  <a:txBody>
                    <a:bodyPr/>
                    <a:lstStyle/>
                    <a:p>
                      <a:pPr algn="r" rtl="0" fontAlgn="ctr"/>
                      <a:r>
                        <a:rPr lang="es-MX" sz="1000" b="0" i="0" u="none" strike="noStrike" dirty="0">
                          <a:solidFill>
                            <a:srgbClr val="000000"/>
                          </a:solidFill>
                          <a:effectLst/>
                          <a:latin typeface="Century Gothic"/>
                        </a:rPr>
                        <a:t>5,000</a:t>
                      </a:r>
                    </a:p>
                  </a:txBody>
                  <a:tcPr marL="8670" marR="8670" marT="8670" marB="0" anchor="ctr">
                    <a:lnL>
                      <a:noFill/>
                    </a:lnL>
                    <a:lnR>
                      <a:noFill/>
                    </a:lnR>
                    <a:lnT>
                      <a:noFill/>
                    </a:lnT>
                    <a:lnB>
                      <a:noFill/>
                    </a:lnB>
                  </a:tcPr>
                </a:tc>
              </a:tr>
              <a:tr h="190749">
                <a:tc>
                  <a:txBody>
                    <a:bodyPr/>
                    <a:lstStyle/>
                    <a:p>
                      <a:pPr algn="ctr" rtl="0" fontAlgn="ctr"/>
                      <a:r>
                        <a:rPr lang="es-MX" sz="1000" b="0" i="0" u="none" strike="noStrike" dirty="0">
                          <a:solidFill>
                            <a:srgbClr val="000000"/>
                          </a:solidFill>
                          <a:effectLst/>
                          <a:latin typeface="Century Gothic"/>
                        </a:rPr>
                        <a:t>03/09/2015</a:t>
                      </a:r>
                    </a:p>
                  </a:txBody>
                  <a:tcPr marL="8670" marR="8670" marT="8670" marB="0" anchor="ctr">
                    <a:lnL>
                      <a:noFill/>
                    </a:lnL>
                    <a:lnR>
                      <a:noFill/>
                    </a:lnR>
                    <a:lnT>
                      <a:noFill/>
                    </a:lnT>
                    <a:lnB>
                      <a:noFill/>
                    </a:lnB>
                    <a:solidFill>
                      <a:srgbClr val="D9D9D9"/>
                    </a:solidFill>
                  </a:tcPr>
                </a:tc>
                <a:tc>
                  <a:txBody>
                    <a:bodyPr/>
                    <a:lstStyle/>
                    <a:p>
                      <a:pPr algn="r" rtl="0" fontAlgn="ctr"/>
                      <a:r>
                        <a:rPr lang="es-MX" sz="1000" b="0" i="0" u="none" strike="noStrike" dirty="0">
                          <a:solidFill>
                            <a:srgbClr val="000000"/>
                          </a:solidFill>
                          <a:effectLst/>
                          <a:latin typeface="Century Gothic"/>
                        </a:rPr>
                        <a:t>2,000</a:t>
                      </a:r>
                    </a:p>
                  </a:txBody>
                  <a:tcPr marL="8670" marR="8670" marT="8670" marB="0" anchor="ctr">
                    <a:lnL>
                      <a:noFill/>
                    </a:lnL>
                    <a:lnR>
                      <a:noFill/>
                    </a:lnR>
                    <a:lnT>
                      <a:noFill/>
                    </a:lnT>
                    <a:lnB>
                      <a:noFill/>
                    </a:lnB>
                    <a:solidFill>
                      <a:srgbClr val="D9D9D9"/>
                    </a:solidFill>
                  </a:tcPr>
                </a:tc>
              </a:tr>
              <a:tr h="199420">
                <a:tc>
                  <a:txBody>
                    <a:bodyPr/>
                    <a:lstStyle/>
                    <a:p>
                      <a:pPr algn="ctr" rtl="0" fontAlgn="ctr"/>
                      <a:r>
                        <a:rPr lang="es-MX" sz="1000" b="0" i="0" u="none" strike="noStrike" dirty="0" smtClean="0">
                          <a:solidFill>
                            <a:srgbClr val="000000"/>
                          </a:solidFill>
                          <a:effectLst/>
                          <a:latin typeface="Century Gothic"/>
                        </a:rPr>
                        <a:t>04/09/2015</a:t>
                      </a:r>
                      <a:endParaRPr lang="es-MX" sz="1000" b="0" i="0" u="none" strike="noStrike" dirty="0">
                        <a:solidFill>
                          <a:srgbClr val="000000"/>
                        </a:solidFill>
                        <a:effectLst/>
                        <a:latin typeface="Century Gothic"/>
                      </a:endParaRPr>
                    </a:p>
                  </a:txBody>
                  <a:tcPr marL="8670" marR="8670" marT="8670" marB="0" anchor="ctr">
                    <a:lnL>
                      <a:noFill/>
                    </a:lnL>
                    <a:lnR>
                      <a:noFill/>
                    </a:lnR>
                    <a:lnT>
                      <a:noFill/>
                    </a:lnT>
                    <a:lnB w="19050" cap="flat" cmpd="sng" algn="ctr">
                      <a:solidFill>
                        <a:srgbClr val="C00000"/>
                      </a:solidFill>
                      <a:prstDash val="solid"/>
                      <a:round/>
                      <a:headEnd type="none" w="med" len="med"/>
                      <a:tailEnd type="none" w="med" len="med"/>
                    </a:lnB>
                  </a:tcPr>
                </a:tc>
                <a:tc>
                  <a:txBody>
                    <a:bodyPr/>
                    <a:lstStyle/>
                    <a:p>
                      <a:pPr algn="r" rtl="0" fontAlgn="ctr"/>
                      <a:r>
                        <a:rPr lang="es-MX" sz="1000" b="0" i="0" u="none" strike="noStrike" dirty="0">
                          <a:solidFill>
                            <a:srgbClr val="000000"/>
                          </a:solidFill>
                          <a:effectLst/>
                          <a:latin typeface="Century Gothic"/>
                        </a:rPr>
                        <a:t>3,000</a:t>
                      </a:r>
                    </a:p>
                  </a:txBody>
                  <a:tcPr marL="8670" marR="8670" marT="8670" marB="0" anchor="ctr">
                    <a:lnL>
                      <a:noFill/>
                    </a:lnL>
                    <a:lnR>
                      <a:noFill/>
                    </a:lnR>
                    <a:lnT>
                      <a:noFill/>
                    </a:lnT>
                    <a:lnB w="19050" cap="flat" cmpd="sng" algn="ctr">
                      <a:solidFill>
                        <a:srgbClr val="C00000"/>
                      </a:solidFill>
                      <a:prstDash val="solid"/>
                      <a:round/>
                      <a:headEnd type="none" w="med" len="med"/>
                      <a:tailEnd type="none" w="med" len="med"/>
                    </a:lnB>
                  </a:tcPr>
                </a:tc>
              </a:tr>
              <a:tr h="182079">
                <a:tc>
                  <a:txBody>
                    <a:bodyPr/>
                    <a:lstStyle/>
                    <a:p>
                      <a:pPr algn="ctr" rtl="0" fontAlgn="b"/>
                      <a:r>
                        <a:rPr lang="es-MX" sz="1000" b="1" i="0" u="none" strike="noStrike" dirty="0">
                          <a:solidFill>
                            <a:srgbClr val="000000"/>
                          </a:solidFill>
                          <a:effectLst/>
                          <a:latin typeface="Century Gothic"/>
                        </a:rPr>
                        <a:t>Total</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rtl="0" fontAlgn="b"/>
                      <a:r>
                        <a:rPr lang="es-MX" sz="1000" b="1" i="0" u="none" strike="noStrike" dirty="0" smtClean="0">
                          <a:solidFill>
                            <a:srgbClr val="000000"/>
                          </a:solidFill>
                          <a:effectLst/>
                          <a:latin typeface="Century Gothic"/>
                        </a:rPr>
                        <a:t>50,360</a:t>
                      </a:r>
                      <a:endParaRPr lang="es-MX" sz="1000" b="1" i="0" u="none" strike="noStrike" dirty="0">
                        <a:solidFill>
                          <a:srgbClr val="000000"/>
                        </a:solidFill>
                        <a:effectLst/>
                        <a:latin typeface="Century Gothic"/>
                      </a:endParaRP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r>
            </a:tbl>
          </a:graphicData>
        </a:graphic>
      </p:graphicFrame>
      <p:graphicFrame>
        <p:nvGraphicFramePr>
          <p:cNvPr id="13" name="1 Gráfico"/>
          <p:cNvGraphicFramePr>
            <a:graphicFrameLocks noGrp="1"/>
          </p:cNvGraphicFramePr>
          <p:nvPr>
            <p:extLst>
              <p:ext uri="{D42A27DB-BD31-4B8C-83A1-F6EECF244321}">
                <p14:modId xmlns:p14="http://schemas.microsoft.com/office/powerpoint/2010/main" val="326131459"/>
              </p:ext>
            </p:extLst>
          </p:nvPr>
        </p:nvGraphicFramePr>
        <p:xfrm>
          <a:off x="2628185" y="1502956"/>
          <a:ext cx="6178729" cy="48342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7107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17</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4401205"/>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a:t>
            </a:r>
            <a:r>
              <a:rPr lang="es-MX" sz="1600" b="1" dirty="0" smtClean="0">
                <a:solidFill>
                  <a:srgbClr val="B2B2B2"/>
                </a:solidFill>
                <a:latin typeface="Century Gothic" pitchFamily="34" charset="0"/>
              </a:rPr>
              <a:t>económico.</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a:t>
            </a:r>
            <a:r>
              <a:rPr lang="es-MX" sz="1600" b="1" dirty="0" smtClean="0">
                <a:solidFill>
                  <a:srgbClr val="B2B2B2"/>
                </a:solidFill>
                <a:latin typeface="Century Gothic" pitchFamily="34" charset="0"/>
              </a:rPr>
              <a:t>escenarios de </a:t>
            </a:r>
            <a:r>
              <a:rPr lang="es-MX" sz="1600" b="1" dirty="0">
                <a:solidFill>
                  <a:srgbClr val="B2B2B2"/>
                </a:solidFill>
                <a:latin typeface="Century Gothic" pitchFamily="34" charset="0"/>
              </a:rPr>
              <a:t>los movimientos en </a:t>
            </a:r>
            <a:r>
              <a:rPr lang="es-MX" sz="1600" b="1" dirty="0" smtClean="0">
                <a:solidFill>
                  <a:srgbClr val="B2B2B2"/>
                </a:solidFill>
                <a:latin typeface="Century Gothic" pitchFamily="34" charset="0"/>
              </a:rPr>
              <a:t>las </a:t>
            </a:r>
            <a:r>
              <a:rPr lang="es-MX" sz="1600" b="1" dirty="0">
                <a:solidFill>
                  <a:srgbClr val="B2B2B2"/>
                </a:solidFill>
                <a:latin typeface="Century Gothic" pitchFamily="34" charset="0"/>
              </a:rPr>
              <a:t>tasas de </a:t>
            </a:r>
            <a:r>
              <a:rPr lang="es-MX" sz="1600" b="1" dirty="0" smtClean="0">
                <a:solidFill>
                  <a:srgbClr val="B2B2B2"/>
                </a:solidFill>
                <a:latin typeface="Century Gothic" pitchFamily="34" charset="0"/>
              </a:rPr>
              <a:t>interés.</a:t>
            </a:r>
            <a:endParaRPr lang="es-MX" sz="1600" b="1" dirty="0">
              <a:solidFill>
                <a:srgbClr val="B2B2B2"/>
              </a:solidFill>
              <a:latin typeface="Century Gothic" pitchFamily="34" charset="0"/>
            </a:endParaRP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 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la composición de la cartera del </a:t>
            </a:r>
            <a:r>
              <a:rPr lang="es-MX" sz="1600" b="1" dirty="0" smtClean="0">
                <a:solidFill>
                  <a:srgbClr val="CD0000"/>
                </a:solidFill>
                <a:latin typeface="Century Gothic" pitchFamily="34" charset="0"/>
              </a:rPr>
              <a:t>FANVIT.</a:t>
            </a:r>
            <a:endParaRPr lang="es-MX" sz="1600" b="1" dirty="0">
              <a:solidFill>
                <a:srgbClr val="CD0000"/>
              </a:solidFill>
              <a:latin typeface="Century Gothic" pitchFamily="34" charset="0"/>
            </a:endParaRPr>
          </a:p>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a:t>
            </a:r>
            <a:r>
              <a:rPr lang="es-MX" sz="1600" b="1" dirty="0" smtClean="0">
                <a:solidFill>
                  <a:srgbClr val="B2B2B2"/>
                </a:solidFill>
                <a:latin typeface="Century Gothic" pitchFamily="34" charset="0"/>
              </a:rPr>
              <a:t>resultados, estrategia de inversión y composición  del FINVIT.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avance del Fondo de Protección de Pagos, Fondo de Jubilaciones y Pensiones de Beneficio Definido, Fondo de Jubilaciones y Pensiones de Contribución Definida y Fondo de Ahorro. </a:t>
            </a:r>
          </a:p>
          <a:p>
            <a:pPr marL="355600" indent="-355600" algn="just" defTabSz="457200">
              <a:spcAft>
                <a:spcPts val="2400"/>
              </a:spcAft>
              <a:buFont typeface="+mj-lt"/>
              <a:buAutoNum type="arabicPeriod"/>
            </a:pPr>
            <a:endParaRPr lang="es-MX" sz="1600" b="1" dirty="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a:solidFill>
                  <a:prstClr val="black"/>
                </a:solidFill>
                <a:latin typeface="Century Gothic" pitchFamily="34" charset="0"/>
                <a:ea typeface="MS PGothic" pitchFamily="34" charset="-128"/>
                <a:cs typeface="Arial" pitchFamily="34" charset="0"/>
              </a:rPr>
              <a:t>octubre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2968891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Composición de la cartera</a:t>
            </a:r>
            <a:endParaRPr lang="es-MX" sz="2400" b="1" dirty="0">
              <a:latin typeface="Century Gothic" pitchFamily="34" charset="0"/>
            </a:endParaRPr>
          </a:p>
        </p:txBody>
      </p:sp>
      <p:sp>
        <p:nvSpPr>
          <p:cNvPr id="12" name="11 Rectángulo"/>
          <p:cNvSpPr/>
          <p:nvPr/>
        </p:nvSpPr>
        <p:spPr>
          <a:xfrm>
            <a:off x="769415" y="1266166"/>
            <a:ext cx="3326553" cy="523220"/>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Century Gothic" pitchFamily="34" charset="0"/>
              </a:rPr>
              <a:t>Composición </a:t>
            </a:r>
            <a:r>
              <a:rPr lang="es-MX" sz="1400" dirty="0" smtClean="0">
                <a:latin typeface="Century Gothic" pitchFamily="34" charset="0"/>
              </a:rPr>
              <a:t>por clase </a:t>
            </a:r>
            <a:r>
              <a:rPr lang="es-MX" sz="1400" dirty="0">
                <a:latin typeface="Century Gothic" pitchFamily="34" charset="0"/>
              </a:rPr>
              <a:t>de </a:t>
            </a:r>
            <a:r>
              <a:rPr lang="es-MX" sz="1400" dirty="0" smtClean="0">
                <a:latin typeface="Century Gothic" pitchFamily="34" charset="0"/>
              </a:rPr>
              <a:t>activo</a:t>
            </a:r>
            <a:r>
              <a:rPr lang="es-MX" sz="1400" baseline="30000" dirty="0" smtClean="0">
                <a:latin typeface="Century Gothic" pitchFamily="34" charset="0"/>
              </a:rPr>
              <a:t>1</a:t>
            </a:r>
            <a:r>
              <a:rPr lang="es-MX" sz="1400" dirty="0" smtClean="0">
                <a:latin typeface="Century Gothic" pitchFamily="34" charset="0"/>
              </a:rPr>
              <a:t> </a:t>
            </a:r>
          </a:p>
          <a:p>
            <a:pPr algn="ctr">
              <a:defRPr sz="1800" b="1" i="0" u="none" strike="noStrike" kern="1200" baseline="0">
                <a:solidFill>
                  <a:prstClr val="black"/>
                </a:solidFill>
                <a:latin typeface="+mn-lt"/>
                <a:ea typeface="+mn-ea"/>
                <a:cs typeface="+mn-cs"/>
              </a:defRPr>
            </a:pPr>
            <a:r>
              <a:rPr lang="es-MX" sz="1400" dirty="0" smtClean="0">
                <a:latin typeface="Century Gothic" pitchFamily="34" charset="0"/>
              </a:rPr>
              <a:t>(al 15 de septiembre de 2015)         </a:t>
            </a:r>
            <a:endParaRPr lang="es-MX" sz="1400"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18</a:t>
            </a:fld>
            <a:endParaRPr lang="es-ES" sz="1050" dirty="0">
              <a:solidFill>
                <a:prstClr val="black"/>
              </a:solidFill>
              <a:latin typeface="Century Gothic" pitchFamily="34" charset="0"/>
              <a:cs typeface="Arial" pitchFamily="34" charset="0"/>
            </a:endParaRPr>
          </a:p>
        </p:txBody>
      </p:sp>
      <p:graphicFrame>
        <p:nvGraphicFramePr>
          <p:cNvPr id="8" name="7 Tabla"/>
          <p:cNvGraphicFramePr>
            <a:graphicFrameLocks noGrp="1"/>
          </p:cNvGraphicFramePr>
          <p:nvPr>
            <p:extLst>
              <p:ext uri="{D42A27DB-BD31-4B8C-83A1-F6EECF244321}">
                <p14:modId xmlns:p14="http://schemas.microsoft.com/office/powerpoint/2010/main" val="4131601383"/>
              </p:ext>
            </p:extLst>
          </p:nvPr>
        </p:nvGraphicFramePr>
        <p:xfrm>
          <a:off x="337012" y="2010922"/>
          <a:ext cx="4146113" cy="3821803"/>
        </p:xfrm>
        <a:graphic>
          <a:graphicData uri="http://schemas.openxmlformats.org/drawingml/2006/table">
            <a:tbl>
              <a:tblPr/>
              <a:tblGrid>
                <a:gridCol w="1738699"/>
                <a:gridCol w="1424775"/>
                <a:gridCol w="982639"/>
              </a:tblGrid>
              <a:tr h="380716">
                <a:tc>
                  <a:txBody>
                    <a:bodyPr/>
                    <a:lstStyle/>
                    <a:p>
                      <a:pPr algn="ctr" fontAlgn="b"/>
                      <a:r>
                        <a:rPr lang="es-MX" sz="1200" b="1" i="0" u="none" strike="noStrike" dirty="0">
                          <a:solidFill>
                            <a:schemeClr val="bg1"/>
                          </a:solidFill>
                          <a:effectLst/>
                          <a:latin typeface="Century Gothic" pitchFamily="34" charset="0"/>
                        </a:rPr>
                        <a:t>Clase de activo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Century Gothic" pitchFamily="34" charset="0"/>
                        </a:rPr>
                        <a:t>Valor de Mercado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Century Gothic" pitchFamily="34" charset="0"/>
                        </a:rPr>
                        <a:t>Porcentaje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80716">
                <a:tc>
                  <a:txBody>
                    <a:bodyPr/>
                    <a:lstStyle/>
                    <a:p>
                      <a:pPr algn="l" rtl="0" fontAlgn="ctr"/>
                      <a:r>
                        <a:rPr lang="es-MX" sz="1200" b="0" i="0" u="none" strike="noStrike" dirty="0">
                          <a:solidFill>
                            <a:srgbClr val="000000"/>
                          </a:solidFill>
                          <a:effectLst/>
                          <a:latin typeface="Century Gothic" pitchFamily="34" charset="0"/>
                        </a:rPr>
                        <a:t>Derivados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itchFamily="34" charset="0"/>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Century Gothic" pitchFamily="34" charset="0"/>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359">
                <a:tc>
                  <a:txBody>
                    <a:bodyPr/>
                    <a:lstStyle/>
                    <a:p>
                      <a:pPr algn="l" rtl="0" fontAlgn="ctr"/>
                      <a:r>
                        <a:rPr lang="es-MX" sz="1200" b="0" i="0" u="none" strike="noStrike" dirty="0">
                          <a:solidFill>
                            <a:srgbClr val="000000"/>
                          </a:solidFill>
                          <a:effectLst/>
                          <a:latin typeface="Century Gothic" pitchFamily="34" charset="0"/>
                        </a:rPr>
                        <a:t>Divisas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166,370,328</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0.33%</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Liquidez</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4,406,236,583</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8.62%</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Renta </a:t>
                      </a:r>
                      <a:r>
                        <a:rPr lang="es-MX" sz="1200" b="0" i="0" u="none" strike="noStrike" dirty="0" smtClean="0">
                          <a:solidFill>
                            <a:srgbClr val="000000"/>
                          </a:solidFill>
                          <a:effectLst/>
                          <a:latin typeface="Century Gothic" pitchFamily="34" charset="0"/>
                        </a:rPr>
                        <a:t>Fija Tasa Real</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22,554,026,313</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44.14%</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Renta Fija Tasa Nominal</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10,747,156,097</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21.04%</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Century Gothic" pitchFamily="34" charset="0"/>
                        </a:rPr>
                        <a:t>Renta Variable</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1,473,082,972</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2.88%</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Estructurados</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2,530,621,406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4.95%</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Century Gothic" pitchFamily="34" charset="0"/>
                        </a:rPr>
                        <a:t>Certificados Bursátiles</a:t>
                      </a:r>
                      <a:endParaRPr lang="es-MX" sz="1200" b="0" i="0" u="none" strike="noStrike"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itchFamily="34" charset="0"/>
                        </a:rPr>
                        <a:t>9,259,834,227</a:t>
                      </a:r>
                      <a:endParaRPr lang="es-MX" sz="12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Century Gothic" pitchFamily="34" charset="0"/>
                        </a:rPr>
                        <a:t>18.12%</a:t>
                      </a:r>
                      <a:endParaRPr lang="es-MX" sz="1200" b="0" i="0" u="none" strike="noStrike" dirty="0">
                        <a:solidFill>
                          <a:srgbClr val="000000"/>
                        </a:solidFill>
                        <a:effectLst/>
                        <a:latin typeface="Century Gothic" pitchFamily="34" charset="0"/>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1" i="0" u="none" strike="noStrike" dirty="0">
                          <a:solidFill>
                            <a:srgbClr val="000000"/>
                          </a:solidFill>
                          <a:effectLst/>
                          <a:latin typeface="Century Gothic" pitchFamily="34" charset="0"/>
                        </a:rPr>
                        <a:t>Total Activos </a:t>
                      </a:r>
                      <a:r>
                        <a:rPr lang="es-MX" sz="1200" b="1" i="0" u="none" strike="noStrike" dirty="0" smtClean="0">
                          <a:solidFill>
                            <a:srgbClr val="000000"/>
                          </a:solidFill>
                          <a:effectLst/>
                          <a:latin typeface="Century Gothic" pitchFamily="34" charset="0"/>
                        </a:rPr>
                        <a:t>Netos</a:t>
                      </a:r>
                      <a:r>
                        <a:rPr lang="es-MX" sz="1200" b="1" i="0" u="none" strike="noStrike" baseline="30000" dirty="0" smtClean="0">
                          <a:solidFill>
                            <a:srgbClr val="000000"/>
                          </a:solidFill>
                          <a:effectLst/>
                          <a:latin typeface="Century Gothic" pitchFamily="34" charset="0"/>
                        </a:rPr>
                        <a:t>2</a:t>
                      </a:r>
                      <a:endParaRPr lang="es-MX" sz="1200" b="1" i="0" u="none" strike="noStrike" baseline="30000" dirty="0">
                        <a:solidFill>
                          <a:srgbClr val="000000"/>
                        </a:solidFill>
                        <a:effectLst/>
                        <a:latin typeface="Century Gothic" pitchFamily="34" charset="0"/>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1" i="0" u="none" strike="noStrike" dirty="0" smtClean="0">
                          <a:solidFill>
                            <a:srgbClr val="000000"/>
                          </a:solidFill>
                          <a:effectLst/>
                          <a:latin typeface="Century Gothic" pitchFamily="34" charset="0"/>
                        </a:rPr>
                        <a:t>51,091,633,531</a:t>
                      </a:r>
                      <a:endParaRPr lang="es-MX" sz="1200" b="1"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Century Gothic" pitchFamily="34" charset="0"/>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marL="228600" indent="-228600" defTabSz="457200" fontAlgn="base">
              <a:spcBef>
                <a:spcPct val="0"/>
              </a:spcBef>
              <a:buAutoNum type="arabicPeriod"/>
            </a:pPr>
            <a:r>
              <a:rPr lang="es-ES" sz="1100" dirty="0" smtClean="0">
                <a:solidFill>
                  <a:prstClr val="black"/>
                </a:solidFill>
                <a:latin typeface="Century Gothic" pitchFamily="34" charset="0"/>
                <a:ea typeface="Batang"/>
              </a:rPr>
              <a:t>El detalle de la cartera se encuentra en el Anexo 1.</a:t>
            </a:r>
          </a:p>
          <a:p>
            <a:pPr marL="228600" indent="-228600" defTabSz="457200" fontAlgn="base">
              <a:spcBef>
                <a:spcPct val="0"/>
              </a:spcBef>
              <a:buAutoNum type="arabicPeriod"/>
            </a:pPr>
            <a:r>
              <a:rPr lang="es-ES" sz="1100" dirty="0" smtClean="0">
                <a:solidFill>
                  <a:prstClr val="black"/>
                </a:solidFill>
                <a:latin typeface="Century Gothic" pitchFamily="34" charset="0"/>
                <a:ea typeface="Batang"/>
              </a:rPr>
              <a:t>Total aproximado con base a valores nominales y contabilizado al 14 de agosto.</a:t>
            </a:r>
            <a:endParaRPr lang="es-MX" sz="1100" dirty="0">
              <a:solidFill>
                <a:prstClr val="black"/>
              </a:solidFill>
              <a:latin typeface="Century Gothic" pitchFamily="34" charset="0"/>
              <a:ea typeface="Batang"/>
            </a:endParaRPr>
          </a:p>
        </p:txBody>
      </p:sp>
      <p:graphicFrame>
        <p:nvGraphicFramePr>
          <p:cNvPr id="9" name="1 Gráfico"/>
          <p:cNvGraphicFramePr>
            <a:graphicFrameLocks/>
          </p:cNvGraphicFramePr>
          <p:nvPr>
            <p:extLst>
              <p:ext uri="{D42A27DB-BD31-4B8C-83A1-F6EECF244321}">
                <p14:modId xmlns:p14="http://schemas.microsoft.com/office/powerpoint/2010/main" val="1970392203"/>
              </p:ext>
            </p:extLst>
          </p:nvPr>
        </p:nvGraphicFramePr>
        <p:xfrm>
          <a:off x="4608512" y="1700821"/>
          <a:ext cx="4320803" cy="41319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5140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652884" y="272629"/>
            <a:ext cx="7178040" cy="742950"/>
          </a:xfrm>
        </p:spPr>
        <p:txBody>
          <a:bodyPr>
            <a:normAutofit/>
          </a:bodyPr>
          <a:lstStyle/>
          <a:p>
            <a:r>
              <a:rPr lang="es-MX" sz="2400" b="1" dirty="0" smtClean="0">
                <a:latin typeface="Century Gothic" pitchFamily="34" charset="0"/>
              </a:rPr>
              <a:t>Composición por tipo de activo</a:t>
            </a:r>
            <a:endParaRPr lang="es-MX" sz="2400" b="1"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19</a:t>
            </a:fld>
            <a:endParaRPr lang="es-ES" sz="1050" dirty="0">
              <a:solidFill>
                <a:prstClr val="black"/>
              </a:solidFill>
              <a:latin typeface="Century Gothic" pitchFamily="34" charset="0"/>
              <a:cs typeface="Arial" pitchFamily="34" charset="0"/>
            </a:endParaRPr>
          </a:p>
        </p:txBody>
      </p:sp>
      <p:sp>
        <p:nvSpPr>
          <p:cNvPr id="4" name="3 Rectángulo"/>
          <p:cNvSpPr/>
          <p:nvPr/>
        </p:nvSpPr>
        <p:spPr>
          <a:xfrm>
            <a:off x="1115674" y="994445"/>
            <a:ext cx="6509467" cy="3308598"/>
          </a:xfrm>
          <a:prstGeom prst="rect">
            <a:avLst/>
          </a:prstGeom>
        </p:spPr>
        <p:txBody>
          <a:bodyPr wrap="square">
            <a:spAutoFit/>
          </a:bodyPr>
          <a:lstStyle/>
          <a:p>
            <a:pPr marL="180975" lvl="0" indent="-180975" algn="just" defTabSz="457200">
              <a:spcBef>
                <a:spcPct val="20000"/>
              </a:spcBef>
              <a:buClr>
                <a:srgbClr val="CD0000"/>
              </a:buClr>
              <a:buFont typeface="Arial" pitchFamily="34" charset="0"/>
              <a:buChar char="•"/>
            </a:pPr>
            <a:r>
              <a:rPr lang="es-MX" sz="1200" dirty="0" smtClean="0">
                <a:solidFill>
                  <a:prstClr val="black"/>
                </a:solidFill>
                <a:latin typeface="Century Gothic" pitchFamily="34" charset="0"/>
              </a:rPr>
              <a:t>La </a:t>
            </a:r>
            <a:r>
              <a:rPr lang="es-MX" sz="1200" dirty="0">
                <a:solidFill>
                  <a:prstClr val="black"/>
                </a:solidFill>
                <a:latin typeface="Century Gothic" pitchFamily="34" charset="0"/>
              </a:rPr>
              <a:t>cartera de inversión tiene activos en tasas reales correspondiente al </a:t>
            </a:r>
            <a:r>
              <a:rPr lang="es-MX" sz="1200" dirty="0" smtClean="0">
                <a:solidFill>
                  <a:prstClr val="black"/>
                </a:solidFill>
                <a:latin typeface="Century Gothic" pitchFamily="34" charset="0"/>
              </a:rPr>
              <a:t>53.6% </a:t>
            </a:r>
            <a:r>
              <a:rPr lang="es-MX" sz="1200" dirty="0">
                <a:solidFill>
                  <a:prstClr val="black"/>
                </a:solidFill>
                <a:latin typeface="Century Gothic" pitchFamily="34" charset="0"/>
              </a:rPr>
              <a:t>del total de activos, la cual está diversificada de la siguiente forma</a:t>
            </a:r>
            <a:r>
              <a:rPr lang="es-MX" sz="1200" dirty="0" smtClean="0">
                <a:solidFill>
                  <a:prstClr val="black"/>
                </a:solidFill>
                <a:latin typeface="Century Gothic" pitchFamily="34" charset="0"/>
              </a:rPr>
              <a:t>:</a:t>
            </a:r>
            <a:endParaRPr lang="es-MX" sz="1200" dirty="0">
              <a:solidFill>
                <a:prstClr val="black"/>
              </a:solidFill>
              <a:latin typeface="Century Gothic" pitchFamily="34" charset="0"/>
            </a:endParaRPr>
          </a:p>
          <a:p>
            <a:pPr marL="444500" indent="-174625" algn="just" defTabSz="457200">
              <a:spcBef>
                <a:spcPct val="20000"/>
              </a:spcBef>
              <a:buClr>
                <a:srgbClr val="CD0000"/>
              </a:buClr>
              <a:buFont typeface="Courier New" pitchFamily="49" charset="0"/>
              <a:buChar char="o"/>
              <a:tabLst>
                <a:tab pos="1343025" algn="l"/>
                <a:tab pos="1431925" algn="l"/>
                <a:tab pos="1612900" algn="l"/>
              </a:tabLst>
            </a:pPr>
            <a:r>
              <a:rPr lang="es-MX" sz="1200" dirty="0" smtClean="0">
                <a:solidFill>
                  <a:prstClr val="black"/>
                </a:solidFill>
                <a:latin typeface="Century Gothic" pitchFamily="34" charset="0"/>
              </a:rPr>
              <a:t>Udibono: </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85% </a:t>
            </a:r>
            <a:r>
              <a:rPr lang="es-MX" sz="1200" dirty="0">
                <a:solidFill>
                  <a:prstClr val="black"/>
                </a:solidFill>
                <a:latin typeface="Century Gothic" pitchFamily="34" charset="0"/>
              </a:rPr>
              <a:t>de Bonos Tasa Real</a:t>
            </a:r>
          </a:p>
          <a:p>
            <a:pPr marL="444500" lvl="4" indent="-174625" algn="just" defTabSz="457200">
              <a:spcBef>
                <a:spcPct val="20000"/>
              </a:spcBef>
              <a:buClr>
                <a:srgbClr val="CD0000"/>
              </a:buClr>
            </a:pP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	Udibono 2019	30%</a:t>
            </a:r>
            <a:endParaRPr lang="es-MX" sz="1200" dirty="0">
              <a:solidFill>
                <a:prstClr val="black"/>
              </a:solidFill>
              <a:latin typeface="Century Gothic" pitchFamily="34" charset="0"/>
            </a:endParaRPr>
          </a:p>
          <a:p>
            <a:pPr marL="444500" lvl="7" indent="-174625" algn="just" defTabSz="457200">
              <a:spcBef>
                <a:spcPct val="20000"/>
              </a:spcBef>
              <a:buClr>
                <a:srgbClr val="CD0000"/>
              </a:buClr>
            </a:pPr>
            <a:r>
              <a:rPr lang="es-MX" sz="1200" dirty="0" smtClean="0">
                <a:solidFill>
                  <a:prstClr val="black"/>
                </a:solidFill>
                <a:latin typeface="Century Gothic" pitchFamily="34" charset="0"/>
                <a:cs typeface="Myriad Pro Light"/>
              </a:rPr>
              <a:t>				Udibono 2017</a:t>
            </a:r>
            <a:r>
              <a:rPr lang="es-MX" sz="1200" dirty="0">
                <a:solidFill>
                  <a:prstClr val="black"/>
                </a:solidFill>
                <a:latin typeface="Century Gothic" pitchFamily="34" charset="0"/>
                <a:cs typeface="Myriad Pro Light"/>
              </a:rPr>
              <a:t>	</a:t>
            </a:r>
            <a:r>
              <a:rPr lang="es-MX" sz="1200" dirty="0" smtClean="0">
                <a:solidFill>
                  <a:prstClr val="black"/>
                </a:solidFill>
                <a:latin typeface="Century Gothic" pitchFamily="34" charset="0"/>
                <a:cs typeface="Myriad Pro Light"/>
              </a:rPr>
              <a:t>15%</a:t>
            </a:r>
            <a:endParaRPr lang="es-MX" sz="1200" dirty="0">
              <a:solidFill>
                <a:prstClr val="black"/>
              </a:solidFill>
              <a:latin typeface="Century Gothic" pitchFamily="34" charset="0"/>
              <a:cs typeface="Myriad Pro Light"/>
            </a:endParaRPr>
          </a:p>
          <a:p>
            <a:pPr marL="444500" lvl="7" indent="-174625" algn="just" defTabSz="457200">
              <a:spcBef>
                <a:spcPct val="20000"/>
              </a:spcBef>
              <a:buClr>
                <a:srgbClr val="CD0000"/>
              </a:buClr>
            </a:pPr>
            <a:r>
              <a:rPr lang="es-MX" sz="1200" dirty="0" smtClean="0">
                <a:solidFill>
                  <a:prstClr val="black"/>
                </a:solidFill>
                <a:latin typeface="Century Gothic" pitchFamily="34" charset="0"/>
                <a:cs typeface="Myriad Pro Light"/>
              </a:rPr>
              <a:t>				Udibono 2016	</a:t>
            </a:r>
            <a:r>
              <a:rPr lang="es-MX" sz="1200" dirty="0">
                <a:solidFill>
                  <a:prstClr val="black"/>
                </a:solidFill>
                <a:latin typeface="Century Gothic" pitchFamily="34" charset="0"/>
                <a:cs typeface="Myriad Pro Light"/>
              </a:rPr>
              <a:t>3</a:t>
            </a:r>
            <a:r>
              <a:rPr lang="es-MX" sz="1200" dirty="0" smtClean="0">
                <a:solidFill>
                  <a:prstClr val="black"/>
                </a:solidFill>
                <a:latin typeface="Century Gothic" pitchFamily="34" charset="0"/>
                <a:cs typeface="Myriad Pro Light"/>
              </a:rPr>
              <a:t>%</a:t>
            </a:r>
            <a:endParaRPr lang="es-MX" sz="1200" dirty="0">
              <a:solidFill>
                <a:prstClr val="black"/>
              </a:solidFill>
              <a:latin typeface="Century Gothic" pitchFamily="34" charset="0"/>
              <a:cs typeface="Myriad Pro Light"/>
            </a:endParaRPr>
          </a:p>
          <a:p>
            <a:pPr marL="444500" indent="-174625" algn="just" defTabSz="457200">
              <a:spcBef>
                <a:spcPct val="20000"/>
              </a:spcBef>
              <a:buClr>
                <a:srgbClr val="CD0000"/>
              </a:buClr>
            </a:pPr>
            <a:r>
              <a:rPr lang="es-MX" sz="1200" dirty="0">
                <a:solidFill>
                  <a:prstClr val="black"/>
                </a:solidFill>
                <a:latin typeface="Century Gothic" pitchFamily="34" charset="0"/>
              </a:rPr>
              <a:t>				Otros </a:t>
            </a:r>
            <a:r>
              <a:rPr lang="es-MX" sz="1200" dirty="0" smtClean="0">
                <a:solidFill>
                  <a:prstClr val="black"/>
                </a:solidFill>
                <a:latin typeface="Century Gothic" pitchFamily="34" charset="0"/>
              </a:rPr>
              <a:t>Udibonos</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37%</a:t>
            </a:r>
            <a:endParaRPr lang="es-MX" sz="1200" dirty="0">
              <a:solidFill>
                <a:prstClr val="black"/>
              </a:solidFill>
              <a:latin typeface="Century Gothic" pitchFamily="34" charset="0"/>
            </a:endParaRPr>
          </a:p>
          <a:p>
            <a:pPr marL="444500" indent="-174625" algn="just" defTabSz="457200">
              <a:spcBef>
                <a:spcPct val="20000"/>
              </a:spcBef>
              <a:buClr>
                <a:srgbClr val="CD0000"/>
              </a:buClr>
              <a:buFont typeface="Courier New" pitchFamily="49" charset="0"/>
              <a:buChar char="o"/>
              <a:tabLst>
                <a:tab pos="1258888" algn="l"/>
                <a:tab pos="1612900" algn="l"/>
              </a:tabLst>
            </a:pPr>
            <a:r>
              <a:rPr lang="es-MX" sz="1200" dirty="0" smtClean="0">
                <a:solidFill>
                  <a:prstClr val="black"/>
                </a:solidFill>
                <a:latin typeface="Century Gothic" pitchFamily="34" charset="0"/>
              </a:rPr>
              <a:t>BPA182:</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	</a:t>
            </a:r>
            <a:r>
              <a:rPr lang="es-MX" sz="1200" dirty="0">
                <a:solidFill>
                  <a:prstClr val="black"/>
                </a:solidFill>
                <a:latin typeface="Century Gothic" pitchFamily="34" charset="0"/>
              </a:rPr>
              <a:t>6</a:t>
            </a:r>
            <a:r>
              <a:rPr lang="es-MX" sz="1200" dirty="0" smtClean="0">
                <a:solidFill>
                  <a:prstClr val="black"/>
                </a:solidFill>
                <a:latin typeface="Century Gothic" pitchFamily="34" charset="0"/>
              </a:rPr>
              <a:t>% </a:t>
            </a:r>
            <a:r>
              <a:rPr lang="es-MX" sz="1200" dirty="0">
                <a:solidFill>
                  <a:prstClr val="black"/>
                </a:solidFill>
                <a:latin typeface="Century Gothic" pitchFamily="34" charset="0"/>
              </a:rPr>
              <a:t>de Bonos Tasa Real</a:t>
            </a:r>
          </a:p>
          <a:p>
            <a:pPr marL="444500" indent="-174625" algn="just" defTabSz="457200">
              <a:spcBef>
                <a:spcPct val="20000"/>
              </a:spcBef>
              <a:buClr>
                <a:srgbClr val="CD0000"/>
              </a:buClr>
              <a:buFont typeface="Courier New" pitchFamily="49" charset="0"/>
              <a:buChar char="o"/>
              <a:tabLst>
                <a:tab pos="1612900" algn="l"/>
              </a:tabLst>
            </a:pPr>
            <a:r>
              <a:rPr lang="es-MX" sz="1200" dirty="0" smtClean="0">
                <a:solidFill>
                  <a:prstClr val="black"/>
                </a:solidFill>
                <a:latin typeface="Century Gothic" pitchFamily="34" charset="0"/>
              </a:rPr>
              <a:t>TFOVIS		</a:t>
            </a:r>
            <a:r>
              <a:rPr lang="es-MX" sz="1200" dirty="0">
                <a:solidFill>
                  <a:prstClr val="black"/>
                </a:solidFill>
                <a:latin typeface="Century Gothic" pitchFamily="34" charset="0"/>
              </a:rPr>
              <a:t>4</a:t>
            </a:r>
            <a:r>
              <a:rPr lang="es-MX" sz="1200" dirty="0" smtClean="0">
                <a:solidFill>
                  <a:prstClr val="black"/>
                </a:solidFill>
                <a:latin typeface="Century Gothic" pitchFamily="34" charset="0"/>
              </a:rPr>
              <a:t>% </a:t>
            </a:r>
            <a:r>
              <a:rPr lang="es-MX" sz="1200" dirty="0">
                <a:solidFill>
                  <a:prstClr val="black"/>
                </a:solidFill>
                <a:latin typeface="Century Gothic" pitchFamily="34" charset="0"/>
              </a:rPr>
              <a:t>de Bonos Tasa </a:t>
            </a:r>
            <a:r>
              <a:rPr lang="es-MX" sz="1200" dirty="0" smtClean="0">
                <a:solidFill>
                  <a:prstClr val="black"/>
                </a:solidFill>
                <a:latin typeface="Century Gothic" pitchFamily="34" charset="0"/>
              </a:rPr>
              <a:t>Real</a:t>
            </a:r>
          </a:p>
          <a:p>
            <a:pPr marL="444500" indent="-174625" algn="just" defTabSz="457200">
              <a:spcBef>
                <a:spcPct val="20000"/>
              </a:spcBef>
              <a:buClr>
                <a:srgbClr val="CD0000"/>
              </a:buClr>
              <a:buFont typeface="Courier New" pitchFamily="49" charset="0"/>
              <a:buChar char="o"/>
              <a:tabLst>
                <a:tab pos="1612900" algn="l"/>
              </a:tabLst>
            </a:pPr>
            <a:r>
              <a:rPr lang="es-MX" sz="1200" dirty="0" smtClean="0">
                <a:solidFill>
                  <a:prstClr val="black"/>
                </a:solidFill>
                <a:latin typeface="Century Gothic" pitchFamily="34" charset="0"/>
              </a:rPr>
              <a:t>Otros		</a:t>
            </a:r>
            <a:r>
              <a:rPr lang="es-MX" sz="1200" dirty="0">
                <a:solidFill>
                  <a:prstClr val="black"/>
                </a:solidFill>
                <a:latin typeface="Century Gothic" pitchFamily="34" charset="0"/>
              </a:rPr>
              <a:t>6</a:t>
            </a:r>
            <a:r>
              <a:rPr lang="es-MX" sz="1200" dirty="0" smtClean="0">
                <a:solidFill>
                  <a:prstClr val="black"/>
                </a:solidFill>
                <a:latin typeface="Century Gothic" pitchFamily="34" charset="0"/>
              </a:rPr>
              <a:t>% de Bonos Tasa Real</a:t>
            </a:r>
          </a:p>
          <a:p>
            <a:pPr marL="581025" lvl="1" indent="-180975" algn="just" defTabSz="457200">
              <a:spcBef>
                <a:spcPct val="20000"/>
              </a:spcBef>
              <a:buClr>
                <a:srgbClr val="CD0000"/>
              </a:buClr>
              <a:buFont typeface="Arial"/>
              <a:buChar char="–"/>
            </a:pPr>
            <a:endParaRPr lang="es-MX" sz="1200" dirty="0" smtClean="0">
              <a:solidFill>
                <a:prstClr val="black"/>
              </a:solidFill>
              <a:latin typeface="Century Gothic" pitchFamily="34" charset="0"/>
            </a:endParaRPr>
          </a:p>
          <a:p>
            <a:pPr marL="180975" indent="-180975" algn="just" defTabSz="457200">
              <a:spcBef>
                <a:spcPct val="20000"/>
              </a:spcBef>
              <a:buClr>
                <a:srgbClr val="CD0000"/>
              </a:buClr>
              <a:buFont typeface="Arial" pitchFamily="34" charset="0"/>
              <a:buChar char="•"/>
            </a:pPr>
            <a:r>
              <a:rPr lang="es-MX" sz="1200" dirty="0" smtClean="0">
                <a:solidFill>
                  <a:prstClr val="black"/>
                </a:solidFill>
                <a:latin typeface="Century Gothic" pitchFamily="34" charset="0"/>
              </a:rPr>
              <a:t>En </a:t>
            </a:r>
            <a:r>
              <a:rPr lang="es-MX" sz="1200" dirty="0">
                <a:solidFill>
                  <a:prstClr val="black"/>
                </a:solidFill>
                <a:latin typeface="Century Gothic" pitchFamily="34" charset="0"/>
              </a:rPr>
              <a:t>tasas </a:t>
            </a:r>
            <a:r>
              <a:rPr lang="es-MX" sz="1200" dirty="0" smtClean="0">
                <a:solidFill>
                  <a:prstClr val="black"/>
                </a:solidFill>
                <a:latin typeface="Century Gothic" pitchFamily="34" charset="0"/>
              </a:rPr>
              <a:t>nominales se tiene </a:t>
            </a:r>
            <a:r>
              <a:rPr lang="es-MX" sz="1200" dirty="0">
                <a:solidFill>
                  <a:prstClr val="black"/>
                </a:solidFill>
                <a:latin typeface="Century Gothic" pitchFamily="34" charset="0"/>
              </a:rPr>
              <a:t>el </a:t>
            </a:r>
            <a:r>
              <a:rPr lang="es-MX" sz="1200" dirty="0" smtClean="0">
                <a:solidFill>
                  <a:prstClr val="black"/>
                </a:solidFill>
                <a:latin typeface="Century Gothic" pitchFamily="34" charset="0"/>
              </a:rPr>
              <a:t>21.04% </a:t>
            </a:r>
            <a:r>
              <a:rPr lang="es-MX" sz="1200" dirty="0">
                <a:solidFill>
                  <a:prstClr val="black"/>
                </a:solidFill>
                <a:latin typeface="Century Gothic" pitchFamily="34" charset="0"/>
              </a:rPr>
              <a:t>del total de activos, diversificado de la siguiente forma:</a:t>
            </a:r>
          </a:p>
          <a:p>
            <a:pPr marL="630238" lvl="1" indent="-174625" algn="just">
              <a:spcAft>
                <a:spcPts val="600"/>
              </a:spcAft>
              <a:buClr>
                <a:srgbClr val="CD0000"/>
              </a:buClr>
              <a:buFont typeface="Courier New" pitchFamily="49" charset="0"/>
              <a:buChar char="o"/>
            </a:pPr>
            <a:r>
              <a:rPr lang="es-MX" sz="1200" dirty="0" smtClean="0">
                <a:solidFill>
                  <a:prstClr val="black"/>
                </a:solidFill>
                <a:latin typeface="Century Gothic" pitchFamily="34" charset="0"/>
              </a:rPr>
              <a:t>Bonos M:</a:t>
            </a:r>
            <a:r>
              <a:rPr lang="es-MX" sz="1200" dirty="0">
                <a:solidFill>
                  <a:prstClr val="black"/>
                </a:solidFill>
                <a:latin typeface="Century Gothic" pitchFamily="34" charset="0"/>
              </a:rPr>
              <a:t>	</a:t>
            </a:r>
            <a:r>
              <a:rPr lang="es-MX" sz="1200" dirty="0" smtClean="0">
                <a:solidFill>
                  <a:prstClr val="black"/>
                </a:solidFill>
                <a:latin typeface="Century Gothic" pitchFamily="34" charset="0"/>
              </a:rPr>
              <a:t>15%  </a:t>
            </a:r>
            <a:r>
              <a:rPr lang="es-MX" sz="1200" dirty="0">
                <a:solidFill>
                  <a:prstClr val="black"/>
                </a:solidFill>
                <a:latin typeface="Century Gothic" pitchFamily="34" charset="0"/>
              </a:rPr>
              <a:t>de la posición en Bonos Tasa Nominal</a:t>
            </a:r>
          </a:p>
          <a:p>
            <a:pPr marL="630238" lvl="1" indent="-174625" algn="just">
              <a:spcAft>
                <a:spcPts val="600"/>
              </a:spcAft>
              <a:buClr>
                <a:srgbClr val="CD0000"/>
              </a:buClr>
              <a:buFont typeface="Courier New" pitchFamily="49" charset="0"/>
              <a:buChar char="o"/>
            </a:pPr>
            <a:r>
              <a:rPr lang="es-MX" sz="1200" dirty="0">
                <a:solidFill>
                  <a:prstClr val="black"/>
                </a:solidFill>
                <a:latin typeface="Century Gothic" pitchFamily="34" charset="0"/>
              </a:rPr>
              <a:t>Paraestatales</a:t>
            </a:r>
            <a:r>
              <a:rPr lang="es-MX" sz="1200" dirty="0" smtClean="0">
                <a:solidFill>
                  <a:prstClr val="black"/>
                </a:solidFill>
                <a:latin typeface="Century Gothic" pitchFamily="34" charset="0"/>
              </a:rPr>
              <a:t>:	85% </a:t>
            </a:r>
            <a:r>
              <a:rPr lang="es-MX" sz="1200" dirty="0">
                <a:solidFill>
                  <a:prstClr val="black"/>
                </a:solidFill>
                <a:latin typeface="Century Gothic" pitchFamily="34" charset="0"/>
              </a:rPr>
              <a:t>de la posición en Bonos Tasa </a:t>
            </a:r>
            <a:r>
              <a:rPr lang="es-MX" sz="1200" dirty="0" smtClean="0">
                <a:solidFill>
                  <a:prstClr val="black"/>
                </a:solidFill>
                <a:latin typeface="Century Gothic" pitchFamily="34" charset="0"/>
              </a:rPr>
              <a:t>Nominal</a:t>
            </a:r>
            <a:endParaRPr lang="es-MX" sz="1200" dirty="0">
              <a:solidFill>
                <a:prstClr val="black"/>
              </a:solidFill>
              <a:latin typeface="Century Gothic" pitchFamily="34" charset="0"/>
            </a:endParaRPr>
          </a:p>
        </p:txBody>
      </p:sp>
      <p:sp>
        <p:nvSpPr>
          <p:cNvPr id="8" name="Rectangle 62"/>
          <p:cNvSpPr/>
          <p:nvPr/>
        </p:nvSpPr>
        <p:spPr>
          <a:xfrm>
            <a:off x="51755" y="994445"/>
            <a:ext cx="1047600" cy="2318098"/>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600" b="1" dirty="0">
                <a:solidFill>
                  <a:schemeClr val="bg1"/>
                </a:solidFill>
                <a:latin typeface="Century Gothic" pitchFamily="34" charset="0"/>
              </a:rPr>
              <a:t>Tasa Real</a:t>
            </a:r>
          </a:p>
        </p:txBody>
      </p:sp>
      <p:sp>
        <p:nvSpPr>
          <p:cNvPr id="9" name="Rectangle 62"/>
          <p:cNvSpPr/>
          <p:nvPr/>
        </p:nvSpPr>
        <p:spPr>
          <a:xfrm>
            <a:off x="51755" y="3416066"/>
            <a:ext cx="1046666" cy="869725"/>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600" b="1" dirty="0">
                <a:solidFill>
                  <a:schemeClr val="bg1"/>
                </a:solidFill>
                <a:latin typeface="Century Gothic" pitchFamily="34" charset="0"/>
              </a:rPr>
              <a:t>Tasa Nominal</a:t>
            </a:r>
          </a:p>
        </p:txBody>
      </p:sp>
      <p:cxnSp>
        <p:nvCxnSpPr>
          <p:cNvPr id="10" name="9 Conector recto"/>
          <p:cNvCxnSpPr/>
          <p:nvPr/>
        </p:nvCxnSpPr>
        <p:spPr>
          <a:xfrm flipV="1">
            <a:off x="109270" y="3368000"/>
            <a:ext cx="8640000" cy="8626"/>
          </a:xfrm>
          <a:prstGeom prst="line">
            <a:avLst/>
          </a:prstGeom>
          <a:ln w="19050">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Rectangle 54"/>
          <p:cNvSpPr/>
          <p:nvPr/>
        </p:nvSpPr>
        <p:spPr>
          <a:xfrm>
            <a:off x="51755" y="4391696"/>
            <a:ext cx="1044000" cy="2397293"/>
          </a:xfrm>
          <a:prstGeom prst="rect">
            <a:avLst/>
          </a:prstGeom>
          <a:solidFill>
            <a:srgbClr val="017475"/>
          </a:solidFill>
          <a:ln w="9525" algn="ctr">
            <a:solidFill>
              <a:schemeClr val="accent1"/>
            </a:solidFill>
            <a:miter lim="800000"/>
            <a:headEnd type="none" w="lg" len="lg"/>
            <a:tailEnd type="none" w="lg" len="lg"/>
          </a:ln>
        </p:spPr>
        <p:txBody>
          <a:bodyPr wrap="square" lIns="36000" tIns="91440" bIns="91440" rtlCol="0" anchor="ctr" anchorCtr="1"/>
          <a:lstStyle/>
          <a:p>
            <a:pPr algn="ctr" defTabSz="914400"/>
            <a:r>
              <a:rPr lang="es-MX" sz="1400" b="1" dirty="0" smtClean="0">
                <a:solidFill>
                  <a:schemeClr val="bg1"/>
                </a:solidFill>
                <a:latin typeface="Century Gothic" pitchFamily="34" charset="0"/>
              </a:rPr>
              <a:t>Nueva</a:t>
            </a:r>
          </a:p>
          <a:p>
            <a:pPr algn="ctr" defTabSz="914400"/>
            <a:r>
              <a:rPr lang="es-MX" sz="1400" b="1" dirty="0" smtClean="0">
                <a:solidFill>
                  <a:schemeClr val="bg1"/>
                </a:solidFill>
                <a:latin typeface="Century Gothic" pitchFamily="34" charset="0"/>
              </a:rPr>
              <a:t>Adhesión</a:t>
            </a:r>
            <a:endParaRPr lang="es-MX" sz="1400" b="1" dirty="0">
              <a:solidFill>
                <a:schemeClr val="bg1"/>
              </a:solidFill>
              <a:latin typeface="Century Gothic" pitchFamily="34" charset="0"/>
            </a:endParaRPr>
          </a:p>
        </p:txBody>
      </p:sp>
      <p:cxnSp>
        <p:nvCxnSpPr>
          <p:cNvPr id="13" name="12 Conector recto"/>
          <p:cNvCxnSpPr/>
          <p:nvPr/>
        </p:nvCxnSpPr>
        <p:spPr>
          <a:xfrm flipV="1">
            <a:off x="50407" y="4357192"/>
            <a:ext cx="8640000" cy="8626"/>
          </a:xfrm>
          <a:prstGeom prst="line">
            <a:avLst/>
          </a:prstGeom>
          <a:ln w="19050">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4" name="13 Rectángulo"/>
          <p:cNvSpPr/>
          <p:nvPr/>
        </p:nvSpPr>
        <p:spPr>
          <a:xfrm>
            <a:off x="1143000" y="4628797"/>
            <a:ext cx="8001000" cy="1938992"/>
          </a:xfrm>
          <a:prstGeom prst="rect">
            <a:avLst/>
          </a:prstGeom>
        </p:spPr>
        <p:txBody>
          <a:bodyPr wrap="square">
            <a:spAutoFit/>
          </a:bodyPr>
          <a:lstStyle/>
          <a:p>
            <a:pPr marL="0" lvl="1" algn="just">
              <a:buClr>
                <a:srgbClr val="CD0000"/>
              </a:buClr>
            </a:pPr>
            <a:r>
              <a:rPr lang="es-MX" sz="1200" dirty="0" smtClean="0">
                <a:latin typeface="Century Gothic" pitchFamily="34" charset="0"/>
                <a:cs typeface="Myriad Pro Light"/>
              </a:rPr>
              <a:t>En Certificados Bursátiles:</a:t>
            </a:r>
          </a:p>
          <a:p>
            <a:pPr marL="180975" lvl="1" indent="-180975" algn="just">
              <a:buClr>
                <a:srgbClr val="CD0000"/>
              </a:buClr>
              <a:buFont typeface="Arial" panose="020B0604020202020204" pitchFamily="34" charset="0"/>
              <a:buChar char="•"/>
            </a:pPr>
            <a:r>
              <a:rPr lang="es-MX" sz="1200" dirty="0" smtClean="0">
                <a:latin typeface="Century Gothic" pitchFamily="34" charset="0"/>
                <a:cs typeface="Myriad Pro Light"/>
              </a:rPr>
              <a:t>Sector Bancario</a:t>
            </a:r>
            <a:endParaRPr lang="es-MX" sz="1200" dirty="0">
              <a:latin typeface="Century Gothic" pitchFamily="34" charset="0"/>
              <a:cs typeface="Myriad Pro Light"/>
            </a:endParaRP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Emisiones de Deuda Privada</a:t>
            </a: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Notas relacionadas con el rendimiento de USDMXN, TIIE, IPC y Eurostoxx</a:t>
            </a:r>
            <a:endParaRPr lang="es-MX" sz="1200" dirty="0">
              <a:latin typeface="Century Gothic" pitchFamily="34" charset="0"/>
              <a:cs typeface="Myriad Pro Light"/>
            </a:endParaRPr>
          </a:p>
          <a:p>
            <a:pPr marL="180975" lvl="1" indent="-180975" algn="just">
              <a:buClr>
                <a:srgbClr val="CD0000"/>
              </a:buClr>
              <a:buFont typeface="Arial" panose="020B0604020202020204" pitchFamily="34" charset="0"/>
              <a:buChar char="•"/>
            </a:pPr>
            <a:r>
              <a:rPr lang="es-MX" sz="1200" dirty="0" smtClean="0">
                <a:latin typeface="Century Gothic" pitchFamily="34" charset="0"/>
                <a:cs typeface="Myriad Pro Light"/>
              </a:rPr>
              <a:t>Sector Paraestatales</a:t>
            </a:r>
          </a:p>
          <a:p>
            <a:pPr marL="742950" lvl="1" indent="-285750" algn="just">
              <a:buClr>
                <a:srgbClr val="CD0000"/>
              </a:buClr>
              <a:buFont typeface="Courier New" panose="02070309020205020404" pitchFamily="49" charset="0"/>
              <a:buChar char="o"/>
            </a:pPr>
            <a:r>
              <a:rPr lang="es-MX" sz="1200" dirty="0" smtClean="0">
                <a:latin typeface="Century Gothic" pitchFamily="34" charset="0"/>
                <a:cs typeface="Myriad Pro Light"/>
              </a:rPr>
              <a:t>Aumento de Posición en bonos con tenencia previa</a:t>
            </a:r>
            <a:endParaRPr lang="es-MX" sz="1200" dirty="0">
              <a:latin typeface="Century Gothic" pitchFamily="34" charset="0"/>
              <a:cs typeface="Myriad Pro Light"/>
            </a:endParaRPr>
          </a:p>
          <a:p>
            <a:pPr marL="0" lvl="1" algn="just"/>
            <a:r>
              <a:rPr lang="es-MX" sz="1200" dirty="0" smtClean="0">
                <a:latin typeface="Century Gothic" pitchFamily="34" charset="0"/>
                <a:cs typeface="Myriad Pro Light"/>
              </a:rPr>
              <a:t>En Renta Variable:</a:t>
            </a:r>
            <a:endParaRPr lang="es-MX" sz="1200" dirty="0">
              <a:latin typeface="Century Gothic" pitchFamily="34" charset="0"/>
              <a:cs typeface="Myriad Pro Light"/>
            </a:endParaRPr>
          </a:p>
          <a:p>
            <a:pPr marL="9784" indent="-285750" algn="just">
              <a:buClr>
                <a:srgbClr val="CD0000"/>
              </a:buClr>
              <a:buFont typeface="Arial" pitchFamily="34" charset="0"/>
              <a:buChar char="•"/>
              <a:tabLst>
                <a:tab pos="361950" algn="l"/>
              </a:tabLst>
            </a:pPr>
            <a:r>
              <a:rPr lang="es-MX" sz="1200" dirty="0" smtClean="0">
                <a:latin typeface="Century Gothic" pitchFamily="34" charset="0"/>
                <a:cs typeface="Myriad Pro Light"/>
              </a:rPr>
              <a:t>Sector Especializado en Fondos</a:t>
            </a:r>
            <a:endParaRPr lang="es-MX" sz="1200" dirty="0">
              <a:latin typeface="Century Gothic" pitchFamily="34" charset="0"/>
              <a:cs typeface="Myriad Pro Light"/>
            </a:endParaRPr>
          </a:p>
          <a:p>
            <a:pPr marL="742950" lvl="1" indent="-285750" algn="just">
              <a:buClr>
                <a:srgbClr val="CD0000"/>
              </a:buClr>
              <a:buFont typeface="Courier New" pitchFamily="49" charset="0"/>
              <a:buChar char="o"/>
            </a:pPr>
            <a:r>
              <a:rPr lang="es-MX" sz="1200" dirty="0" smtClean="0">
                <a:latin typeface="Century Gothic" pitchFamily="34" charset="0"/>
                <a:cs typeface="Myriad Pro Light"/>
              </a:rPr>
              <a:t>Renta Variable Nacional</a:t>
            </a:r>
            <a:endParaRPr lang="es-MX" sz="1200" dirty="0">
              <a:latin typeface="Century Gothic" pitchFamily="34" charset="0"/>
              <a:cs typeface="Myriad Pro Light"/>
            </a:endParaRPr>
          </a:p>
          <a:p>
            <a:pPr marL="742950" lvl="1" indent="-285750" algn="just">
              <a:buClr>
                <a:srgbClr val="CD0000"/>
              </a:buClr>
              <a:buFont typeface="Courier New" pitchFamily="49" charset="0"/>
              <a:buChar char="o"/>
            </a:pPr>
            <a:r>
              <a:rPr lang="es-MX" sz="1200" dirty="0" smtClean="0">
                <a:latin typeface="Century Gothic" pitchFamily="34" charset="0"/>
                <a:cs typeface="Myriad Pro Light"/>
              </a:rPr>
              <a:t>Renta Variable EUA</a:t>
            </a:r>
            <a:endParaRPr lang="es-MX" sz="1200" dirty="0">
              <a:latin typeface="Century Gothic" pitchFamily="34" charset="0"/>
              <a:cs typeface="Myriad Pro Light"/>
            </a:endParaRPr>
          </a:p>
        </p:txBody>
      </p:sp>
      <p:graphicFrame>
        <p:nvGraphicFramePr>
          <p:cNvPr id="16" name="6 Gráfico"/>
          <p:cNvGraphicFramePr>
            <a:graphicFrameLocks/>
          </p:cNvGraphicFramePr>
          <p:nvPr>
            <p:extLst>
              <p:ext uri="{D42A27DB-BD31-4B8C-83A1-F6EECF244321}">
                <p14:modId xmlns:p14="http://schemas.microsoft.com/office/powerpoint/2010/main" val="3197661591"/>
              </p:ext>
            </p:extLst>
          </p:nvPr>
        </p:nvGraphicFramePr>
        <p:xfrm>
          <a:off x="4608512" y="1150219"/>
          <a:ext cx="4572000" cy="23456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5074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20</a:t>
            </a:fld>
            <a:endParaRPr lang="es-ES" sz="1050" dirty="0">
              <a:solidFill>
                <a:prstClr val="black"/>
              </a:solidFill>
              <a:latin typeface="Century Gothic" pitchFamily="34" charset="0"/>
              <a:cs typeface="Arial" pitchFamily="34" charset="0"/>
            </a:endParaRPr>
          </a:p>
        </p:txBody>
      </p:sp>
      <p:sp>
        <p:nvSpPr>
          <p:cNvPr id="13" name="1 Título"/>
          <p:cNvSpPr>
            <a:spLocks noGrp="1"/>
          </p:cNvSpPr>
          <p:nvPr>
            <p:ph type="title"/>
          </p:nvPr>
        </p:nvSpPr>
        <p:spPr>
          <a:xfrm>
            <a:off x="144000" y="288000"/>
            <a:ext cx="7178040" cy="742950"/>
          </a:xfrm>
        </p:spPr>
        <p:txBody>
          <a:bodyPr>
            <a:normAutofit/>
          </a:bodyPr>
          <a:lstStyle/>
          <a:p>
            <a:r>
              <a:rPr lang="es-MX" sz="2400" b="1" dirty="0" smtClean="0">
                <a:latin typeface="Century Gothic" pitchFamily="34" charset="0"/>
              </a:rPr>
              <a:t>Composición </a:t>
            </a:r>
            <a:r>
              <a:rPr lang="es-MX" sz="2400" b="1" dirty="0">
                <a:latin typeface="Century Gothic" pitchFamily="34" charset="0"/>
              </a:rPr>
              <a:t>por tipo de activo</a:t>
            </a:r>
          </a:p>
        </p:txBody>
      </p:sp>
      <p:graphicFrame>
        <p:nvGraphicFramePr>
          <p:cNvPr id="8" name="2 Gráfico"/>
          <p:cNvGraphicFramePr>
            <a:graphicFrameLocks/>
          </p:cNvGraphicFramePr>
          <p:nvPr>
            <p:extLst>
              <p:ext uri="{D42A27DB-BD31-4B8C-83A1-F6EECF244321}">
                <p14:modId xmlns:p14="http://schemas.microsoft.com/office/powerpoint/2010/main" val="3133512214"/>
              </p:ext>
            </p:extLst>
          </p:nvPr>
        </p:nvGraphicFramePr>
        <p:xfrm>
          <a:off x="80389" y="857415"/>
          <a:ext cx="4572000" cy="31818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5 Gráfico"/>
          <p:cNvGraphicFramePr>
            <a:graphicFrameLocks/>
          </p:cNvGraphicFramePr>
          <p:nvPr>
            <p:extLst>
              <p:ext uri="{D42A27DB-BD31-4B8C-83A1-F6EECF244321}">
                <p14:modId xmlns:p14="http://schemas.microsoft.com/office/powerpoint/2010/main" val="2180496120"/>
              </p:ext>
            </p:extLst>
          </p:nvPr>
        </p:nvGraphicFramePr>
        <p:xfrm>
          <a:off x="4504414" y="124040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3 Gráfico"/>
          <p:cNvGraphicFramePr>
            <a:graphicFrameLocks/>
          </p:cNvGraphicFramePr>
          <p:nvPr>
            <p:extLst>
              <p:ext uri="{D42A27DB-BD31-4B8C-83A1-F6EECF244321}">
                <p14:modId xmlns:p14="http://schemas.microsoft.com/office/powerpoint/2010/main" val="501160089"/>
              </p:ext>
            </p:extLst>
          </p:nvPr>
        </p:nvGraphicFramePr>
        <p:xfrm>
          <a:off x="80389" y="4039263"/>
          <a:ext cx="4572000" cy="25331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4 Gráfico"/>
          <p:cNvGraphicFramePr>
            <a:graphicFrameLocks/>
          </p:cNvGraphicFramePr>
          <p:nvPr>
            <p:extLst>
              <p:ext uri="{D42A27DB-BD31-4B8C-83A1-F6EECF244321}">
                <p14:modId xmlns:p14="http://schemas.microsoft.com/office/powerpoint/2010/main" val="441494074"/>
              </p:ext>
            </p:extLst>
          </p:nvPr>
        </p:nvGraphicFramePr>
        <p:xfrm>
          <a:off x="4504414" y="3983602"/>
          <a:ext cx="4572000" cy="28743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42375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21</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4401205"/>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económico</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a:t>
            </a:r>
            <a:r>
              <a:rPr lang="es-MX" sz="1600" b="1" dirty="0" smtClean="0">
                <a:solidFill>
                  <a:srgbClr val="B2B2B2"/>
                </a:solidFill>
                <a:latin typeface="Century Gothic" pitchFamily="34" charset="0"/>
              </a:rPr>
              <a:t>escenarios de </a:t>
            </a:r>
            <a:r>
              <a:rPr lang="es-MX" sz="1600" b="1" dirty="0">
                <a:solidFill>
                  <a:srgbClr val="B2B2B2"/>
                </a:solidFill>
                <a:latin typeface="Century Gothic" pitchFamily="34" charset="0"/>
              </a:rPr>
              <a:t>los movimientos en las  tasas de interés</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 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composición de la cartera del FANVIT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resultados, estrategia de inversión y composición  del FINVIT</a:t>
            </a:r>
            <a:r>
              <a:rPr lang="es-MX" sz="1600" b="1" dirty="0" smtClean="0">
                <a:solidFill>
                  <a:srgbClr val="B2B2B2"/>
                </a:solidFill>
                <a:latin typeface="Century Gothic" pitchFamily="34" charset="0"/>
              </a:rPr>
              <a: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el avance del Fondo de Protección de Pagos, Fondo de Jubilaciones y Pensiones de Beneficio Definido, Fondo de Jubilaciones y Pensiones de Contribución Definida y Fondo de Ahorro. </a:t>
            </a:r>
          </a:p>
          <a:p>
            <a:pPr marL="355600" indent="-355600" algn="just" defTabSz="457200">
              <a:spcAft>
                <a:spcPts val="2400"/>
              </a:spcAft>
              <a:buFont typeface="+mj-lt"/>
              <a:buAutoNum type="arabicPeriod"/>
            </a:pPr>
            <a:endParaRPr lang="es-MX" sz="1600" b="1" dirty="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a:solidFill>
                  <a:prstClr val="black"/>
                </a:solidFill>
                <a:latin typeface="Century Gothic" pitchFamily="34" charset="0"/>
                <a:ea typeface="MS PGothic" pitchFamily="34" charset="-128"/>
                <a:cs typeface="Arial" pitchFamily="34" charset="0"/>
              </a:rPr>
              <a:t>octubre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1500788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860508"/>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173471"/>
            <a:ext cx="4692620" cy="1107996"/>
          </a:xfrm>
          <a:prstGeom prst="rect">
            <a:avLst/>
          </a:prstGeom>
          <a:noFill/>
          <a:ln w="38100">
            <a:solidFill>
              <a:schemeClr val="bg1">
                <a:lumMod val="50000"/>
              </a:schemeClr>
            </a:solidFill>
          </a:ln>
        </p:spPr>
        <p:txBody>
          <a:bodyPr wrap="square" rtlCol="0">
            <a:spAutoFit/>
          </a:bodyPr>
          <a:lstStyle/>
          <a:p>
            <a:pPr marL="0" lvl="2" algn="ctr" defTabSz="913881"/>
            <a:r>
              <a:rPr lang="es-MX" sz="2800" b="1" dirty="0" smtClean="0">
                <a:solidFill>
                  <a:prstClr val="black"/>
                </a:solidFill>
                <a:latin typeface="Arial" pitchFamily="34" charset="0"/>
                <a:cs typeface="Arial" pitchFamily="34" charset="0"/>
              </a:rPr>
              <a:t>1,200</a:t>
            </a:r>
            <a:r>
              <a:rPr lang="es-MX" sz="2100" b="1" dirty="0" smtClean="0">
                <a:solidFill>
                  <a:prstClr val="black"/>
                </a:solidFill>
                <a:latin typeface="Arial" pitchFamily="34" charset="0"/>
                <a:cs typeface="Arial" pitchFamily="34" charset="0"/>
              </a:rPr>
              <a:t> </a:t>
            </a:r>
            <a:r>
              <a:rPr lang="es-MX" sz="2100" b="1" dirty="0">
                <a:solidFill>
                  <a:prstClr val="black"/>
                </a:solidFill>
                <a:latin typeface="Arial" pitchFamily="34" charset="0"/>
                <a:cs typeface="Arial" pitchFamily="34" charset="0"/>
              </a:rPr>
              <a:t>trabajadores inscritos </a:t>
            </a:r>
          </a:p>
          <a:p>
            <a:pPr marL="0" lvl="2" algn="ctr" defTabSz="913881"/>
            <a:r>
              <a:rPr lang="es-MX" b="1" dirty="0" smtClean="0">
                <a:solidFill>
                  <a:prstClr val="black">
                    <a:lumMod val="65000"/>
                    <a:lumOff val="35000"/>
                  </a:prstClr>
                </a:solidFill>
                <a:latin typeface="Arial" pitchFamily="34" charset="0"/>
                <a:cs typeface="Arial" pitchFamily="34" charset="0"/>
              </a:rPr>
              <a:t>(27% </a:t>
            </a:r>
            <a:r>
              <a:rPr lang="es-MX" b="1" dirty="0">
                <a:solidFill>
                  <a:prstClr val="black">
                    <a:lumMod val="65000"/>
                    <a:lumOff val="35000"/>
                  </a:prstClr>
                </a:solidFill>
                <a:latin typeface="Arial" pitchFamily="34" charset="0"/>
                <a:cs typeface="Arial" pitchFamily="34" charset="0"/>
              </a:rPr>
              <a:t>del total de la plantilla que corresponde a </a:t>
            </a:r>
            <a:r>
              <a:rPr lang="es-MX" sz="2000" b="1" dirty="0" smtClean="0">
                <a:solidFill>
                  <a:prstClr val="black">
                    <a:lumMod val="65000"/>
                    <a:lumOff val="35000"/>
                  </a:prstClr>
                </a:solidFill>
                <a:latin typeface="Arial" pitchFamily="34" charset="0"/>
                <a:cs typeface="Arial" pitchFamily="34" charset="0"/>
              </a:rPr>
              <a:t>4,390</a:t>
            </a:r>
            <a:r>
              <a:rPr lang="es-MX" b="1" dirty="0" smtClean="0">
                <a:solidFill>
                  <a:prstClr val="black">
                    <a:lumMod val="65000"/>
                    <a:lumOff val="35000"/>
                  </a:prstClr>
                </a:solidFill>
                <a:latin typeface="Arial" pitchFamily="34" charset="0"/>
                <a:cs typeface="Arial" pitchFamily="34" charset="0"/>
              </a:rPr>
              <a:t> </a:t>
            </a:r>
            <a:r>
              <a:rPr lang="es-MX" b="1" dirty="0">
                <a:solidFill>
                  <a:prstClr val="black">
                    <a:lumMod val="65000"/>
                    <a:lumOff val="35000"/>
                  </a:prstClr>
                </a:solidFill>
                <a:latin typeface="Arial" pitchFamily="34" charset="0"/>
                <a:cs typeface="Arial" pitchFamily="34" charset="0"/>
              </a:rPr>
              <a:t>trabajadores)</a:t>
            </a:r>
          </a:p>
        </p:txBody>
      </p:sp>
      <p:sp>
        <p:nvSpPr>
          <p:cNvPr id="16" name="15 CuadroTexto"/>
          <p:cNvSpPr txBox="1"/>
          <p:nvPr/>
        </p:nvSpPr>
        <p:spPr>
          <a:xfrm>
            <a:off x="222634" y="5184461"/>
            <a:ext cx="4137715"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Personal Sindicalizado</a:t>
            </a:r>
          </a:p>
          <a:p>
            <a:pPr algn="ctr" defTabSz="457200"/>
            <a:r>
              <a:rPr lang="es-MX" b="1" dirty="0" smtClean="0">
                <a:solidFill>
                  <a:prstClr val="black">
                    <a:lumMod val="75000"/>
                    <a:lumOff val="25000"/>
                  </a:prstClr>
                </a:solidFill>
                <a:latin typeface="Arial" pitchFamily="34" charset="0"/>
                <a:cs typeface="Arial" pitchFamily="34" charset="0"/>
              </a:rPr>
              <a:t>2,822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702 </a:t>
            </a:r>
            <a:r>
              <a:rPr lang="es-MX" sz="2400" b="1" dirty="0">
                <a:solidFill>
                  <a:srgbClr val="C00000"/>
                </a:solidFill>
                <a:latin typeface="Arial" pitchFamily="34" charset="0"/>
                <a:cs typeface="Arial" pitchFamily="34" charset="0"/>
              </a:rPr>
              <a:t>inscritos – </a:t>
            </a:r>
            <a:r>
              <a:rPr lang="es-MX" sz="2400" b="1" dirty="0" smtClean="0">
                <a:solidFill>
                  <a:srgbClr val="C00000"/>
                </a:solidFill>
                <a:latin typeface="Arial" pitchFamily="34" charset="0"/>
                <a:cs typeface="Arial" pitchFamily="34" charset="0"/>
              </a:rPr>
              <a:t>59%</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17" name="16 CuadroTexto"/>
          <p:cNvSpPr txBox="1"/>
          <p:nvPr/>
        </p:nvSpPr>
        <p:spPr>
          <a:xfrm>
            <a:off x="5667293" y="2385755"/>
            <a:ext cx="3240000" cy="1384995"/>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dirty="0">
                <a:solidFill>
                  <a:prstClr val="black"/>
                </a:solidFill>
                <a:latin typeface="Arial"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Arial" pitchFamily="34" charset="0"/>
                <a:cs typeface="Arial" pitchFamily="34" charset="0"/>
              </a:rPr>
              <a:t>2,143 </a:t>
            </a:r>
            <a:r>
              <a:rPr lang="es-MX" sz="1600" dirty="0">
                <a:solidFill>
                  <a:prstClr val="black">
                    <a:lumMod val="75000"/>
                    <a:lumOff val="25000"/>
                  </a:prstClr>
                </a:solidFill>
                <a:latin typeface="Arial" pitchFamily="34" charset="0"/>
                <a:cs typeface="Arial" pitchFamily="34" charset="0"/>
              </a:rPr>
              <a:t>trabajadores</a:t>
            </a:r>
          </a:p>
          <a:p>
            <a:pPr defTabSz="457200"/>
            <a:r>
              <a:rPr lang="es-MX" sz="1600" dirty="0" smtClean="0">
                <a:solidFill>
                  <a:srgbClr val="C00000"/>
                </a:solidFill>
                <a:latin typeface="Arial" pitchFamily="34" charset="0"/>
                <a:cs typeface="Arial" pitchFamily="34" charset="0"/>
              </a:rPr>
              <a:t>507 </a:t>
            </a:r>
            <a:r>
              <a:rPr lang="es-MX" sz="1600" dirty="0">
                <a:solidFill>
                  <a:srgbClr val="C00000"/>
                </a:solidFill>
                <a:latin typeface="Arial" pitchFamily="34" charset="0"/>
                <a:cs typeface="Arial" pitchFamily="34" charset="0"/>
              </a:rPr>
              <a:t>inscritos – 4</a:t>
            </a:r>
            <a:r>
              <a:rPr lang="es-MX" sz="1600" dirty="0" smtClean="0">
                <a:solidFill>
                  <a:srgbClr val="C00000"/>
                </a:solidFill>
                <a:latin typeface="Arial" pitchFamily="34" charset="0"/>
                <a:cs typeface="Arial" pitchFamily="34" charset="0"/>
              </a:rPr>
              <a:t>2% </a:t>
            </a:r>
            <a:r>
              <a:rPr lang="es-MX" sz="1600" dirty="0">
                <a:solidFill>
                  <a:prstClr val="black">
                    <a:lumMod val="75000"/>
                    <a:lumOff val="25000"/>
                  </a:prstClr>
                </a:solidFill>
                <a:latin typeface="Arial" pitchFamily="34" charset="0"/>
                <a:cs typeface="Arial" pitchFamily="34" charset="0"/>
              </a:rPr>
              <a:t>del total del </a:t>
            </a:r>
            <a:r>
              <a:rPr lang="es-MX" sz="1600" dirty="0" smtClean="0">
                <a:solidFill>
                  <a:prstClr val="black">
                    <a:lumMod val="75000"/>
                    <a:lumOff val="25000"/>
                  </a:prstClr>
                </a:solidFill>
                <a:latin typeface="Arial" pitchFamily="34" charset="0"/>
                <a:cs typeface="Arial" pitchFamily="34" charset="0"/>
              </a:rPr>
              <a:t>personal inscrito</a:t>
            </a:r>
            <a:endParaRPr lang="es-MX" sz="1600" dirty="0">
              <a:solidFill>
                <a:prstClr val="black">
                  <a:lumMod val="75000"/>
                  <a:lumOff val="25000"/>
                </a:prstClr>
              </a:solidFill>
              <a:latin typeface="Arial" pitchFamily="34" charset="0"/>
              <a:cs typeface="Arial" pitchFamily="34" charset="0"/>
            </a:endParaRPr>
          </a:p>
        </p:txBody>
      </p:sp>
      <p:sp>
        <p:nvSpPr>
          <p:cNvPr id="10" name="9 CuadroTexto"/>
          <p:cNvSpPr txBox="1"/>
          <p:nvPr/>
        </p:nvSpPr>
        <p:spPr>
          <a:xfrm>
            <a:off x="144000" y="841961"/>
            <a:ext cx="8801592" cy="307777"/>
          </a:xfrm>
          <a:prstGeom prst="rect">
            <a:avLst/>
          </a:prstGeom>
          <a:noFill/>
        </p:spPr>
        <p:txBody>
          <a:bodyPr wrap="square" rtlCol="0">
            <a:spAutoFit/>
          </a:bodyPr>
          <a:lstStyle/>
          <a:p>
            <a:pPr marL="180975" indent="-180975" defTabSz="457200">
              <a:buClr>
                <a:srgbClr val="C00000"/>
              </a:buClr>
              <a:buFont typeface="Arial" pitchFamily="34" charset="0"/>
              <a:buChar char="•"/>
              <a:tabLst>
                <a:tab pos="180975" algn="l"/>
              </a:tabLst>
            </a:pPr>
            <a:r>
              <a:rPr lang="es-MX" sz="1400" dirty="0">
                <a:solidFill>
                  <a:prstClr val="black"/>
                </a:solidFill>
                <a:latin typeface="Arial" pitchFamily="34" charset="0"/>
                <a:cs typeface="Arial" pitchFamily="34" charset="0"/>
              </a:rPr>
              <a:t>Al </a:t>
            </a:r>
            <a:r>
              <a:rPr lang="es-MX" sz="1400" dirty="0" smtClean="0">
                <a:solidFill>
                  <a:prstClr val="black"/>
                </a:solidFill>
                <a:latin typeface="Arial" pitchFamily="34" charset="0"/>
                <a:cs typeface="Arial" pitchFamily="34" charset="0"/>
              </a:rPr>
              <a:t>15 </a:t>
            </a:r>
            <a:r>
              <a:rPr lang="es-MX" sz="1400" dirty="0">
                <a:solidFill>
                  <a:prstClr val="black"/>
                </a:solidFill>
                <a:latin typeface="Arial" pitchFamily="34" charset="0"/>
                <a:cs typeface="Arial" pitchFamily="34" charset="0"/>
              </a:rPr>
              <a:t>de </a:t>
            </a:r>
            <a:r>
              <a:rPr lang="es-MX" sz="1400" dirty="0" smtClean="0">
                <a:solidFill>
                  <a:prstClr val="black"/>
                </a:solidFill>
                <a:latin typeface="Arial" pitchFamily="34" charset="0"/>
                <a:cs typeface="Arial" pitchFamily="34" charset="0"/>
              </a:rPr>
              <a:t>septiembre </a:t>
            </a:r>
            <a:r>
              <a:rPr lang="es-MX" sz="1400" dirty="0">
                <a:solidFill>
                  <a:prstClr val="black"/>
                </a:solidFill>
                <a:latin typeface="Arial" pitchFamily="34" charset="0"/>
                <a:cs typeface="Arial" pitchFamily="34" charset="0"/>
              </a:rPr>
              <a:t>de 2015 se </a:t>
            </a:r>
            <a:r>
              <a:rPr lang="es-MX" sz="1400" dirty="0" smtClean="0">
                <a:solidFill>
                  <a:prstClr val="black"/>
                </a:solidFill>
                <a:latin typeface="Arial" pitchFamily="34" charset="0"/>
                <a:cs typeface="Arial" pitchFamily="34" charset="0"/>
              </a:rPr>
              <a:t>tienen </a:t>
            </a:r>
            <a:r>
              <a:rPr lang="es-MX" sz="1400" dirty="0">
                <a:solidFill>
                  <a:prstClr val="black"/>
                </a:solidFill>
                <a:latin typeface="Arial" pitchFamily="34" charset="0"/>
                <a:cs typeface="Arial" pitchFamily="34" charset="0"/>
              </a:rPr>
              <a:t>los siguientes avances:</a:t>
            </a:r>
          </a:p>
        </p:txBody>
      </p:sp>
      <p:sp>
        <p:nvSpPr>
          <p:cNvPr id="13" name="12 CuadroTexto"/>
          <p:cNvSpPr txBox="1"/>
          <p:nvPr/>
        </p:nvSpPr>
        <p:spPr>
          <a:xfrm>
            <a:off x="222634" y="2385755"/>
            <a:ext cx="3408620"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Delegaciones</a:t>
            </a:r>
          </a:p>
          <a:p>
            <a:pPr algn="ctr" defTabSz="457200"/>
            <a:r>
              <a:rPr lang="es-MX" b="1" dirty="0" smtClean="0">
                <a:solidFill>
                  <a:prstClr val="black">
                    <a:lumMod val="75000"/>
                    <a:lumOff val="25000"/>
                  </a:prstClr>
                </a:solidFill>
                <a:latin typeface="Arial" pitchFamily="34" charset="0"/>
                <a:cs typeface="Arial" pitchFamily="34" charset="0"/>
              </a:rPr>
              <a:t>2,247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693 </a:t>
            </a:r>
            <a:r>
              <a:rPr lang="es-MX" sz="2400" b="1" dirty="0">
                <a:solidFill>
                  <a:srgbClr val="C00000"/>
                </a:solidFill>
                <a:latin typeface="Arial" pitchFamily="34" charset="0"/>
                <a:cs typeface="Arial" pitchFamily="34" charset="0"/>
              </a:rPr>
              <a:t>inscritos – 5</a:t>
            </a:r>
            <a:r>
              <a:rPr lang="es-MX" sz="2400" b="1" dirty="0" smtClean="0">
                <a:solidFill>
                  <a:srgbClr val="C00000"/>
                </a:solidFill>
                <a:latin typeface="Arial" pitchFamily="34" charset="0"/>
                <a:cs typeface="Arial" pitchFamily="34" charset="0"/>
              </a:rPr>
              <a:t>8%</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14" name="13 CuadroTexto"/>
          <p:cNvSpPr txBox="1"/>
          <p:nvPr/>
        </p:nvSpPr>
        <p:spPr>
          <a:xfrm>
            <a:off x="5388396" y="5181108"/>
            <a:ext cx="3518897" cy="1292662"/>
          </a:xfrm>
          <a:prstGeom prst="rect">
            <a:avLst/>
          </a:prstGeom>
          <a:noFill/>
          <a:ln w="38100">
            <a:solidFill>
              <a:srgbClr val="C00000"/>
            </a:solidFill>
          </a:ln>
        </p:spPr>
        <p:txBody>
          <a:bodyPr wrap="square" rtlCol="0">
            <a:spAutoFit/>
          </a:bodyPr>
          <a:lstStyle/>
          <a:p>
            <a:pPr algn="ctr" defTabSz="457200"/>
            <a:r>
              <a:rPr lang="es-MX" b="1" dirty="0">
                <a:solidFill>
                  <a:prstClr val="black"/>
                </a:solidFill>
                <a:latin typeface="Arial" pitchFamily="34" charset="0"/>
                <a:cs typeface="Arial" pitchFamily="34" charset="0"/>
              </a:rPr>
              <a:t>Personal no Sindicalizado</a:t>
            </a:r>
          </a:p>
          <a:p>
            <a:pPr algn="ctr" defTabSz="457200"/>
            <a:r>
              <a:rPr lang="es-MX" b="1" dirty="0" smtClean="0">
                <a:solidFill>
                  <a:prstClr val="black">
                    <a:lumMod val="75000"/>
                    <a:lumOff val="25000"/>
                  </a:prstClr>
                </a:solidFill>
                <a:latin typeface="Arial" pitchFamily="34" charset="0"/>
                <a:cs typeface="Arial" pitchFamily="34" charset="0"/>
              </a:rPr>
              <a:t>1,568 </a:t>
            </a:r>
            <a:r>
              <a:rPr lang="es-MX" b="1" dirty="0">
                <a:solidFill>
                  <a:prstClr val="black">
                    <a:lumMod val="75000"/>
                    <a:lumOff val="25000"/>
                  </a:prstClr>
                </a:solidFill>
                <a:latin typeface="Arial" pitchFamily="34" charset="0"/>
                <a:cs typeface="Arial" pitchFamily="34" charset="0"/>
              </a:rPr>
              <a:t>trabajadores</a:t>
            </a:r>
          </a:p>
          <a:p>
            <a:pPr algn="ctr" defTabSz="457200"/>
            <a:r>
              <a:rPr lang="es-MX" sz="2400" b="1" dirty="0" smtClean="0">
                <a:solidFill>
                  <a:srgbClr val="C00000"/>
                </a:solidFill>
                <a:latin typeface="Arial" pitchFamily="34" charset="0"/>
                <a:cs typeface="Arial" pitchFamily="34" charset="0"/>
              </a:rPr>
              <a:t>498 </a:t>
            </a:r>
            <a:r>
              <a:rPr lang="es-MX" sz="2400" b="1" dirty="0">
                <a:solidFill>
                  <a:srgbClr val="C00000"/>
                </a:solidFill>
                <a:latin typeface="Arial" pitchFamily="34" charset="0"/>
                <a:cs typeface="Arial" pitchFamily="34" charset="0"/>
              </a:rPr>
              <a:t>inscritos – </a:t>
            </a:r>
            <a:r>
              <a:rPr lang="es-MX" sz="2400" b="1" dirty="0" smtClean="0">
                <a:solidFill>
                  <a:srgbClr val="C00000"/>
                </a:solidFill>
                <a:latin typeface="Arial" pitchFamily="34" charset="0"/>
                <a:cs typeface="Arial" pitchFamily="34" charset="0"/>
              </a:rPr>
              <a:t>41%</a:t>
            </a:r>
            <a:r>
              <a:rPr lang="es-MX" b="1" dirty="0" smtClean="0">
                <a:solidFill>
                  <a:srgbClr val="C00000"/>
                </a:solidFill>
                <a:latin typeface="Arial" pitchFamily="34" charset="0"/>
                <a:cs typeface="Arial" pitchFamily="34" charset="0"/>
              </a:rPr>
              <a:t> </a:t>
            </a:r>
            <a:r>
              <a:rPr lang="es-MX" b="1" dirty="0">
                <a:solidFill>
                  <a:prstClr val="black">
                    <a:lumMod val="75000"/>
                    <a:lumOff val="25000"/>
                  </a:prstClr>
                </a:solidFill>
                <a:latin typeface="Arial" pitchFamily="34" charset="0"/>
                <a:cs typeface="Arial" pitchFamily="34" charset="0"/>
              </a:rPr>
              <a:t>del total del personal inscrito</a:t>
            </a:r>
          </a:p>
        </p:txBody>
      </p:sp>
      <p:sp>
        <p:nvSpPr>
          <p:cNvPr id="2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
        <p:nvSpPr>
          <p:cNvPr id="11" name="Título 1"/>
          <p:cNvSpPr>
            <a:spLocks noGrp="1"/>
          </p:cNvSpPr>
          <p:nvPr>
            <p:ph type="title"/>
          </p:nvPr>
        </p:nvSpPr>
        <p:spPr>
          <a:xfrm>
            <a:off x="144000" y="288000"/>
            <a:ext cx="6096000" cy="631524"/>
          </a:xfrm>
        </p:spPr>
        <p:txBody>
          <a:bodyPr>
            <a:normAutofit/>
          </a:bodyPr>
          <a:lstStyle/>
          <a:p>
            <a:r>
              <a:rPr lang="es-MX" sz="2400" b="1" dirty="0" smtClean="0">
                <a:latin typeface="Century Gothic" pitchFamily="34" charset="0"/>
                <a:cs typeface="Microsoft Uighur" pitchFamily="2" charset="-78"/>
              </a:rPr>
              <a:t>Participación en el FINVIT</a:t>
            </a:r>
            <a:endParaRPr lang="es-MX" sz="2400" b="1" dirty="0">
              <a:latin typeface="Century Gothic" pitchFamily="34" charset="0"/>
              <a:cs typeface="Microsoft Uighur" pitchFamily="2" charset="-78"/>
            </a:endParaRPr>
          </a:p>
        </p:txBody>
      </p:sp>
    </p:spTree>
    <p:extLst>
      <p:ext uri="{BB962C8B-B14F-4D97-AF65-F5344CB8AC3E}">
        <p14:creationId xmlns:p14="http://schemas.microsoft.com/office/powerpoint/2010/main" val="6824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288000"/>
            <a:ext cx="7748649" cy="631524"/>
          </a:xfrm>
        </p:spPr>
        <p:txBody>
          <a:bodyPr>
            <a:normAutofit/>
          </a:bodyPr>
          <a:lstStyle/>
          <a:p>
            <a:r>
              <a:rPr lang="es-MX" sz="2400" b="1" dirty="0" smtClean="0">
                <a:solidFill>
                  <a:srgbClr val="CD0000"/>
                </a:solidFill>
                <a:latin typeface="Myriad Pro"/>
                <a:cs typeface="Myriad Pro"/>
              </a:rPr>
              <a:t>Aportaciones al FINVIT</a:t>
            </a:r>
            <a:endParaRPr lang="es-MX" sz="2200" dirty="0"/>
          </a:p>
        </p:txBody>
      </p:sp>
      <p:sp>
        <p:nvSpPr>
          <p:cNvPr id="23" name="TextColumnContent"/>
          <p:cNvSpPr>
            <a:spLocks noChangeArrowheads="1"/>
          </p:cNvSpPr>
          <p:nvPr/>
        </p:nvSpPr>
        <p:spPr bwMode="gray">
          <a:xfrm>
            <a:off x="308077" y="1241462"/>
            <a:ext cx="8212030" cy="504056"/>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400" dirty="0">
                <a:solidFill>
                  <a:prstClr val="black"/>
                </a:solidFill>
                <a:latin typeface="Century Gothic" pitchFamily="34" charset="0"/>
              </a:rPr>
              <a:t>Desde su lanzamiento el </a:t>
            </a:r>
            <a:r>
              <a:rPr lang="es-MX" sz="1400" dirty="0" smtClean="0">
                <a:solidFill>
                  <a:prstClr val="black"/>
                </a:solidFill>
                <a:latin typeface="Century Gothic" pitchFamily="34" charset="0"/>
              </a:rPr>
              <a:t>3 </a:t>
            </a:r>
            <a:r>
              <a:rPr lang="es-MX" sz="1400" dirty="0">
                <a:solidFill>
                  <a:prstClr val="black"/>
                </a:solidFill>
                <a:latin typeface="Century Gothic" pitchFamily="34" charset="0"/>
              </a:rPr>
              <a:t>de marzo al </a:t>
            </a:r>
            <a:r>
              <a:rPr lang="es-MX" sz="1400" dirty="0" smtClean="0">
                <a:solidFill>
                  <a:prstClr val="black"/>
                </a:solidFill>
                <a:latin typeface="Century Gothic" pitchFamily="34" charset="0"/>
              </a:rPr>
              <a:t>15 de septiembre de </a:t>
            </a:r>
            <a:r>
              <a:rPr lang="es-MX" sz="1400" dirty="0">
                <a:solidFill>
                  <a:prstClr val="black"/>
                </a:solidFill>
                <a:latin typeface="Century Gothic" pitchFamily="34" charset="0"/>
              </a:rPr>
              <a:t>2015, el FINVIT presenta los siguientes resultados:</a:t>
            </a:r>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301231799"/>
              </p:ext>
            </p:extLst>
          </p:nvPr>
        </p:nvGraphicFramePr>
        <p:xfrm>
          <a:off x="707721" y="2023109"/>
          <a:ext cx="4039208" cy="3789293"/>
        </p:xfrm>
        <a:graphic>
          <a:graphicData uri="http://schemas.openxmlformats.org/drawingml/2006/table">
            <a:tbl>
              <a:tblPr/>
              <a:tblGrid>
                <a:gridCol w="2427657"/>
                <a:gridCol w="1611551"/>
              </a:tblGrid>
              <a:tr h="496458">
                <a:tc>
                  <a:txBody>
                    <a:bodyPr/>
                    <a:lstStyle/>
                    <a:p>
                      <a:pPr algn="ctr" rtl="0" fontAlgn="ctr"/>
                      <a:r>
                        <a:rPr lang="es-MX" sz="1400" b="1" i="0" u="none" strike="noStrike" dirty="0">
                          <a:solidFill>
                            <a:srgbClr val="FFFFFF"/>
                          </a:solidFill>
                          <a:effectLst/>
                          <a:latin typeface="Century Gothic"/>
                        </a:rPr>
                        <a:t>Indicadores</a:t>
                      </a:r>
                    </a:p>
                  </a:txBody>
                  <a:tcPr marL="9525"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0000"/>
                    </a:solidFill>
                  </a:tcPr>
                </a:tc>
                <a:tc>
                  <a:txBody>
                    <a:bodyPr/>
                    <a:lstStyle/>
                    <a:p>
                      <a:pPr algn="ctr" rtl="0" fontAlgn="ctr"/>
                      <a:r>
                        <a:rPr lang="es-MX" sz="1400" b="1" i="0" u="none" strike="noStrike" dirty="0">
                          <a:solidFill>
                            <a:srgbClr val="FFFFFF"/>
                          </a:solidFill>
                          <a:effectLst/>
                          <a:latin typeface="Century Gothic"/>
                        </a:rPr>
                        <a:t>Cifras al 15 de septiembre</a:t>
                      </a:r>
                    </a:p>
                  </a:txBody>
                  <a:tcPr marL="9525" marR="9525" marT="9525"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0000"/>
                    </a:solidFill>
                  </a:tcPr>
                </a:tc>
              </a:tr>
              <a:tr h="607908">
                <a:tc>
                  <a:txBody>
                    <a:bodyPr/>
                    <a:lstStyle/>
                    <a:p>
                      <a:pPr algn="l" rtl="0" fontAlgn="ctr"/>
                      <a:r>
                        <a:rPr lang="es-MX" sz="1540" b="0" i="0" u="none" strike="noStrike" dirty="0">
                          <a:solidFill>
                            <a:srgbClr val="CD0000"/>
                          </a:solidFill>
                          <a:effectLst/>
                          <a:latin typeface="Arial"/>
                        </a:rPr>
                        <a:t>•</a:t>
                      </a:r>
                      <a:r>
                        <a:rPr lang="es-MX" sz="1400" b="1" i="0" u="none" strike="noStrike" dirty="0">
                          <a:solidFill>
                            <a:srgbClr val="000000"/>
                          </a:solidFill>
                          <a:effectLst/>
                          <a:latin typeface="Century Gothic"/>
                        </a:rPr>
                        <a:t>Total aportado </a:t>
                      </a:r>
                      <a:endParaRPr lang="es-MX" sz="1540" b="0" i="0" u="none" strike="noStrike" dirty="0">
                        <a:solidFill>
                          <a:srgbClr val="CD0000"/>
                        </a:solidFill>
                        <a:effectLst/>
                        <a:latin typeface="Arial"/>
                      </a:endParaRPr>
                    </a:p>
                  </a:txBody>
                  <a:tcPr marL="171450"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a:rPr>
                        <a:t>$19,886,562.21</a:t>
                      </a:r>
                    </a:p>
                  </a:txBody>
                  <a:tcPr marL="9525" marR="85725" marT="9525" marB="0" anchor="ctr">
                    <a:lnL>
                      <a:noFill/>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607908">
                <a:tc>
                  <a:txBody>
                    <a:bodyPr/>
                    <a:lstStyle/>
                    <a:p>
                      <a:pPr algn="l" rtl="0" fontAlgn="ctr"/>
                      <a:r>
                        <a:rPr lang="es-MX" sz="1320" b="0" i="0" u="none" strike="noStrike" dirty="0">
                          <a:solidFill>
                            <a:srgbClr val="CD0000"/>
                          </a:solidFill>
                          <a:effectLst/>
                          <a:latin typeface="Calibri"/>
                        </a:rPr>
                        <a:t>‒</a:t>
                      </a:r>
                      <a:r>
                        <a:rPr lang="es-MX" sz="1400" b="1" i="0" u="none" strike="noStrike" dirty="0">
                          <a:solidFill>
                            <a:srgbClr val="000000"/>
                          </a:solidFill>
                          <a:effectLst/>
                          <a:latin typeface="Century Gothic"/>
                        </a:rPr>
                        <a:t>Aportaciones directas al FINVIT</a:t>
                      </a:r>
                      <a:endParaRPr lang="es-MX" sz="1320" b="0" i="0" u="none" strike="noStrike" dirty="0">
                        <a:solidFill>
                          <a:srgbClr val="CD0000"/>
                        </a:solidFill>
                        <a:effectLst/>
                        <a:latin typeface="Calibri"/>
                      </a:endParaRPr>
                    </a:p>
                  </a:txBody>
                  <a:tcPr marL="342900"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a:rPr>
                        <a:t>$16,201,905.53</a:t>
                      </a:r>
                    </a:p>
                  </a:txBody>
                  <a:tcPr marL="9525" marR="85725" marT="9525"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607908">
                <a:tc>
                  <a:txBody>
                    <a:bodyPr/>
                    <a:lstStyle/>
                    <a:p>
                      <a:pPr algn="l" rtl="0" fontAlgn="ctr"/>
                      <a:r>
                        <a:rPr lang="es-MX" sz="1320" b="0" i="0" u="none" strike="noStrike" dirty="0">
                          <a:solidFill>
                            <a:srgbClr val="CD0000"/>
                          </a:solidFill>
                          <a:effectLst/>
                          <a:latin typeface="Calibri"/>
                        </a:rPr>
                        <a:t>‒</a:t>
                      </a:r>
                      <a:r>
                        <a:rPr lang="es-MX" sz="1400" b="1" i="0" u="none" strike="noStrike" dirty="0">
                          <a:solidFill>
                            <a:srgbClr val="000000"/>
                          </a:solidFill>
                          <a:effectLst/>
                          <a:latin typeface="Century Gothic"/>
                        </a:rPr>
                        <a:t>Aportaciones vía nómina </a:t>
                      </a:r>
                      <a:endParaRPr lang="es-MX" sz="1320" b="0" i="0" u="none" strike="noStrike" dirty="0">
                        <a:solidFill>
                          <a:srgbClr val="CD0000"/>
                        </a:solidFill>
                        <a:effectLst/>
                        <a:latin typeface="Calibri"/>
                      </a:endParaRPr>
                    </a:p>
                  </a:txBody>
                  <a:tcPr marL="342900"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a:rPr>
                        <a:t>$6,159,493.63</a:t>
                      </a:r>
                    </a:p>
                  </a:txBody>
                  <a:tcPr marL="9525" marR="85725" marT="9525"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861203">
                <a:tc>
                  <a:txBody>
                    <a:bodyPr/>
                    <a:lstStyle/>
                    <a:p>
                      <a:pPr algn="l" rtl="0" fontAlgn="ctr"/>
                      <a:r>
                        <a:rPr lang="es-MX" sz="1540" b="0" i="0" u="none" strike="noStrike" dirty="0">
                          <a:solidFill>
                            <a:srgbClr val="CD0000"/>
                          </a:solidFill>
                          <a:effectLst/>
                          <a:latin typeface="Arial"/>
                        </a:rPr>
                        <a:t>•</a:t>
                      </a:r>
                      <a:r>
                        <a:rPr lang="es-MX" sz="1400" b="1" i="0" u="none" strike="noStrike" dirty="0">
                          <a:solidFill>
                            <a:srgbClr val="000000"/>
                          </a:solidFill>
                          <a:effectLst/>
                          <a:latin typeface="Century Gothic"/>
                        </a:rPr>
                        <a:t>Aportaciones vía nómina  (descuento catorcenal)</a:t>
                      </a:r>
                      <a:endParaRPr lang="es-MX" sz="1540" b="0" i="0" u="none" strike="noStrike" dirty="0">
                        <a:solidFill>
                          <a:srgbClr val="CD0000"/>
                        </a:solidFill>
                        <a:effectLst/>
                        <a:latin typeface="Arial"/>
                      </a:endParaRPr>
                    </a:p>
                  </a:txBody>
                  <a:tcPr marL="171450"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a:rPr>
                        <a:t>$652,880.49</a:t>
                      </a:r>
                    </a:p>
                  </a:txBody>
                  <a:tcPr marL="9525" marR="85725" marT="9525"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607908">
                <a:tc>
                  <a:txBody>
                    <a:bodyPr/>
                    <a:lstStyle/>
                    <a:p>
                      <a:pPr algn="l" rtl="0" fontAlgn="ctr"/>
                      <a:r>
                        <a:rPr lang="es-MX" sz="1540" b="0" i="0" u="none" strike="noStrike" dirty="0">
                          <a:solidFill>
                            <a:srgbClr val="CD0000"/>
                          </a:solidFill>
                          <a:effectLst/>
                          <a:latin typeface="Arial"/>
                        </a:rPr>
                        <a:t>•</a:t>
                      </a:r>
                      <a:r>
                        <a:rPr lang="es-MX" sz="1400" b="1" i="0" u="none" strike="noStrike" dirty="0">
                          <a:solidFill>
                            <a:srgbClr val="000000"/>
                          </a:solidFill>
                          <a:effectLst/>
                          <a:latin typeface="Century Gothic"/>
                        </a:rPr>
                        <a:t>Solicitudes de descuento vía nómina</a:t>
                      </a:r>
                      <a:endParaRPr lang="es-MX" sz="1540" b="0" i="0" u="none" strike="noStrike" dirty="0">
                        <a:solidFill>
                          <a:srgbClr val="CD0000"/>
                        </a:solidFill>
                        <a:effectLst/>
                        <a:latin typeface="Arial"/>
                      </a:endParaRPr>
                    </a:p>
                  </a:txBody>
                  <a:tcPr marL="171450" marR="9525" marT="9525" marB="0" anchor="ctr">
                    <a:lnL w="12700" cap="flat" cmpd="sng" algn="ctr">
                      <a:solidFill>
                        <a:srgbClr val="A6A6A6"/>
                      </a:solidFill>
                      <a:prstDash val="solid"/>
                      <a:round/>
                      <a:headEnd type="none" w="med" len="med"/>
                      <a:tailEnd type="none" w="med" len="med"/>
                    </a:lnL>
                    <a:lnR>
                      <a:noFill/>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a:rPr>
                        <a:t>931</a:t>
                      </a:r>
                    </a:p>
                  </a:txBody>
                  <a:tcPr marL="9525" marR="85725" marT="9525" marB="0" anchor="ctr">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bl>
          </a:graphicData>
        </a:graphic>
      </p:graphicFrame>
      <p:graphicFrame>
        <p:nvGraphicFramePr>
          <p:cNvPr id="9" name="1 Gráfico"/>
          <p:cNvGraphicFramePr>
            <a:graphicFrameLocks noGrp="1"/>
          </p:cNvGraphicFramePr>
          <p:nvPr>
            <p:extLst>
              <p:ext uri="{D42A27DB-BD31-4B8C-83A1-F6EECF244321}">
                <p14:modId xmlns:p14="http://schemas.microsoft.com/office/powerpoint/2010/main" val="1477790013"/>
              </p:ext>
            </p:extLst>
          </p:nvPr>
        </p:nvGraphicFramePr>
        <p:xfrm>
          <a:off x="4749674" y="1895889"/>
          <a:ext cx="4084225" cy="39165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73805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Century Gothic" pitchFamily="34" charset="0"/>
              </a:rPr>
              <a:t>Estrategia de inversión FINVIT </a:t>
            </a:r>
            <a:endParaRPr lang="es-MX" sz="2400" b="1" dirty="0">
              <a:latin typeface="Century Gothic" pitchFamily="34" charset="0"/>
            </a:endParaRPr>
          </a:p>
        </p:txBody>
      </p:sp>
      <p:sp>
        <p:nvSpPr>
          <p:cNvPr id="5" name="Rectangle 54"/>
          <p:cNvSpPr/>
          <p:nvPr/>
        </p:nvSpPr>
        <p:spPr>
          <a:xfrm>
            <a:off x="186532" y="1670990"/>
            <a:ext cx="1800000" cy="1571939"/>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defTabSz="914400"/>
            <a:r>
              <a:rPr lang="es-MX" sz="1400" b="1" dirty="0">
                <a:solidFill>
                  <a:schemeClr val="bg1"/>
                </a:solidFill>
                <a:latin typeface="Century Gothic" pitchFamily="34" charset="0"/>
              </a:rPr>
              <a:t>Bonos Corporativos</a:t>
            </a:r>
          </a:p>
        </p:txBody>
      </p:sp>
      <p:sp>
        <p:nvSpPr>
          <p:cNvPr id="8" name="ColumnHeader"/>
          <p:cNvSpPr>
            <a:spLocks noChangeArrowheads="1"/>
          </p:cNvSpPr>
          <p:nvPr/>
        </p:nvSpPr>
        <p:spPr bwMode="gray">
          <a:xfrm>
            <a:off x="144000" y="1190008"/>
            <a:ext cx="1961247" cy="251794"/>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Tipo de instrumento</a:t>
            </a:r>
            <a:endParaRPr lang="es-MX" sz="1400" b="1" dirty="0">
              <a:solidFill>
                <a:prstClr val="black"/>
              </a:solidFill>
              <a:latin typeface="Century Gothic" pitchFamily="34" charset="0"/>
            </a:endParaRPr>
          </a:p>
        </p:txBody>
      </p:sp>
      <p:sp>
        <p:nvSpPr>
          <p:cNvPr id="9" name="ColumnHeader"/>
          <p:cNvSpPr>
            <a:spLocks noChangeArrowheads="1"/>
          </p:cNvSpPr>
          <p:nvPr/>
        </p:nvSpPr>
        <p:spPr bwMode="gray">
          <a:xfrm>
            <a:off x="2346080" y="119000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itchFamily="34" charset="0"/>
              </a:rPr>
              <a:t>Descripción</a:t>
            </a:r>
            <a:endParaRPr lang="es-MX" sz="1400" b="1" dirty="0">
              <a:solidFill>
                <a:prstClr val="black"/>
              </a:solidFill>
              <a:latin typeface="Century Gothic" pitchFamily="34" charset="0"/>
            </a:endParaRPr>
          </a:p>
        </p:txBody>
      </p:sp>
      <p:sp>
        <p:nvSpPr>
          <p:cNvPr id="2" name="1 Rectángulo"/>
          <p:cNvSpPr/>
          <p:nvPr/>
        </p:nvSpPr>
        <p:spPr>
          <a:xfrm>
            <a:off x="2385051" y="4955797"/>
            <a:ext cx="6259875" cy="1400383"/>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smtClean="0">
                <a:latin typeface="Century Gothic" pitchFamily="34" charset="0"/>
                <a:cs typeface="Myriad Pro"/>
              </a:rPr>
              <a:t>Compra </a:t>
            </a:r>
            <a:r>
              <a:rPr lang="es-MX" sz="1600" dirty="0">
                <a:latin typeface="Century Gothic" pitchFamily="34" charset="0"/>
                <a:cs typeface="Myriad Pro"/>
              </a:rPr>
              <a:t>de Bonos Gubernamentales de </a:t>
            </a:r>
            <a:r>
              <a:rPr lang="es-MX" sz="1600" dirty="0" smtClean="0">
                <a:latin typeface="Century Gothic" pitchFamily="34" charset="0"/>
                <a:cs typeface="Myriad Pro"/>
              </a:rPr>
              <a:t>tasa real</a:t>
            </a:r>
          </a:p>
          <a:p>
            <a:pPr marL="1094856" lvl="4" indent="-180975" algn="just">
              <a:spcAft>
                <a:spcPts val="600"/>
              </a:spcAft>
              <a:buClr>
                <a:srgbClr val="CD0000"/>
              </a:buClr>
              <a:buSzPct val="110000"/>
              <a:buFont typeface="Courier New" pitchFamily="49" charset="0"/>
              <a:buChar char="o"/>
            </a:pPr>
            <a:r>
              <a:rPr lang="es-MX" sz="1600" dirty="0" smtClean="0">
                <a:latin typeface="Century Gothic" pitchFamily="34" charset="0"/>
                <a:cs typeface="Myriad Pro"/>
              </a:rPr>
              <a:t>Se </a:t>
            </a:r>
            <a:r>
              <a:rPr lang="es-MX" sz="1600" dirty="0">
                <a:latin typeface="Century Gothic" pitchFamily="34" charset="0"/>
                <a:cs typeface="Myriad Pro"/>
              </a:rPr>
              <a:t>buscará aprovechar </a:t>
            </a:r>
            <a:r>
              <a:rPr lang="es-MX" sz="1600" dirty="0" smtClean="0">
                <a:latin typeface="Century Gothic" pitchFamily="34" charset="0"/>
                <a:cs typeface="Myriad Pro"/>
              </a:rPr>
              <a:t>el periodo inflacionario, aumentando la duración en los bonos de tasa real que muestren las mejores tasas de inflación implícitas.</a:t>
            </a:r>
          </a:p>
        </p:txBody>
      </p:sp>
      <p:sp>
        <p:nvSpPr>
          <p:cNvPr id="10" name="Rectangle 54"/>
          <p:cNvSpPr/>
          <p:nvPr/>
        </p:nvSpPr>
        <p:spPr>
          <a:xfrm>
            <a:off x="186532" y="3522934"/>
            <a:ext cx="1800000" cy="1152000"/>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Bonos Gubernamentales</a:t>
            </a:r>
          </a:p>
          <a:p>
            <a:pPr algn="ctr" defTabSz="914400"/>
            <a:r>
              <a:rPr lang="es-MX" sz="1400" b="1" dirty="0">
                <a:solidFill>
                  <a:schemeClr val="bg1"/>
                </a:solidFill>
                <a:latin typeface="Century Gothic" pitchFamily="34" charset="0"/>
              </a:rPr>
              <a:t>Tasa Flotante</a:t>
            </a:r>
          </a:p>
        </p:txBody>
      </p:sp>
      <p:sp>
        <p:nvSpPr>
          <p:cNvPr id="13" name="Rectangle 54"/>
          <p:cNvSpPr/>
          <p:nvPr/>
        </p:nvSpPr>
        <p:spPr>
          <a:xfrm>
            <a:off x="186532" y="5050058"/>
            <a:ext cx="1800000" cy="1476250"/>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sz="1400" b="1" dirty="0">
                <a:solidFill>
                  <a:schemeClr val="bg1"/>
                </a:solidFill>
                <a:latin typeface="Century Gothic" pitchFamily="34" charset="0"/>
              </a:rPr>
              <a:t>Bonos Gubernamentales</a:t>
            </a:r>
          </a:p>
          <a:p>
            <a:pPr algn="ctr" defTabSz="914400"/>
            <a:r>
              <a:rPr lang="es-MX" sz="1400" b="1" dirty="0">
                <a:solidFill>
                  <a:schemeClr val="bg1"/>
                </a:solidFill>
                <a:latin typeface="Century Gothic" pitchFamily="34" charset="0"/>
              </a:rPr>
              <a:t>Tasa Real</a:t>
            </a:r>
          </a:p>
        </p:txBody>
      </p:sp>
      <p:sp>
        <p:nvSpPr>
          <p:cNvPr id="3" name="2 Rectángulo"/>
          <p:cNvSpPr/>
          <p:nvPr/>
        </p:nvSpPr>
        <p:spPr>
          <a:xfrm>
            <a:off x="2385051" y="1575294"/>
            <a:ext cx="5972140" cy="1892826"/>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a:latin typeface="Century Gothic" pitchFamily="34" charset="0"/>
                <a:cs typeface="Myriad Pro"/>
              </a:rPr>
              <a:t>Compra de Bonos Corporativos</a:t>
            </a:r>
          </a:p>
          <a:p>
            <a:pPr marL="1199631" lvl="2" indent="-285750" algn="just">
              <a:buClr>
                <a:srgbClr val="CD0000"/>
              </a:buClr>
              <a:buFont typeface="Courier New" pitchFamily="49" charset="0"/>
              <a:buChar char="o"/>
            </a:pPr>
            <a:r>
              <a:rPr lang="es-MX" sz="1600" dirty="0">
                <a:latin typeface="Century Gothic" pitchFamily="34" charset="0"/>
                <a:cs typeface="Myriad Pro"/>
              </a:rPr>
              <a:t>Buscar CB mayor sobretasa respecto a su referencia de mercado</a:t>
            </a:r>
          </a:p>
          <a:p>
            <a:pPr marL="1199631" lvl="2" indent="-285750" algn="just">
              <a:buClr>
                <a:srgbClr val="CD0000"/>
              </a:buClr>
              <a:buFont typeface="Courier New" pitchFamily="49" charset="0"/>
              <a:buChar char="o"/>
            </a:pPr>
            <a:r>
              <a:rPr lang="es-MX" sz="1600" dirty="0">
                <a:latin typeface="Century Gothic" pitchFamily="34" charset="0"/>
                <a:cs typeface="Myriad Pro"/>
              </a:rPr>
              <a:t>Incrementar el rendimiento y tasa de cupón del portafolio</a:t>
            </a:r>
          </a:p>
          <a:p>
            <a:pPr marL="1199631" lvl="2" indent="-285750" algn="just">
              <a:buClr>
                <a:srgbClr val="CD0000"/>
              </a:buClr>
              <a:buFont typeface="Courier New" pitchFamily="49" charset="0"/>
              <a:buChar char="o"/>
            </a:pPr>
            <a:r>
              <a:rPr lang="es-MX" sz="1600" dirty="0">
                <a:latin typeface="Century Gothic" pitchFamily="34" charset="0"/>
                <a:cs typeface="Myriad Pro"/>
              </a:rPr>
              <a:t>Incluir en el portafolio CB con buena calidad crediticia</a:t>
            </a:r>
          </a:p>
        </p:txBody>
      </p:sp>
      <p:sp>
        <p:nvSpPr>
          <p:cNvPr id="4" name="3 Rectángulo"/>
          <p:cNvSpPr/>
          <p:nvPr/>
        </p:nvSpPr>
        <p:spPr>
          <a:xfrm>
            <a:off x="2385051" y="3636960"/>
            <a:ext cx="5972140" cy="907941"/>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600" dirty="0">
                <a:latin typeface="Century Gothic" pitchFamily="34" charset="0"/>
                <a:cs typeface="Myriad Pro"/>
              </a:rPr>
              <a:t>Compra de Bonos Gubernamentales de tasa flotante</a:t>
            </a:r>
          </a:p>
          <a:p>
            <a:pPr marL="1094856" lvl="4" indent="-180975" algn="just">
              <a:spcAft>
                <a:spcPts val="600"/>
              </a:spcAft>
              <a:buClr>
                <a:srgbClr val="CD0000"/>
              </a:buClr>
              <a:buSzPct val="110000"/>
              <a:buFont typeface="Courier New" pitchFamily="49" charset="0"/>
              <a:buChar char="o"/>
            </a:pPr>
            <a:r>
              <a:rPr lang="es-MX" sz="1600" dirty="0">
                <a:latin typeface="Century Gothic" pitchFamily="34" charset="0"/>
                <a:cs typeface="Myriad Pro Light"/>
              </a:rPr>
              <a:t>Buscar protección ante una posible alza de tasas de Banxico</a:t>
            </a:r>
          </a:p>
        </p:txBody>
      </p:sp>
      <p:sp>
        <p:nvSpPr>
          <p:cNvPr id="2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24</a:t>
            </a:fld>
            <a:endParaRPr lang="es-ES" sz="1050" dirty="0">
              <a:solidFill>
                <a:prstClr val="black"/>
              </a:solidFill>
              <a:latin typeface="Century Gothic" pitchFamily="34" charset="0"/>
              <a:cs typeface="Arial" pitchFamily="34" charset="0"/>
            </a:endParaRPr>
          </a:p>
        </p:txBody>
      </p:sp>
      <p:cxnSp>
        <p:nvCxnSpPr>
          <p:cNvPr id="12" name="Straight Connector 9"/>
          <p:cNvCxnSpPr/>
          <p:nvPr/>
        </p:nvCxnSpPr>
        <p:spPr>
          <a:xfrm flipV="1">
            <a:off x="96800" y="3468119"/>
            <a:ext cx="8904001" cy="1"/>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9"/>
          <p:cNvCxnSpPr/>
          <p:nvPr/>
        </p:nvCxnSpPr>
        <p:spPr>
          <a:xfrm flipV="1">
            <a:off x="144000" y="4843595"/>
            <a:ext cx="8904001" cy="1"/>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2371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smtClean="0">
                <a:solidFill>
                  <a:srgbClr val="C00000"/>
                </a:solidFill>
                <a:latin typeface="Century Gothic" pitchFamily="34" charset="0"/>
                <a:cs typeface="Arial" pitchFamily="34" charset="0"/>
              </a:rPr>
              <a:t>Resultados y composición de la cartera del FINVIT</a:t>
            </a:r>
            <a:endParaRPr lang="en-US" sz="2400" b="1" dirty="0">
              <a:solidFill>
                <a:srgbClr val="C00000"/>
              </a:solidFill>
              <a:latin typeface="Century Gothic" pitchFamily="34" charset="0"/>
              <a:cs typeface="Arial" pitchFamily="34" charset="0"/>
            </a:endParaRPr>
          </a:p>
        </p:txBody>
      </p:sp>
      <p:sp>
        <p:nvSpPr>
          <p:cNvPr id="5" name="2 Marcador de contenido"/>
          <p:cNvSpPr>
            <a:spLocks noGrp="1"/>
          </p:cNvSpPr>
          <p:nvPr>
            <p:ph idx="1"/>
          </p:nvPr>
        </p:nvSpPr>
        <p:spPr>
          <a:xfrm>
            <a:off x="347154" y="938106"/>
            <a:ext cx="7583487" cy="334103"/>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latin typeface="Century Gothic" pitchFamily="34" charset="0"/>
                <a:ea typeface="Myriad Pro"/>
                <a:cs typeface="Times New Roman" pitchFamily="18" charset="0"/>
              </a:rPr>
              <a:t>Al </a:t>
            </a:r>
            <a:r>
              <a:rPr lang="es-MX" altLang="en-US" sz="1400" dirty="0" smtClean="0">
                <a:latin typeface="Century Gothic" pitchFamily="34" charset="0"/>
                <a:ea typeface="Myriad Pro"/>
                <a:cs typeface="Times New Roman" pitchFamily="18" charset="0"/>
              </a:rPr>
              <a:t>15</a:t>
            </a:r>
            <a:r>
              <a:rPr lang="es-MX" altLang="en-US" sz="1400" b="0" dirty="0" smtClean="0">
                <a:latin typeface="Century Gothic" pitchFamily="34" charset="0"/>
                <a:ea typeface="Myriad Pro"/>
                <a:cs typeface="Times New Roman" pitchFamily="18" charset="0"/>
              </a:rPr>
              <a:t> de septiembre</a:t>
            </a:r>
            <a:r>
              <a:rPr lang="es-MX" altLang="en-US" sz="1400" dirty="0" smtClean="0">
                <a:latin typeface="Century Gothic" pitchFamily="34" charset="0"/>
                <a:ea typeface="Myriad Pro"/>
                <a:cs typeface="Times New Roman" pitchFamily="18" charset="0"/>
              </a:rPr>
              <a:t> </a:t>
            </a:r>
            <a:r>
              <a:rPr lang="es-MX" altLang="en-US" sz="1400" b="0" dirty="0" smtClean="0">
                <a:latin typeface="Century Gothic" pitchFamily="34" charset="0"/>
                <a:ea typeface="Myriad Pro"/>
                <a:cs typeface="Times New Roman" pitchFamily="18" charset="0"/>
              </a:rPr>
              <a:t>de 2015 se tienen los siguientes analíticos</a:t>
            </a:r>
            <a:r>
              <a:rPr lang="es-MX" altLang="en-US" sz="1400" dirty="0" smtClean="0">
                <a:latin typeface="Century Gothic" pitchFamily="34" charset="0"/>
                <a:ea typeface="Myriad Pro"/>
                <a:cs typeface="Times New Roman" pitchFamily="18" charset="0"/>
              </a:rPr>
              <a:t>:</a:t>
            </a:r>
            <a:endParaRPr lang="es-MX" altLang="en-US" sz="1400" dirty="0">
              <a:latin typeface="Century Gothic" pitchFamily="34" charset="0"/>
              <a:ea typeface="Myriad Pro"/>
              <a:cs typeface="Times New Roman" pitchFamily="18" charset="0"/>
            </a:endParaRPr>
          </a:p>
        </p:txBody>
      </p:sp>
      <p:graphicFrame>
        <p:nvGraphicFramePr>
          <p:cNvPr id="7" name="6 Tabla"/>
          <p:cNvGraphicFramePr>
            <a:graphicFrameLocks noGrp="1"/>
          </p:cNvGraphicFramePr>
          <p:nvPr>
            <p:extLst>
              <p:ext uri="{D42A27DB-BD31-4B8C-83A1-F6EECF244321}">
                <p14:modId xmlns:p14="http://schemas.microsoft.com/office/powerpoint/2010/main" val="874895116"/>
              </p:ext>
            </p:extLst>
          </p:nvPr>
        </p:nvGraphicFramePr>
        <p:xfrm>
          <a:off x="595421" y="1385313"/>
          <a:ext cx="7944279" cy="2435668"/>
        </p:xfrm>
        <a:graphic>
          <a:graphicData uri="http://schemas.openxmlformats.org/drawingml/2006/table">
            <a:tbl>
              <a:tblPr>
                <a:tableStyleId>{5C22544A-7EE6-4342-B048-85BDC9FD1C3A}</a:tableStyleId>
              </a:tblPr>
              <a:tblGrid>
                <a:gridCol w="4353776"/>
                <a:gridCol w="1846229"/>
                <a:gridCol w="1744274"/>
              </a:tblGrid>
              <a:tr h="288530">
                <a:tc gridSpan="3">
                  <a:txBody>
                    <a:bodyPr/>
                    <a:lstStyle/>
                    <a:p>
                      <a:pPr algn="ctr" fontAlgn="b"/>
                      <a:r>
                        <a:rPr lang="es-MX" sz="1600" b="1" u="none" strike="noStrike" dirty="0">
                          <a:solidFill>
                            <a:schemeClr val="bg1"/>
                          </a:solidFill>
                          <a:effectLst/>
                          <a:latin typeface="Century Gothic" pitchFamily="34" charset="0"/>
                        </a:rPr>
                        <a:t>Principales </a:t>
                      </a:r>
                      <a:r>
                        <a:rPr lang="es-MX" sz="1600" b="1" u="none" strike="noStrike" dirty="0" smtClean="0">
                          <a:solidFill>
                            <a:schemeClr val="bg1"/>
                          </a:solidFill>
                          <a:effectLst/>
                          <a:latin typeface="Century Gothic" pitchFamily="34" charset="0"/>
                        </a:rPr>
                        <a:t>Analíticos</a:t>
                      </a:r>
                      <a:endParaRPr lang="es-MX" sz="1600" b="1" i="0" u="none" strike="noStrike" dirty="0">
                        <a:solidFill>
                          <a:schemeClr val="bg1"/>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tc hMerge="1">
                  <a:txBody>
                    <a:bodyPr/>
                    <a:lstStyle/>
                    <a:p>
                      <a:pPr algn="ctr" fontAlgn="b"/>
                      <a:endParaRPr lang="es-MX" sz="16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r>
              <a:tr h="315932">
                <a:tc>
                  <a:txBody>
                    <a:bodyPr/>
                    <a:lstStyle/>
                    <a:p>
                      <a:pPr algn="ctr" fontAlgn="b"/>
                      <a:endParaRPr lang="es-MX" sz="1400" b="0" i="0" u="none" strike="noStrike" kern="1200" dirty="0">
                        <a:solidFill>
                          <a:srgbClr val="000000"/>
                        </a:solidFill>
                        <a:effectLst/>
                        <a:latin typeface="Century Gothic"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al 14 de agosto</a:t>
                      </a:r>
                      <a:endParaRPr lang="es-MX" sz="1400" b="0" i="0" u="none" strike="noStrike" dirty="0">
                        <a:solidFill>
                          <a:srgbClr val="000000"/>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al 15 de septiembre</a:t>
                      </a:r>
                      <a:endParaRPr lang="es-MX" sz="1400" b="0" i="0" u="none" strike="noStrike" dirty="0">
                        <a:solidFill>
                          <a:srgbClr val="000000"/>
                        </a:solidFill>
                        <a:effectLst/>
                        <a:latin typeface="Century Gothic"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2041">
                <a:tc>
                  <a:txBody>
                    <a:bodyPr/>
                    <a:lstStyle/>
                    <a:p>
                      <a:pPr algn="ctr" fontAlgn="b"/>
                      <a:r>
                        <a:rPr lang="es-MX" sz="1400" b="1" i="0" u="none" strike="noStrike" kern="1200" dirty="0" smtClean="0">
                          <a:solidFill>
                            <a:srgbClr val="000000"/>
                          </a:solidFill>
                          <a:effectLst/>
                          <a:latin typeface="Century Gothic" pitchFamily="34" charset="0"/>
                          <a:ea typeface="+mn-ea"/>
                          <a:cs typeface="+mn-cs"/>
                        </a:rPr>
                        <a:t>Tasa de Rendimiento</a:t>
                      </a:r>
                      <a:r>
                        <a:rPr lang="es-MX" sz="1400" b="1" i="0" u="none" strike="noStrike" kern="1200" baseline="0" dirty="0" smtClean="0">
                          <a:solidFill>
                            <a:srgbClr val="000000"/>
                          </a:solidFill>
                          <a:effectLst/>
                          <a:latin typeface="Century Gothic" pitchFamily="34" charset="0"/>
                          <a:ea typeface="+mn-ea"/>
                          <a:cs typeface="+mn-cs"/>
                        </a:rPr>
                        <a:t> Anualizada (Valuación al corte)</a:t>
                      </a:r>
                      <a:endParaRPr lang="es-MX" sz="1400" b="1"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3.59%</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entury Gothic" pitchFamily="34" charset="0"/>
                        </a:rPr>
                        <a:t>3.57%</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15932">
                <a:tc>
                  <a:txBody>
                    <a:bodyPr/>
                    <a:lstStyle/>
                    <a:p>
                      <a:pPr algn="ctr" fontAlgn="b"/>
                      <a:r>
                        <a:rPr lang="es-MX" sz="1400" b="1" u="none" strike="noStrike" dirty="0">
                          <a:effectLst/>
                          <a:latin typeface="Century Gothic" pitchFamily="34" charset="0"/>
                        </a:rPr>
                        <a:t>Tasa de </a:t>
                      </a:r>
                      <a:r>
                        <a:rPr lang="es-MX" sz="1400" b="1" u="none" strike="noStrike" dirty="0" smtClean="0">
                          <a:effectLst/>
                          <a:latin typeface="Century Gothic" pitchFamily="34" charset="0"/>
                        </a:rPr>
                        <a:t>rendimiento (a</a:t>
                      </a:r>
                      <a:r>
                        <a:rPr lang="es-MX" sz="1400" b="1" u="none" strike="noStrike" baseline="0" dirty="0" smtClean="0">
                          <a:effectLst/>
                          <a:latin typeface="Century Gothic" pitchFamily="34" charset="0"/>
                        </a:rPr>
                        <a:t> vencimiento) YTM</a:t>
                      </a:r>
                      <a:endParaRPr lang="es-MX" sz="1400" b="1"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3.46%</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3.62%</a:t>
                      </a:r>
                      <a:endParaRPr lang="es-MX" sz="1400" b="0" i="0" u="none" strike="noStrike" dirty="0">
                        <a:solidFill>
                          <a:srgbClr val="000000"/>
                        </a:solidFill>
                        <a:effectLst/>
                        <a:latin typeface="Century Gothic"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9806">
                <a:tc>
                  <a:txBody>
                    <a:bodyPr/>
                    <a:lstStyle/>
                    <a:p>
                      <a:pPr marL="0" algn="ctr"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Duración (años)</a:t>
                      </a:r>
                      <a:endParaRPr lang="es-MX" sz="1400" b="1"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1.75</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1.92</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9741">
                <a:tc>
                  <a:txBody>
                    <a:bodyPr/>
                    <a:lstStyle/>
                    <a:p>
                      <a:pPr marL="0" algn="ctr"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VaR</a:t>
                      </a:r>
                      <a:endParaRPr lang="es-MX" sz="1400" b="1"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-0.01%</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entury Gothic" pitchFamily="34" charset="0"/>
                          <a:ea typeface="+mn-ea"/>
                          <a:cs typeface="+mn-cs"/>
                        </a:rPr>
                        <a:t>-0.01%</a:t>
                      </a:r>
                      <a:endParaRPr lang="es-MX" sz="1400" b="0"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9741">
                <a:tc>
                  <a:txBody>
                    <a:bodyPr/>
                    <a:lstStyle/>
                    <a:p>
                      <a:pPr marL="0" algn="ctr" defTabSz="457200" rtl="0" eaLnBrk="1" fontAlgn="b" latinLnBrk="0" hangingPunct="1"/>
                      <a:r>
                        <a:rPr lang="es-MX" sz="1400" b="1" i="0" u="none" strike="noStrike" kern="1200" dirty="0" smtClean="0">
                          <a:solidFill>
                            <a:srgbClr val="000000"/>
                          </a:solidFill>
                          <a:effectLst/>
                          <a:latin typeface="Century Gothic" pitchFamily="34" charset="0"/>
                          <a:ea typeface="+mn-ea"/>
                          <a:cs typeface="+mn-cs"/>
                        </a:rPr>
                        <a:t>Activos Netos</a:t>
                      </a:r>
                      <a:endParaRPr lang="es-MX" sz="1400" b="1" i="0" u="none" strike="noStrike" kern="1200" dirty="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kern="1200" baseline="0" dirty="0" smtClean="0">
                          <a:solidFill>
                            <a:schemeClr val="tx1"/>
                          </a:solidFill>
                          <a:effectLst/>
                          <a:latin typeface="Century Gothic" pitchFamily="34" charset="0"/>
                          <a:ea typeface="+mn-ea"/>
                          <a:cs typeface="+mn-cs"/>
                        </a:rPr>
                        <a:t>15,532,087</a:t>
                      </a:r>
                      <a:endParaRPr lang="es-MX" sz="1400" b="0" i="0" u="none" strike="noStrike" kern="1200" dirty="0" smtClean="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400" b="0" i="0" u="none" strike="noStrike" kern="1200" baseline="0" dirty="0" smtClean="0">
                          <a:solidFill>
                            <a:schemeClr val="tx1"/>
                          </a:solidFill>
                          <a:effectLst/>
                          <a:latin typeface="Century Gothic" pitchFamily="34" charset="0"/>
                          <a:ea typeface="+mn-ea"/>
                          <a:cs typeface="+mn-cs"/>
                        </a:rPr>
                        <a:t>19,891,013</a:t>
                      </a:r>
                      <a:endParaRPr lang="es-MX" sz="1400" b="0" i="0" u="none" strike="noStrike" kern="1200" dirty="0" smtClean="0">
                        <a:solidFill>
                          <a:srgbClr val="000000"/>
                        </a:solidFill>
                        <a:effectLst/>
                        <a:latin typeface="Century Gothic"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9741">
                <a:tc>
                  <a:txBody>
                    <a:bodyPr/>
                    <a:lstStyle/>
                    <a:p>
                      <a:pPr lvl="0" algn="ctr" fontAlgn="b"/>
                      <a:r>
                        <a:rPr lang="es-MX" sz="1400" b="1" i="0" u="none" strike="noStrike" dirty="0" smtClean="0">
                          <a:solidFill>
                            <a:srgbClr val="000000"/>
                          </a:solidFill>
                          <a:effectLst/>
                          <a:latin typeface="Century Gothic" pitchFamily="34" charset="0"/>
                        </a:rPr>
                        <a:t>Precio de la acción</a:t>
                      </a:r>
                      <a:endParaRPr lang="es-MX" sz="1400" b="1" i="0" u="none" strike="noStrike" dirty="0">
                        <a:solidFill>
                          <a:srgbClr val="000000"/>
                        </a:solidFill>
                        <a:effectLst/>
                        <a:latin typeface="Century Gothic" pitchFamily="34" charset="0"/>
                      </a:endParaRPr>
                    </a:p>
                  </a:txBody>
                  <a:tcPr marL="3600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1.0161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entury Gothic" pitchFamily="34" charset="0"/>
                        </a:rPr>
                        <a:t>1.0191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25</a:t>
            </a:fld>
            <a:endParaRPr lang="es-ES" sz="1050" dirty="0">
              <a:solidFill>
                <a:prstClr val="black"/>
              </a:solidFill>
              <a:latin typeface="Century Gothic" pitchFamily="34" charset="0"/>
              <a:cs typeface="Arial" pitchFamily="34" charset="0"/>
            </a:endParaRPr>
          </a:p>
        </p:txBody>
      </p:sp>
      <p:graphicFrame>
        <p:nvGraphicFramePr>
          <p:cNvPr id="8" name="2 Gráfico"/>
          <p:cNvGraphicFramePr>
            <a:graphicFrameLocks/>
          </p:cNvGraphicFramePr>
          <p:nvPr>
            <p:extLst>
              <p:ext uri="{D42A27DB-BD31-4B8C-83A1-F6EECF244321}">
                <p14:modId xmlns:p14="http://schemas.microsoft.com/office/powerpoint/2010/main" val="1012808733"/>
              </p:ext>
            </p:extLst>
          </p:nvPr>
        </p:nvGraphicFramePr>
        <p:xfrm>
          <a:off x="4508390" y="3820981"/>
          <a:ext cx="4428876" cy="2852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5 Gráfico"/>
          <p:cNvGraphicFramePr>
            <a:graphicFrameLocks/>
          </p:cNvGraphicFramePr>
          <p:nvPr>
            <p:extLst>
              <p:ext uri="{D42A27DB-BD31-4B8C-83A1-F6EECF244321}">
                <p14:modId xmlns:p14="http://schemas.microsoft.com/office/powerpoint/2010/main" val="1288814895"/>
              </p:ext>
            </p:extLst>
          </p:nvPr>
        </p:nvGraphicFramePr>
        <p:xfrm>
          <a:off x="0" y="3973665"/>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6358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a:latin typeface="Century Gothic" pitchFamily="34" charset="0"/>
              </a:rPr>
              <a:t>Composición por tipo de activo</a:t>
            </a:r>
            <a:endParaRPr lang="en-US" sz="2400" b="1" dirty="0">
              <a:solidFill>
                <a:srgbClr val="C00000"/>
              </a:solidFill>
              <a:latin typeface="Century Gothic" pitchFamily="34" charset="0"/>
              <a:cs typeface="Arial" pitchFamily="34" charset="0"/>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26</a:t>
            </a:fld>
            <a:endParaRPr lang="es-ES" sz="1050" dirty="0">
              <a:solidFill>
                <a:prstClr val="black"/>
              </a:solidFill>
              <a:latin typeface="Century Gothic" pitchFamily="34" charset="0"/>
              <a:cs typeface="Arial" pitchFamily="34" charset="0"/>
            </a:endParaRPr>
          </a:p>
        </p:txBody>
      </p:sp>
      <p:graphicFrame>
        <p:nvGraphicFramePr>
          <p:cNvPr id="9" name="2 Gráfico"/>
          <p:cNvGraphicFramePr>
            <a:graphicFrameLocks/>
          </p:cNvGraphicFramePr>
          <p:nvPr>
            <p:extLst>
              <p:ext uri="{D42A27DB-BD31-4B8C-83A1-F6EECF244321}">
                <p14:modId xmlns:p14="http://schemas.microsoft.com/office/powerpoint/2010/main" val="988576478"/>
              </p:ext>
            </p:extLst>
          </p:nvPr>
        </p:nvGraphicFramePr>
        <p:xfrm>
          <a:off x="144000" y="990320"/>
          <a:ext cx="4572000" cy="30609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3 Gráfico"/>
          <p:cNvGraphicFramePr>
            <a:graphicFrameLocks/>
          </p:cNvGraphicFramePr>
          <p:nvPr>
            <p:extLst>
              <p:ext uri="{D42A27DB-BD31-4B8C-83A1-F6EECF244321}">
                <p14:modId xmlns:p14="http://schemas.microsoft.com/office/powerpoint/2010/main" val="1966106635"/>
              </p:ext>
            </p:extLst>
          </p:nvPr>
        </p:nvGraphicFramePr>
        <p:xfrm>
          <a:off x="4572000" y="1117210"/>
          <a:ext cx="4365266" cy="29973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4 Gráfico"/>
          <p:cNvGraphicFramePr>
            <a:graphicFrameLocks/>
          </p:cNvGraphicFramePr>
          <p:nvPr>
            <p:extLst>
              <p:ext uri="{D42A27DB-BD31-4B8C-83A1-F6EECF244321}">
                <p14:modId xmlns:p14="http://schemas.microsoft.com/office/powerpoint/2010/main" val="2224140987"/>
              </p:ext>
            </p:extLst>
          </p:nvPr>
        </p:nvGraphicFramePr>
        <p:xfrm>
          <a:off x="2286000" y="3761185"/>
          <a:ext cx="4572000" cy="3124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79607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Century Gothic" pitchFamily="34" charset="0"/>
                <a:cs typeface="Arial" pitchFamily="34" charset="0"/>
              </a:rPr>
              <a:pPr algn="ctr"/>
              <a:t>27</a:t>
            </a:fld>
            <a:endParaRPr lang="es-ES" sz="1050" dirty="0">
              <a:solidFill>
                <a:prstClr val="black"/>
              </a:solidFill>
              <a:latin typeface="Century Gothic"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Century Gothic" pitchFamily="34" charset="0"/>
                <a:ea typeface="MS PGothic" pitchFamily="34" charset="-128"/>
                <a:cs typeface="Arial" pitchFamily="34" charset="0"/>
              </a:rPr>
              <a:t>Orden del Día</a:t>
            </a:r>
            <a:endParaRPr lang="es-MX" sz="2400" b="1" dirty="0">
              <a:solidFill>
                <a:srgbClr val="CD0000"/>
              </a:solidFill>
              <a:latin typeface="Century Gothic" pitchFamily="34" charset="0"/>
              <a:ea typeface="MS PGothic" pitchFamily="34" charset="-128"/>
              <a:cs typeface="Arial"/>
            </a:endParaRPr>
          </a:p>
        </p:txBody>
      </p:sp>
      <p:sp>
        <p:nvSpPr>
          <p:cNvPr id="2" name="1 Rectángulo"/>
          <p:cNvSpPr/>
          <p:nvPr/>
        </p:nvSpPr>
        <p:spPr>
          <a:xfrm>
            <a:off x="573797" y="1881279"/>
            <a:ext cx="8009223" cy="4401205"/>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smtClean="0">
                <a:solidFill>
                  <a:srgbClr val="B2B2B2"/>
                </a:solidFill>
                <a:latin typeface="Century Gothic" pitchFamily="34" charset="0"/>
              </a:rPr>
              <a:t>Informe </a:t>
            </a:r>
            <a:r>
              <a:rPr lang="es-MX" sz="1600" b="1" dirty="0">
                <a:solidFill>
                  <a:srgbClr val="B2B2B2"/>
                </a:solidFill>
                <a:latin typeface="Century Gothic" pitchFamily="34" charset="0"/>
              </a:rPr>
              <a:t>sobre el entorno económico</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escenarios los movimientos en </a:t>
            </a:r>
            <a:r>
              <a:rPr lang="es-MX" sz="1600" b="1" dirty="0" smtClean="0">
                <a:solidFill>
                  <a:srgbClr val="B2B2B2"/>
                </a:solidFill>
                <a:latin typeface="Century Gothic" pitchFamily="34" charset="0"/>
              </a:rPr>
              <a:t>las </a:t>
            </a:r>
            <a:r>
              <a:rPr lang="es-MX" sz="1600" b="1" dirty="0">
                <a:solidFill>
                  <a:srgbClr val="B2B2B2"/>
                </a:solidFill>
                <a:latin typeface="Century Gothic" pitchFamily="34" charset="0"/>
              </a:rPr>
              <a:t>tasas de interés</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 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la composición de la cartera del FANVIT</a:t>
            </a:r>
          </a:p>
          <a:p>
            <a:pPr marL="355600" indent="-355600" algn="just" defTabSz="457200">
              <a:spcAft>
                <a:spcPts val="2400"/>
              </a:spcAft>
              <a:buFont typeface="+mj-lt"/>
              <a:buAutoNum type="arabicPeriod"/>
            </a:pPr>
            <a:r>
              <a:rPr lang="es-MX" sz="1600" b="1" dirty="0">
                <a:solidFill>
                  <a:srgbClr val="B2B2B2"/>
                </a:solidFill>
                <a:latin typeface="Century Gothic" pitchFamily="34" charset="0"/>
              </a:rPr>
              <a:t>Informe sobre resultados, estrategia de inversión y composición  del FINVIT.</a:t>
            </a:r>
          </a:p>
          <a:p>
            <a:pPr marL="355600" indent="-355600" algn="just" defTabSz="457200">
              <a:spcAft>
                <a:spcPts val="2400"/>
              </a:spcAft>
              <a:buFont typeface="+mj-lt"/>
              <a:buAutoNum type="arabicPeriod"/>
            </a:pPr>
            <a:r>
              <a:rPr lang="es-MX" sz="1600" b="1" dirty="0">
                <a:solidFill>
                  <a:srgbClr val="CD0000"/>
                </a:solidFill>
                <a:latin typeface="Century Gothic" pitchFamily="34" charset="0"/>
              </a:rPr>
              <a:t>Informe sobre el avance del Fondo de Protección de Pagos, Fondo de Jubilaciones y Pensiones de Beneficio Definido, Fondo de Jubilaciones y Pensiones de Contribución Definida y Fondo de Ahorro. </a:t>
            </a:r>
          </a:p>
          <a:p>
            <a:pPr marL="355600" indent="-355600" algn="just" defTabSz="457200">
              <a:spcAft>
                <a:spcPts val="2400"/>
              </a:spcAft>
              <a:buFont typeface="+mj-lt"/>
              <a:buAutoNum type="arabicPeriod"/>
            </a:pPr>
            <a:endParaRPr lang="es-MX" sz="1600" b="1" dirty="0">
              <a:solidFill>
                <a:srgbClr val="B2B2B2"/>
              </a:solidFill>
              <a:latin typeface="Century Gothic" pitchFamily="34" charset="0"/>
            </a:endParaRPr>
          </a:p>
        </p:txBody>
      </p:sp>
      <p:sp>
        <p:nvSpPr>
          <p:cNvPr id="6" name="5 Rectángulo"/>
          <p:cNvSpPr/>
          <p:nvPr/>
        </p:nvSpPr>
        <p:spPr>
          <a:xfrm>
            <a:off x="386323" y="815039"/>
            <a:ext cx="8323122" cy="861774"/>
          </a:xfrm>
          <a:prstGeom prst="rect">
            <a:avLst/>
          </a:prstGeom>
        </p:spPr>
        <p:txBody>
          <a:bodyPr wrap="square">
            <a:spAutoFit/>
          </a:bodyPr>
          <a:lstStyle/>
          <a:p>
            <a:pPr algn="ctr" defTabSz="457200"/>
            <a:r>
              <a:rPr lang="es-MX" sz="1600" b="1" dirty="0">
                <a:solidFill>
                  <a:prstClr val="black"/>
                </a:solidFill>
                <a:latin typeface="Century Gothic" pitchFamily="34" charset="0"/>
                <a:ea typeface="MS PGothic" pitchFamily="34" charset="-128"/>
                <a:cs typeface="Arial" pitchFamily="34" charset="0"/>
              </a:rPr>
              <a:t>Grupo de </a:t>
            </a:r>
            <a:r>
              <a:rPr lang="es-MX" sz="1600" b="1" dirty="0" smtClean="0">
                <a:solidFill>
                  <a:prstClr val="black"/>
                </a:solidFill>
                <a:latin typeface="Century Gothic" pitchFamily="34" charset="0"/>
                <a:ea typeface="MS PGothic" pitchFamily="34" charset="-128"/>
                <a:cs typeface="Arial" pitchFamily="34" charset="0"/>
              </a:rPr>
              <a:t>Trabajo de </a:t>
            </a:r>
            <a:r>
              <a:rPr lang="es-MX" sz="1600" b="1" dirty="0">
                <a:solidFill>
                  <a:prstClr val="black"/>
                </a:solidFill>
                <a:latin typeface="Century Gothic" pitchFamily="34" charset="0"/>
                <a:ea typeface="MS PGothic" pitchFamily="34" charset="-128"/>
                <a:cs typeface="Arial" pitchFamily="34" charset="0"/>
              </a:rPr>
              <a:t>Inversiones </a:t>
            </a:r>
          </a:p>
          <a:p>
            <a:pPr algn="ctr" defTabSz="457200"/>
            <a:r>
              <a:rPr lang="es-MX" sz="1600" b="1" dirty="0" smtClean="0">
                <a:solidFill>
                  <a:prstClr val="black"/>
                </a:solidFill>
                <a:latin typeface="Century Gothic" pitchFamily="34" charset="0"/>
                <a:ea typeface="MS PGothic" pitchFamily="34" charset="-128"/>
                <a:cs typeface="Arial" pitchFamily="34" charset="0"/>
              </a:rPr>
              <a:t>Sesión </a:t>
            </a:r>
            <a:r>
              <a:rPr lang="es-MX" sz="1600" b="1" dirty="0">
                <a:solidFill>
                  <a:prstClr val="black"/>
                </a:solidFill>
                <a:latin typeface="Century Gothic" pitchFamily="34" charset="0"/>
                <a:ea typeface="MS PGothic" pitchFamily="34" charset="-128"/>
                <a:cs typeface="Arial" pitchFamily="34" charset="0"/>
              </a:rPr>
              <a:t>número </a:t>
            </a:r>
            <a:r>
              <a:rPr lang="es-MX" sz="1600" b="1" dirty="0" smtClean="0">
                <a:solidFill>
                  <a:prstClr val="black"/>
                </a:solidFill>
                <a:latin typeface="Century Gothic" pitchFamily="34" charset="0"/>
                <a:ea typeface="MS PGothic" pitchFamily="34" charset="-128"/>
                <a:cs typeface="Arial" pitchFamily="34" charset="0"/>
              </a:rPr>
              <a:t>015 </a:t>
            </a:r>
          </a:p>
          <a:p>
            <a:pPr algn="ctr" defTabSz="457200"/>
            <a:r>
              <a:rPr lang="es-MX" sz="1600" b="1" dirty="0" smtClean="0">
                <a:solidFill>
                  <a:prstClr val="black"/>
                </a:solidFill>
                <a:latin typeface="Century Gothic" pitchFamily="34" charset="0"/>
                <a:ea typeface="MS PGothic" pitchFamily="34" charset="-128"/>
                <a:cs typeface="Arial" pitchFamily="34" charset="0"/>
              </a:rPr>
              <a:t>21 de </a:t>
            </a:r>
            <a:r>
              <a:rPr lang="es-MX" sz="1600" b="1" dirty="0">
                <a:solidFill>
                  <a:prstClr val="black"/>
                </a:solidFill>
                <a:latin typeface="Century Gothic" pitchFamily="34" charset="0"/>
                <a:ea typeface="MS PGothic" pitchFamily="34" charset="-128"/>
                <a:cs typeface="Arial" pitchFamily="34" charset="0"/>
              </a:rPr>
              <a:t>octubre </a:t>
            </a:r>
            <a:r>
              <a:rPr lang="es-MX" sz="1600" b="1" dirty="0">
                <a:solidFill>
                  <a:prstClr val="black"/>
                </a:solidFill>
                <a:latin typeface="Century Gothic" pitchFamily="34" charset="0"/>
                <a:ea typeface="MS PGothic" pitchFamily="34" charset="-128"/>
                <a:cs typeface="Arial" pitchFamily="34" charset="0"/>
              </a:rPr>
              <a:t>de 2015</a:t>
            </a:r>
          </a:p>
        </p:txBody>
      </p:sp>
    </p:spTree>
    <p:extLst>
      <p:ext uri="{BB962C8B-B14F-4D97-AF65-F5344CB8AC3E}">
        <p14:creationId xmlns:p14="http://schemas.microsoft.com/office/powerpoint/2010/main" val="11049712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lumnHeader"/>
          <p:cNvSpPr>
            <a:spLocks noChangeArrowheads="1"/>
          </p:cNvSpPr>
          <p:nvPr/>
        </p:nvSpPr>
        <p:spPr bwMode="gray">
          <a:xfrm>
            <a:off x="-34880" y="1552488"/>
            <a:ext cx="162000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Fondo</a:t>
            </a:r>
          </a:p>
        </p:txBody>
      </p:sp>
      <p:cxnSp>
        <p:nvCxnSpPr>
          <p:cNvPr id="7" name="6 Conector recto"/>
          <p:cNvCxnSpPr/>
          <p:nvPr/>
        </p:nvCxnSpPr>
        <p:spPr>
          <a:xfrm>
            <a:off x="34001" y="1890104"/>
            <a:ext cx="1332000" cy="0"/>
          </a:xfrm>
          <a:prstGeom prst="line">
            <a:avLst/>
          </a:prstGeom>
          <a:noFill/>
          <a:ln w="22225" cap="flat" cmpd="sng" algn="ctr">
            <a:solidFill>
              <a:srgbClr val="BB2D2C"/>
            </a:solidFill>
            <a:prstDash val="solid"/>
          </a:ln>
          <a:effectLst/>
        </p:spPr>
      </p:cxnSp>
      <p:cxnSp>
        <p:nvCxnSpPr>
          <p:cNvPr id="8" name="7 Conector recto"/>
          <p:cNvCxnSpPr/>
          <p:nvPr/>
        </p:nvCxnSpPr>
        <p:spPr>
          <a:xfrm>
            <a:off x="1736057" y="1890104"/>
            <a:ext cx="3024000" cy="0"/>
          </a:xfrm>
          <a:prstGeom prst="line">
            <a:avLst/>
          </a:prstGeom>
          <a:noFill/>
          <a:ln w="22225" cap="flat" cmpd="sng" algn="ctr">
            <a:solidFill>
              <a:srgbClr val="BB2D2C"/>
            </a:solidFill>
            <a:prstDash val="solid"/>
          </a:ln>
          <a:effectLst/>
        </p:spPr>
      </p:cxnSp>
      <p:sp>
        <p:nvSpPr>
          <p:cNvPr id="9" name="ColumnHeader"/>
          <p:cNvSpPr>
            <a:spLocks noChangeArrowheads="1"/>
          </p:cNvSpPr>
          <p:nvPr/>
        </p:nvSpPr>
        <p:spPr bwMode="gray">
          <a:xfrm>
            <a:off x="1865637" y="1552405"/>
            <a:ext cx="283402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Implementación Legal</a:t>
            </a:r>
          </a:p>
        </p:txBody>
      </p:sp>
      <p:sp>
        <p:nvSpPr>
          <p:cNvPr id="10" name="ColumnHeader"/>
          <p:cNvSpPr>
            <a:spLocks noChangeArrowheads="1"/>
          </p:cNvSpPr>
          <p:nvPr/>
        </p:nvSpPr>
        <p:spPr bwMode="gray">
          <a:xfrm>
            <a:off x="5741840" y="1552488"/>
            <a:ext cx="2692470"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defRPr/>
            </a:pPr>
            <a:r>
              <a:rPr lang="es-MX" sz="1200" b="1" kern="0" dirty="0">
                <a:solidFill>
                  <a:sysClr val="windowText" lastClr="000000"/>
                </a:solidFill>
                <a:latin typeface="Century Gothic" pitchFamily="34" charset="0"/>
              </a:rPr>
              <a:t>Implementación Operativa</a:t>
            </a:r>
          </a:p>
        </p:txBody>
      </p:sp>
      <p:cxnSp>
        <p:nvCxnSpPr>
          <p:cNvPr id="11" name="10 Conector recto"/>
          <p:cNvCxnSpPr/>
          <p:nvPr/>
        </p:nvCxnSpPr>
        <p:spPr>
          <a:xfrm>
            <a:off x="5057073" y="1890104"/>
            <a:ext cx="3564000" cy="0"/>
          </a:xfrm>
          <a:prstGeom prst="line">
            <a:avLst/>
          </a:prstGeom>
          <a:noFill/>
          <a:ln w="22225" cap="flat" cmpd="sng" algn="ctr">
            <a:solidFill>
              <a:srgbClr val="BB2D2C"/>
            </a:solidFill>
            <a:prstDash val="solid"/>
          </a:ln>
          <a:effectLst/>
        </p:spPr>
      </p:cxnSp>
      <p:sp>
        <p:nvSpPr>
          <p:cNvPr id="12" name="Rectangle 62"/>
          <p:cNvSpPr/>
          <p:nvPr/>
        </p:nvSpPr>
        <p:spPr>
          <a:xfrm>
            <a:off x="78063" y="1933814"/>
            <a:ext cx="1296000" cy="1024071"/>
          </a:xfrm>
          <a:prstGeom prst="rect">
            <a:avLst/>
          </a:prstGeom>
          <a:solidFill>
            <a:schemeClr val="accent3"/>
          </a:solidFill>
          <a:ln w="9525" algn="ctr">
            <a:solidFill>
              <a:schemeClr val="accent3"/>
            </a:solidFill>
            <a:miter lim="800000"/>
            <a:headEnd type="none" w="lg" len="lg"/>
            <a:tailEnd type="none" w="lg" len="lg"/>
          </a:ln>
        </p:spPr>
        <p:txBody>
          <a:bodyPr wrap="square" tIns="91440" bIns="91440" rtlCol="0" anchor="ctr" anchorCtr="1"/>
          <a:lstStyle/>
          <a:p>
            <a:pPr algn="ctr"/>
            <a:r>
              <a:rPr lang="es-MX" sz="1100" b="1" dirty="0">
                <a:solidFill>
                  <a:prstClr val="white"/>
                </a:solidFill>
                <a:latin typeface="Century Gothic" pitchFamily="34" charset="0"/>
              </a:rPr>
              <a:t>Fondo de Jubilaciones y Pensiones (FJP)</a:t>
            </a:r>
          </a:p>
        </p:txBody>
      </p:sp>
      <p:sp>
        <p:nvSpPr>
          <p:cNvPr id="13" name="Rectangle 62"/>
          <p:cNvSpPr/>
          <p:nvPr/>
        </p:nvSpPr>
        <p:spPr>
          <a:xfrm>
            <a:off x="78063" y="3095167"/>
            <a:ext cx="1296000" cy="1121881"/>
          </a:xfrm>
          <a:prstGeom prst="rect">
            <a:avLst/>
          </a:prstGeom>
          <a:solidFill>
            <a:srgbClr val="017475">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a:r>
              <a:rPr lang="es-MX" sz="1100" b="1" dirty="0">
                <a:solidFill>
                  <a:prstClr val="white"/>
                </a:solidFill>
                <a:latin typeface="Century Gothic" pitchFamily="34" charset="0"/>
              </a:rPr>
              <a:t>Fondo de Ahorro (FOAH)</a:t>
            </a:r>
          </a:p>
        </p:txBody>
      </p:sp>
      <p:sp>
        <p:nvSpPr>
          <p:cNvPr id="14" name="Rectangle 62"/>
          <p:cNvSpPr/>
          <p:nvPr/>
        </p:nvSpPr>
        <p:spPr>
          <a:xfrm>
            <a:off x="78063" y="4298441"/>
            <a:ext cx="1296000" cy="1076641"/>
          </a:xfrm>
          <a:prstGeom prst="rect">
            <a:avLst/>
          </a:prstGeom>
          <a:solidFill>
            <a:srgbClr val="017475"/>
          </a:solidFill>
          <a:ln w="9525" algn="ctr">
            <a:solidFill>
              <a:schemeClr val="accent5"/>
            </a:solidFill>
            <a:miter lim="800000"/>
            <a:headEnd type="none" w="lg" len="lg"/>
            <a:tailEnd type="none" w="lg" len="lg"/>
          </a:ln>
        </p:spPr>
        <p:txBody>
          <a:bodyPr wrap="square" lIns="36000" tIns="91440" bIns="91440" rtlCol="0" anchor="ctr" anchorCtr="1"/>
          <a:lstStyle/>
          <a:p>
            <a:pPr algn="ctr"/>
            <a:r>
              <a:rPr lang="es-MX" sz="1100" b="1" dirty="0">
                <a:solidFill>
                  <a:prstClr val="white"/>
                </a:solidFill>
                <a:latin typeface="Century Gothic" pitchFamily="34" charset="0"/>
              </a:rPr>
              <a:t>Fondo Jubilación por Contribución Definida (CONDE): </a:t>
            </a:r>
          </a:p>
        </p:txBody>
      </p:sp>
      <p:sp>
        <p:nvSpPr>
          <p:cNvPr id="15" name="Rectangle 62"/>
          <p:cNvSpPr/>
          <p:nvPr/>
        </p:nvSpPr>
        <p:spPr>
          <a:xfrm>
            <a:off x="78063" y="5517885"/>
            <a:ext cx="1296000" cy="1264577"/>
          </a:xfrm>
          <a:prstGeom prst="rect">
            <a:avLst/>
          </a:prstGeom>
          <a:solidFill>
            <a:schemeClr val="tx2"/>
          </a:solidFill>
          <a:ln w="9525" algn="ctr">
            <a:solidFill>
              <a:schemeClr val="accent1"/>
            </a:solidFill>
            <a:miter lim="800000"/>
            <a:headEnd type="none" w="lg" len="lg"/>
            <a:tailEnd type="none" w="lg" len="lg"/>
          </a:ln>
        </p:spPr>
        <p:txBody>
          <a:bodyPr wrap="square" lIns="0" tIns="91440" rIns="36000" bIns="91440" rtlCol="0" anchor="ctr" anchorCtr="1"/>
          <a:lstStyle/>
          <a:p>
            <a:pPr algn="ctr"/>
            <a:r>
              <a:rPr lang="es-MX" sz="1100" b="1" dirty="0">
                <a:solidFill>
                  <a:prstClr val="white"/>
                </a:solidFill>
                <a:latin typeface="Century Gothic" pitchFamily="34" charset="0"/>
              </a:rPr>
              <a:t>Fondo de Protección de Pagos (FPP)</a:t>
            </a:r>
          </a:p>
        </p:txBody>
      </p:sp>
      <p:cxnSp>
        <p:nvCxnSpPr>
          <p:cNvPr id="17" name="16 Conector recto"/>
          <p:cNvCxnSpPr/>
          <p:nvPr/>
        </p:nvCxnSpPr>
        <p:spPr>
          <a:xfrm flipV="1">
            <a:off x="91235" y="4256803"/>
            <a:ext cx="4752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flipV="1">
            <a:off x="78063" y="5435723"/>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1 Título"/>
          <p:cNvSpPr>
            <a:spLocks noGrp="1"/>
          </p:cNvSpPr>
          <p:nvPr>
            <p:ph type="title"/>
          </p:nvPr>
        </p:nvSpPr>
        <p:spPr>
          <a:xfrm>
            <a:off x="144462" y="287338"/>
            <a:ext cx="7170737" cy="631825"/>
          </a:xfrm>
        </p:spPr>
        <p:txBody>
          <a:bodyPr>
            <a:noAutofit/>
          </a:bodyPr>
          <a:lstStyle/>
          <a:p>
            <a:r>
              <a:rPr lang="es-MX" sz="2400" b="1" dirty="0" smtClean="0">
                <a:latin typeface="Microsoft YaHei" pitchFamily="34" charset="-122"/>
                <a:ea typeface="Microsoft YaHei" pitchFamily="34" charset="-122"/>
              </a:rPr>
              <a:t>Avances sobre la gestión de otros Fondos del Infonavit</a:t>
            </a:r>
            <a:endParaRPr lang="es-MX" sz="2400" b="1" dirty="0">
              <a:latin typeface="Microsoft YaHei" pitchFamily="34" charset="-122"/>
              <a:ea typeface="Microsoft YaHei" pitchFamily="34" charset="-122"/>
            </a:endParaRPr>
          </a:p>
        </p:txBody>
      </p:sp>
      <p:graphicFrame>
        <p:nvGraphicFramePr>
          <p:cNvPr id="20" name="19 Tabla"/>
          <p:cNvGraphicFramePr>
            <a:graphicFrameLocks noGrp="1"/>
          </p:cNvGraphicFramePr>
          <p:nvPr>
            <p:extLst>
              <p:ext uri="{D42A27DB-BD31-4B8C-83A1-F6EECF244321}">
                <p14:modId xmlns:p14="http://schemas.microsoft.com/office/powerpoint/2010/main" val="4115048552"/>
              </p:ext>
            </p:extLst>
          </p:nvPr>
        </p:nvGraphicFramePr>
        <p:xfrm>
          <a:off x="1445880" y="1934324"/>
          <a:ext cx="7467532" cy="4773540"/>
        </p:xfrm>
        <a:graphic>
          <a:graphicData uri="http://schemas.openxmlformats.org/drawingml/2006/table">
            <a:tbl>
              <a:tblPr firstRow="1" bandRow="1"/>
              <a:tblGrid>
                <a:gridCol w="3523685"/>
                <a:gridCol w="3943847"/>
              </a:tblGrid>
              <a:tr h="1134879">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1" baseline="0" dirty="0" smtClean="0">
                          <a:latin typeface="Century Gothic" pitchFamily="34" charset="0"/>
                        </a:rPr>
                        <a:t> </a:t>
                      </a:r>
                      <a:r>
                        <a:rPr lang="es-MX" sz="1150" baseline="0" dirty="0" smtClean="0">
                          <a:latin typeface="Century Gothic" pitchFamily="34" charset="0"/>
                        </a:rPr>
                        <a:t>El</a:t>
                      </a:r>
                      <a:r>
                        <a:rPr lang="es-MX" sz="1150" dirty="0" smtClean="0">
                          <a:latin typeface="Century Gothic" pitchFamily="34" charset="0"/>
                        </a:rPr>
                        <a:t> 27 de febrero de 2015, el INFONAVIT constituyó con Banco Actinver, el Fideicomiso No. F/1953 </a:t>
                      </a:r>
                    </a:p>
                    <a:p>
                      <a:pPr marL="171450" indent="-171450" algn="just">
                        <a:buFont typeface="Arial" panose="020B0604020202020204" pitchFamily="34" charset="0"/>
                        <a:buChar char="•"/>
                      </a:pPr>
                      <a:r>
                        <a:rPr lang="es-MX" sz="1150" b="1" dirty="0" smtClean="0">
                          <a:latin typeface="Century Gothic" pitchFamily="34" charset="0"/>
                        </a:rPr>
                        <a:t>Custodio:</a:t>
                      </a:r>
                      <a:r>
                        <a:rPr lang="es-MX" sz="1150" b="1" baseline="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MX" sz="1150" dirty="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0" baseline="0" dirty="0" smtClean="0">
                          <a:latin typeface="Century Gothic" pitchFamily="34" charset="0"/>
                        </a:rPr>
                        <a:t>Una vez formalizados los vehículos legales, se instruirá al Fideicomiso actual de transferencia de posiciones a la nueva cuenta del Custodio, para que con ese acto se llegue a su extinción e inicie la gestión de los recursos por parte del Instituto. </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1120965">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1" baseline="0" dirty="0" smtClean="0">
                          <a:latin typeface="Century Gothic" pitchFamily="34" charset="0"/>
                        </a:rPr>
                        <a:t> </a:t>
                      </a:r>
                      <a:r>
                        <a:rPr lang="es-MX" sz="1150" baseline="0" dirty="0" smtClean="0">
                          <a:latin typeface="Century Gothic" pitchFamily="34" charset="0"/>
                        </a:rPr>
                        <a:t>El</a:t>
                      </a:r>
                      <a:r>
                        <a:rPr lang="es-MX" sz="1150" dirty="0" smtClean="0">
                          <a:latin typeface="Century Gothic" pitchFamily="34" charset="0"/>
                        </a:rPr>
                        <a:t> 12 de marzo de 2015, el INFONAVIT constituyó con Banco Actinver, el Fideicomiso No. F/1981.</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dirty="0" smtClean="0">
                          <a:latin typeface="Century Gothic" pitchFamily="34" charset="0"/>
                        </a:rPr>
                        <a:t>Custodio</a:t>
                      </a:r>
                      <a:r>
                        <a:rPr lang="es-MX" sz="115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ES" sz="1150" baseline="0" dirty="0" smtClean="0">
                        <a:latin typeface="Century Gothic" pitchFamily="34" charset="0"/>
                      </a:endParaRPr>
                    </a:p>
                  </a:txBody>
                  <a:tcPr marT="72000">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rowSpan="2">
                  <a:txBody>
                    <a:bodyPr/>
                    <a:lstStyle/>
                    <a:p>
                      <a:pPr marL="171450" indent="-171450" algn="just">
                        <a:buFont typeface="Arial" panose="020B0604020202020204" pitchFamily="34" charset="0"/>
                        <a:buChar char="•"/>
                      </a:pPr>
                      <a:r>
                        <a:rPr lang="es-MX" sz="1150" b="0" dirty="0" smtClean="0">
                          <a:latin typeface="Century Gothic" pitchFamily="34" charset="0"/>
                        </a:rPr>
                        <a:t>Se encuentran pendientes definiciones sobre temas laborales por parte de la Subdirección General de Administración de Personas</a:t>
                      </a:r>
                      <a:r>
                        <a:rPr lang="es-MX" sz="1150" b="0" baseline="0" dirty="0" smtClean="0">
                          <a:latin typeface="Century Gothic" pitchFamily="34" charset="0"/>
                        </a:rPr>
                        <a:t> y de la Subdirección General Jurídica p</a:t>
                      </a:r>
                      <a:r>
                        <a:rPr lang="es-MX" sz="1150" b="0" dirty="0" smtClean="0">
                          <a:latin typeface="Century Gothic" pitchFamily="34" charset="0"/>
                        </a:rPr>
                        <a:t>ara que la</a:t>
                      </a:r>
                      <a:r>
                        <a:rPr lang="es-MX" sz="1150" b="0" baseline="0" dirty="0" smtClean="0">
                          <a:latin typeface="Century Gothic" pitchFamily="34" charset="0"/>
                        </a:rPr>
                        <a:t> Gerencia Sr. de Mercados Financieros y Gestión de Inversiones (MFGI) pueda </a:t>
                      </a:r>
                      <a:r>
                        <a:rPr lang="es-MX" sz="1150" b="0" dirty="0" smtClean="0">
                          <a:latin typeface="Century Gothic" pitchFamily="34" charset="0"/>
                        </a:rPr>
                        <a:t>avanzar en la implementación de los nuevos parámetros autorizados por el Consejo de Administración para la gestión del fondo.</a:t>
                      </a:r>
                      <a:endParaRPr lang="es-MX" sz="1150" b="0" baseline="0" dirty="0" smtClean="0">
                        <a:latin typeface="Century Gothic"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794192">
                <a:tc>
                  <a:txBody>
                    <a:bodyPr/>
                    <a:lstStyle/>
                    <a:p>
                      <a:pPr marL="171450" indent="-171450" algn="just">
                        <a:buFont typeface="Arial" panose="020B0604020202020204" pitchFamily="34" charset="0"/>
                        <a:buChar char="•"/>
                      </a:pPr>
                      <a:r>
                        <a:rPr lang="es-MX" sz="1150" b="1" dirty="0" smtClean="0">
                          <a:latin typeface="Century Gothic" pitchFamily="34" charset="0"/>
                        </a:rPr>
                        <a:t>Fideicomiso:</a:t>
                      </a:r>
                      <a:r>
                        <a:rPr lang="es-MX" sz="1150" baseline="0" dirty="0" smtClean="0">
                          <a:latin typeface="Century Gothic" pitchFamily="34" charset="0"/>
                        </a:rPr>
                        <a:t> El</a:t>
                      </a:r>
                      <a:r>
                        <a:rPr lang="es-MX" sz="1150" dirty="0" smtClean="0">
                          <a:latin typeface="Century Gothic" pitchFamily="34" charset="0"/>
                        </a:rPr>
                        <a:t> </a:t>
                      </a:r>
                      <a:r>
                        <a:rPr lang="es-MX" sz="1150" baseline="0" dirty="0" smtClean="0">
                          <a:latin typeface="Century Gothic" pitchFamily="34" charset="0"/>
                        </a:rPr>
                        <a:t>12 de marzo de 2015, el INFONAVIT constituyó con Banco Actinver, el Fideicomiso No. F/1983</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dirty="0" smtClean="0">
                          <a:latin typeface="Century Gothic" pitchFamily="34" charset="0"/>
                        </a:rPr>
                        <a:t>Custodio</a:t>
                      </a:r>
                      <a:r>
                        <a:rPr lang="es-MX" sz="1150" dirty="0" smtClean="0">
                          <a:latin typeface="Century Gothic" pitchFamily="34" charset="0"/>
                        </a:rPr>
                        <a:t>:  </a:t>
                      </a:r>
                      <a:r>
                        <a:rPr lang="es-MX" sz="1150" b="0" baseline="0" dirty="0" smtClean="0">
                          <a:latin typeface="Century Gothic" pitchFamily="34" charset="0"/>
                        </a:rPr>
                        <a:t>Contrato </a:t>
                      </a:r>
                      <a:r>
                        <a:rPr lang="es-MX" sz="1150" b="0" dirty="0" smtClean="0">
                          <a:latin typeface="Century Gothic" pitchFamily="34" charset="0"/>
                        </a:rPr>
                        <a:t>formalizado.</a:t>
                      </a:r>
                    </a:p>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b="1" baseline="0" dirty="0" smtClean="0">
                          <a:latin typeface="Century Gothic" pitchFamily="34" charset="0"/>
                        </a:rPr>
                        <a:t>Valuadora: </a:t>
                      </a:r>
                      <a:r>
                        <a:rPr lang="es-MX" sz="1150" dirty="0" smtClean="0">
                          <a:latin typeface="Century Gothic" pitchFamily="34" charset="0"/>
                        </a:rPr>
                        <a:t>Se cuenta con versión final de contrato</a:t>
                      </a:r>
                      <a:r>
                        <a:rPr lang="es-MX" sz="1150" baseline="0" dirty="0" smtClean="0">
                          <a:latin typeface="Century Gothic" pitchFamily="34" charset="0"/>
                        </a:rPr>
                        <a:t>, en proceso de formalización.</a:t>
                      </a:r>
                      <a:endParaRPr lang="es-MX" sz="1150" dirty="0">
                        <a:latin typeface="Century Gothic" pitchFamily="34"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pPr marL="171450" indent="-171450" algn="just">
                        <a:buFont typeface="Arial" panose="020B0604020202020204" pitchFamily="34" charset="0"/>
                        <a:buChar char="•"/>
                      </a:pPr>
                      <a:endParaRPr lang="es-MX" sz="1150" b="0" dirty="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936373">
                <a:tc gridSpan="2">
                  <a:txBody>
                    <a:bodyPr/>
                    <a:lstStyle/>
                    <a:p>
                      <a:pPr marL="171450" marR="0" lvl="2"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kern="1200" dirty="0" smtClean="0">
                          <a:solidFill>
                            <a:schemeClr val="tx1"/>
                          </a:solidFill>
                          <a:latin typeface="Century Gothic" pitchFamily="34" charset="0"/>
                          <a:ea typeface="+mn-ea"/>
                          <a:cs typeface="+mn-cs"/>
                        </a:rPr>
                        <a:t>El 7 de septiembre de 2015 se realizó la Primera Sesión Extraordinaria del Comité Técnico del Fondo de Protección de Pagos, en la cual, se aprobó la transferencia de la gestión de los recursos del FPP a la Gerencia</a:t>
                      </a:r>
                      <a:r>
                        <a:rPr lang="es-MX" sz="1150" kern="1200" baseline="0" dirty="0" smtClean="0">
                          <a:solidFill>
                            <a:schemeClr val="tx1"/>
                          </a:solidFill>
                          <a:latin typeface="Century Gothic" pitchFamily="34" charset="0"/>
                          <a:ea typeface="+mn-ea"/>
                          <a:cs typeface="+mn-cs"/>
                        </a:rPr>
                        <a:t> </a:t>
                      </a:r>
                      <a:r>
                        <a:rPr lang="es-MX" sz="1150" kern="1200" dirty="0" smtClean="0">
                          <a:solidFill>
                            <a:schemeClr val="tx1"/>
                          </a:solidFill>
                          <a:latin typeface="Century Gothic" pitchFamily="34" charset="0"/>
                          <a:ea typeface="+mn-ea"/>
                          <a:cs typeface="+mn-cs"/>
                        </a:rPr>
                        <a:t>Sr. de Mercados Financieros y Gestión de Inversiones, en cumplimento a lo establecido por el Consejo de Administración.</a:t>
                      </a:r>
                    </a:p>
                    <a:p>
                      <a:pPr marL="171450" marR="0" lvl="2"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50" kern="1200" dirty="0" smtClean="0">
                          <a:solidFill>
                            <a:schemeClr val="tx1"/>
                          </a:solidFill>
                          <a:latin typeface="Century Gothic" pitchFamily="34" charset="0"/>
                          <a:ea typeface="+mn-ea"/>
                          <a:cs typeface="+mn-cs"/>
                        </a:rPr>
                        <a:t>Se encuentran en análisis posibles ajustes en el funcionamiento del Fondo, una vez definidos se determinará la mejor estrategia de transferencia de activos y un régimen inversión adecuado a  las nuevas necesidades de liquidez del Fondo.</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71450" marR="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50" b="0" baseline="0" dirty="0" smtClean="0">
                        <a:latin typeface="Century Gothic"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bl>
          </a:graphicData>
        </a:graphic>
      </p:graphicFrame>
      <p:sp>
        <p:nvSpPr>
          <p:cNvPr id="2" name="1 Rectángulo"/>
          <p:cNvSpPr/>
          <p:nvPr/>
        </p:nvSpPr>
        <p:spPr>
          <a:xfrm>
            <a:off x="144463" y="969335"/>
            <a:ext cx="8904004" cy="646331"/>
          </a:xfrm>
          <a:prstGeom prst="rect">
            <a:avLst/>
          </a:prstGeom>
        </p:spPr>
        <p:txBody>
          <a:bodyPr wrap="square">
            <a:spAutoFit/>
          </a:bodyPr>
          <a:lstStyle/>
          <a:p>
            <a:pPr marL="177800" indent="-177800" defTabSz="913881">
              <a:buFont typeface="Arial" pitchFamily="34" charset="0"/>
              <a:buChar char="•"/>
            </a:pPr>
            <a:r>
              <a:rPr lang="es-MX" sz="1200" dirty="0">
                <a:solidFill>
                  <a:prstClr val="black"/>
                </a:solidFill>
                <a:latin typeface="Century Gothic" pitchFamily="34" charset="0"/>
              </a:rPr>
              <a:t>Con relación a los avances en la implementación de lo establecido en la fracción V del Art. 51 del Estatuto Orgánico del Infonavit </a:t>
            </a:r>
            <a:r>
              <a:rPr lang="es-MX" sz="1200" dirty="0" smtClean="0">
                <a:solidFill>
                  <a:prstClr val="black"/>
                </a:solidFill>
                <a:latin typeface="Century Gothic" pitchFamily="34" charset="0"/>
              </a:rPr>
              <a:t>sobre </a:t>
            </a:r>
            <a:r>
              <a:rPr lang="es-MX" sz="1200" dirty="0">
                <a:solidFill>
                  <a:prstClr val="black"/>
                </a:solidFill>
                <a:latin typeface="Century Gothic" pitchFamily="34" charset="0"/>
              </a:rPr>
              <a:t>“Administrar el marco de gestión de los distintos fondos del Instituto, de acuerdo con los parámetros autorizados por el Consejo de Administración” se informa lo siguiente:</a:t>
            </a:r>
          </a:p>
        </p:txBody>
      </p:sp>
      <p:cxnSp>
        <p:nvCxnSpPr>
          <p:cNvPr id="16" name="15 Conector recto"/>
          <p:cNvCxnSpPr/>
          <p:nvPr/>
        </p:nvCxnSpPr>
        <p:spPr>
          <a:xfrm flipV="1">
            <a:off x="129450" y="3037679"/>
            <a:ext cx="8640000" cy="8626"/>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3658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4119605" cy="1051612"/>
          </a:xfrm>
        </p:spPr>
        <p:txBody>
          <a:bodyPr>
            <a:normAutofit fontScale="90000"/>
          </a:bodyPr>
          <a:lstStyle/>
          <a:p>
            <a:r>
              <a:rPr lang="es-MX" sz="2500" b="1" dirty="0">
                <a:latin typeface="Century Gothic" pitchFamily="34" charset="0"/>
              </a:rPr>
              <a:t>Grupo de Trabajo de </a:t>
            </a:r>
            <a:r>
              <a:rPr lang="es-MX" sz="2500" b="1" dirty="0" smtClean="0">
                <a:latin typeface="Century Gothic" pitchFamily="34" charset="0"/>
              </a:rPr>
              <a:t>Inversiones</a:t>
            </a:r>
            <a:br>
              <a:rPr lang="es-MX" sz="2500" b="1" dirty="0" smtClean="0">
                <a:latin typeface="Century Gothic" pitchFamily="34" charset="0"/>
              </a:rPr>
            </a:br>
            <a:r>
              <a:rPr lang="es-MX" sz="2500" b="1" dirty="0" smtClean="0">
                <a:latin typeface="Century Gothic" pitchFamily="34" charset="0"/>
              </a:rPr>
              <a:t>Sesión </a:t>
            </a:r>
            <a:r>
              <a:rPr lang="es-MX" sz="2500" b="1" dirty="0">
                <a:latin typeface="Century Gothic" pitchFamily="34" charset="0"/>
              </a:rPr>
              <a:t>número </a:t>
            </a:r>
            <a:r>
              <a:rPr lang="es-MX" sz="2500" b="1" dirty="0" smtClean="0">
                <a:latin typeface="Century Gothic" pitchFamily="34" charset="0"/>
              </a:rPr>
              <a:t>012</a:t>
            </a:r>
            <a:endParaRPr lang="es-MX" sz="2500" b="1" dirty="0">
              <a:latin typeface="Century Gothic" pitchFamily="34" charset="0"/>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a:latin typeface="Century Gothic" pitchFamily="34" charset="0"/>
              </a:rPr>
              <a:t>Octubre 2015</a:t>
            </a:r>
            <a:endParaRPr lang="es-MX" sz="2000" dirty="0">
              <a:latin typeface="Century Gothic" pitchFamily="34" charset="0"/>
            </a:endParaRPr>
          </a:p>
        </p:txBody>
      </p:sp>
    </p:spTree>
    <p:custDataLst>
      <p:tags r:id="rId1"/>
    </p:custDataLst>
    <p:extLst>
      <p:ext uri="{BB962C8B-B14F-4D97-AF65-F5344CB8AC3E}">
        <p14:creationId xmlns:p14="http://schemas.microsoft.com/office/powerpoint/2010/main" val="32942099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SLIDESTYLE" val="CoverPage"/>
</p:tagLst>
</file>

<file path=ppt/tags/tag9.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61819</TotalTime>
  <Words>4154</Words>
  <Application>Microsoft Office PowerPoint</Application>
  <PresentationFormat>Carta (216 x 279 mm)</PresentationFormat>
  <Paragraphs>555</Paragraphs>
  <Slides>30</Slides>
  <Notes>19</Notes>
  <HiddenSlides>0</HiddenSlides>
  <MMClips>0</MMClips>
  <ScaleCrop>false</ScaleCrop>
  <HeadingPairs>
    <vt:vector size="6" baseType="variant">
      <vt:variant>
        <vt:lpstr>Tema</vt:lpstr>
      </vt:variant>
      <vt:variant>
        <vt:i4>9</vt:i4>
      </vt:variant>
      <vt:variant>
        <vt:lpstr>Servidores OLE incrustados</vt:lpstr>
      </vt:variant>
      <vt:variant>
        <vt:i4>1</vt:i4>
      </vt:variant>
      <vt:variant>
        <vt:lpstr>Títulos de diapositiva</vt:lpstr>
      </vt:variant>
      <vt:variant>
        <vt:i4>30</vt:i4>
      </vt:variant>
    </vt:vector>
  </HeadingPairs>
  <TitlesOfParts>
    <vt:vector size="40" baseType="lpstr">
      <vt:lpstr>blank</vt:lpstr>
      <vt:lpstr>1_blank</vt:lpstr>
      <vt:lpstr>2_blank</vt:lpstr>
      <vt:lpstr>3_blank</vt:lpstr>
      <vt:lpstr>4_blank</vt:lpstr>
      <vt:lpstr>Infonavit_2015</vt:lpstr>
      <vt:lpstr>1_Infonavit_2015</vt:lpstr>
      <vt:lpstr>2_Infonavit_2015</vt:lpstr>
      <vt:lpstr>5_blank</vt:lpstr>
      <vt:lpstr>think-cell Slide</vt:lpstr>
      <vt:lpstr>Grupo de Trabajo de Inversiones Sesión número 012</vt:lpstr>
      <vt:lpstr>Presentación de PowerPoint</vt:lpstr>
      <vt:lpstr>Resumen</vt:lpstr>
      <vt:lpstr>La FED no subió tasa: 0% - 0.25%</vt:lpstr>
      <vt:lpstr>Y la reacción de Banxico</vt:lpstr>
      <vt:lpstr>En México, inflación con nuevo mínimo histórico</vt:lpstr>
      <vt:lpstr>Paquete presupuestal 2016: Reducción del Déficit</vt:lpstr>
      <vt:lpstr>Presentación de PowerPoint</vt:lpstr>
      <vt:lpstr>Escenario: Sin Cambios</vt:lpstr>
      <vt:lpstr>Presentación de PowerPoint</vt:lpstr>
      <vt:lpstr>Estrategia de inversión </vt:lpstr>
      <vt:lpstr>Presentación de PowerPoint</vt:lpstr>
      <vt:lpstr>Presentación de PowerPoint</vt:lpstr>
      <vt:lpstr>Resultados económicos del FANVIT</vt:lpstr>
      <vt:lpstr>Resultados económicos del FANVIT</vt:lpstr>
      <vt:lpstr>Resultados económicos del FANVIT </vt:lpstr>
      <vt:lpstr>Activos bajo gestión etapas inicial, híbrida e interna</vt:lpstr>
      <vt:lpstr>Presentación de PowerPoint</vt:lpstr>
      <vt:lpstr>Composición de la cartera</vt:lpstr>
      <vt:lpstr>Composición por tipo de activo</vt:lpstr>
      <vt:lpstr>Composición por tipo de activo</vt:lpstr>
      <vt:lpstr>Presentación de PowerPoint</vt:lpstr>
      <vt:lpstr>Participación en el FINVIT</vt:lpstr>
      <vt:lpstr>Aportaciones al FINVIT</vt:lpstr>
      <vt:lpstr>Estrategia de inversión FINVIT </vt:lpstr>
      <vt:lpstr>Resultados y composición de la cartera del FINVIT</vt:lpstr>
      <vt:lpstr>Composición por tipo de activo</vt:lpstr>
      <vt:lpstr>Presentación de PowerPoint</vt:lpstr>
      <vt:lpstr>Avances sobre la gestión de otros Fondos del Infonavit</vt:lpstr>
      <vt:lpstr>Grupo de Trabajo de Inversiones Sesión número 012</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Trumbley Arroyo Paula Susana</cp:lastModifiedBy>
  <cp:revision>1303</cp:revision>
  <cp:lastPrinted>2014-10-10T17:14:48Z</cp:lastPrinted>
  <dcterms:created xsi:type="dcterms:W3CDTF">2014-04-09T15:13:30Z</dcterms:created>
  <dcterms:modified xsi:type="dcterms:W3CDTF">2016-01-07T15:31:09Z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