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9.xml" ContentType="application/vnd.openxmlformats-officedocument.theme+xml"/>
  <Override PartName="/ppt/tags/tag7.xml" ContentType="application/vnd.openxmlformats-officedocument.presentationml.tags+xml"/>
  <Override PartName="/ppt/theme/theme10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theme/themeOverride6.xml" ContentType="application/vnd.openxmlformats-officedocument.themeOverride+xml"/>
  <Override PartName="/ppt/charts/chart14.xml" ContentType="application/vnd.openxmlformats-officedocument.drawingml.chart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tags/tag33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bookmarkIdSeed="3">
  <p:sldMasterIdLst>
    <p:sldMasterId id="2147483656" r:id="rId1"/>
    <p:sldMasterId id="2147483677" r:id="rId2"/>
    <p:sldMasterId id="2147483699" r:id="rId3"/>
    <p:sldMasterId id="2147483731" r:id="rId4"/>
    <p:sldMasterId id="2147483737" r:id="rId5"/>
    <p:sldMasterId id="2147483743" r:id="rId6"/>
    <p:sldMasterId id="2147483758" r:id="rId7"/>
    <p:sldMasterId id="2147483773" r:id="rId8"/>
    <p:sldMasterId id="2147483786" r:id="rId9"/>
  </p:sldMasterIdLst>
  <p:notesMasterIdLst>
    <p:notesMasterId r:id="rId55"/>
  </p:notesMasterIdLst>
  <p:sldIdLst>
    <p:sldId id="1065" r:id="rId10"/>
    <p:sldId id="1597" r:id="rId11"/>
    <p:sldId id="1670" r:id="rId12"/>
    <p:sldId id="1549" r:id="rId13"/>
    <p:sldId id="1598" r:id="rId14"/>
    <p:sldId id="1507" r:id="rId15"/>
    <p:sldId id="1662" r:id="rId16"/>
    <p:sldId id="1599" r:id="rId17"/>
    <p:sldId id="1678" r:id="rId18"/>
    <p:sldId id="1679" r:id="rId19"/>
    <p:sldId id="1680" r:id="rId20"/>
    <p:sldId id="1681" r:id="rId21"/>
    <p:sldId id="1682" r:id="rId22"/>
    <p:sldId id="1683" r:id="rId23"/>
    <p:sldId id="1684" r:id="rId24"/>
    <p:sldId id="1606" r:id="rId25"/>
    <p:sldId id="1607" r:id="rId26"/>
    <p:sldId id="1672" r:id="rId27"/>
    <p:sldId id="1673" r:id="rId28"/>
    <p:sldId id="1674" r:id="rId29"/>
    <p:sldId id="1675" r:id="rId30"/>
    <p:sldId id="1676" r:id="rId31"/>
    <p:sldId id="1612" r:id="rId32"/>
    <p:sldId id="1613" r:id="rId33"/>
    <p:sldId id="1614" r:id="rId34"/>
    <p:sldId id="1668" r:id="rId35"/>
    <p:sldId id="1677" r:id="rId36"/>
    <p:sldId id="1617" r:id="rId37"/>
    <p:sldId id="1517" r:id="rId38"/>
    <p:sldId id="1519" r:id="rId39"/>
    <p:sldId id="1618" r:id="rId40"/>
    <p:sldId id="1619" r:id="rId41"/>
    <p:sldId id="1671" r:id="rId42"/>
    <p:sldId id="1621" r:id="rId43"/>
    <p:sldId id="1622" r:id="rId44"/>
    <p:sldId id="1623" r:id="rId45"/>
    <p:sldId id="1660" r:id="rId46"/>
    <p:sldId id="1627" r:id="rId47"/>
    <p:sldId id="1495" r:id="rId48"/>
    <p:sldId id="1628" r:id="rId49"/>
    <p:sldId id="1629" r:id="rId50"/>
    <p:sldId id="1630" r:id="rId51"/>
    <p:sldId id="1631" r:id="rId52"/>
    <p:sldId id="1632" r:id="rId53"/>
    <p:sldId id="1625" r:id="rId54"/>
  </p:sldIdLst>
  <p:sldSz cx="9144000" cy="6858000" type="letter"/>
  <p:notesSz cx="7010400" cy="9296400"/>
  <p:custDataLst>
    <p:tags r:id="rId56"/>
  </p:custDataLst>
  <p:defaultTextStyle>
    <a:defPPr>
      <a:defRPr lang="en-US"/>
    </a:defPPr>
    <a:lvl1pPr marL="0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6">
          <p15:clr>
            <a:srgbClr val="A4A3A4"/>
          </p15:clr>
        </p15:guide>
        <p15:guide id="2" orient="horz" pos="3804">
          <p15:clr>
            <a:srgbClr val="A4A3A4"/>
          </p15:clr>
        </p15:guide>
        <p15:guide id="3" pos="5759">
          <p15:clr>
            <a:srgbClr val="A4A3A4"/>
          </p15:clr>
        </p15:guide>
        <p15:guide id="4" pos="20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njamín Padilla Hernandez" initials="BPH" lastIdx="9" clrIdx="0"/>
  <p:cmAuthor id="1" name="Santiesteban Calderon Maria Fernanda" initials="SCMF" lastIdx="1" clrIdx="1"/>
  <p:cmAuthor id="2" name="Usuario" initials="U" lastIdx="22" clrIdx="2"/>
  <p:cmAuthor id="3" name="Trumbley Arroyo Paula Susana" initials="TAPS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7272"/>
    <a:srgbClr val="808080"/>
    <a:srgbClr val="017475"/>
    <a:srgbClr val="003399"/>
    <a:srgbClr val="258A14"/>
    <a:srgbClr val="BB2D2C"/>
    <a:srgbClr val="336600"/>
    <a:srgbClr val="0033CC"/>
    <a:srgbClr val="FF0000"/>
    <a:srgbClr val="E8B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180" autoAdjust="0"/>
    <p:restoredTop sz="97459" autoAdjust="0"/>
  </p:normalViewPr>
  <p:slideViewPr>
    <p:cSldViewPr snapToGrid="0" snapToObjects="1" showGuides="1">
      <p:cViewPr>
        <p:scale>
          <a:sx n="140" d="100"/>
          <a:sy n="140" d="100"/>
        </p:scale>
        <p:origin x="-72" y="516"/>
      </p:cViewPr>
      <p:guideLst>
        <p:guide orient="horz" pos="2156"/>
        <p:guide orient="horz" pos="3804"/>
        <p:guide pos="5759"/>
        <p:guide pos="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ags" Target="tags/tag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VVR\I.%20Actualizar%20Archivos\I.%201.%20Inegi%20Banxico\MEX%20Inflaci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VVR\I.%20Actualizar%20Archivos\I.%201.%20Inegi%20Banxico\MEX%20Inflac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RTALINFONAVIT\shared\cvvr\II.%20Productos\II.%2016.%20CDS\cds%20sovereign%20resp.xlsm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VVR\I.%20Actualizar%20Archivos\I.%202.%20Bloomberg\De%20Mercados\MEX%20Premio%20Mexico%20Cambiario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Libro1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8.bin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5\shared\FrontOffice\Spreadsheets\presentaciones%20semanales\2016\Historico_Vector%2030-01-2015%20COMITE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5\shared\FrontOffice\Spreadsheets\presentaciones%20semanales\2016\Historico_Vector%2014.01.2015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5\shared\FrontOffice\Spreadsheets\presentaciones%20semanales\2016\Historico_Vector%2014.01.2015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5\shared\FrontOffice\Spreadsheets\presentaciones%20semanales\2016\Historico_Vector%2014.01.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1846124710731269"/>
          <c:y val="5.0925925925925923E-2"/>
          <c:w val="0.5427804219212754"/>
          <c:h val="0.8338739428404782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>
                    <a:latin typeface="Century Gothic" panose="020B0502020202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Banobras       </c:v>
                </c:pt>
                <c:pt idx="1">
                  <c:v>ACE-Fianzas Monterrey      </c:v>
                </c:pt>
                <c:pt idx="2">
                  <c:v>Bancomext      </c:v>
                </c:pt>
                <c:pt idx="3">
                  <c:v>Fondo de Pensiones de Jalisco      </c:v>
                </c:pt>
                <c:pt idx="4">
                  <c:v>Banorte      </c:v>
                </c:pt>
                <c:pt idx="5">
                  <c:v>Banbajio      </c:v>
                </c:pt>
                <c:pt idx="6">
                  <c:v>INFONAVIT      </c:v>
                </c:pt>
                <c:pt idx="7">
                  <c:v>CI Banco      </c:v>
                </c:pt>
                <c:pt idx="8">
                  <c:v>Nafinsa      </c:v>
                </c:pt>
                <c:pt idx="9">
                  <c:v>Mifel México      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415</c:v>
                </c:pt>
                <c:pt idx="1">
                  <c:v>350</c:v>
                </c:pt>
                <c:pt idx="2">
                  <c:v>90</c:v>
                </c:pt>
                <c:pt idx="3">
                  <c:v>85</c:v>
                </c:pt>
                <c:pt idx="4">
                  <c:v>50</c:v>
                </c:pt>
                <c:pt idx="5">
                  <c:v>50</c:v>
                </c:pt>
                <c:pt idx="6">
                  <c:v>41</c:v>
                </c:pt>
                <c:pt idx="7">
                  <c:v>30</c:v>
                </c:pt>
                <c:pt idx="8">
                  <c:v>19</c:v>
                </c:pt>
                <c:pt idx="9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28416"/>
        <c:axId val="30829952"/>
      </c:barChart>
      <c:catAx>
        <c:axId val="3082841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>
                <a:latin typeface="Century Gothic" panose="020B0502020202020204" pitchFamily="34" charset="0"/>
              </a:defRPr>
            </a:pPr>
            <a:endParaRPr lang="es-MX"/>
          </a:p>
        </c:txPr>
        <c:crossAx val="30829952"/>
        <c:crosses val="autoZero"/>
        <c:auto val="1"/>
        <c:lblAlgn val="ctr"/>
        <c:lblOffset val="100"/>
        <c:noMultiLvlLbl val="0"/>
      </c:catAx>
      <c:valAx>
        <c:axId val="30829952"/>
        <c:scaling>
          <c:orientation val="minMax"/>
          <c:max val="450"/>
          <c:min val="-50"/>
        </c:scaling>
        <c:delete val="0"/>
        <c:axPos val="b"/>
        <c:majorGridlines>
          <c:spPr>
            <a:ln>
              <a:solidFill>
                <a:sysClr val="window" lastClr="FFFFFF">
                  <a:lumMod val="75000"/>
                </a:sys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entury Gothic" panose="020B0502020202020204" pitchFamily="34" charset="0"/>
              </a:defRPr>
            </a:pPr>
            <a:endParaRPr lang="es-MX"/>
          </a:p>
        </c:txPr>
        <c:crossAx val="308284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/>
              <a:t>Tasa de Referencia de Banxico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Hoja2!$E$1</c:f>
              <c:strCache>
                <c:ptCount val="1"/>
                <c:pt idx="0">
                  <c:v>Tasa Referencia Banxico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Hoja2!$A$19:$A$2976</c:f>
              <c:numCache>
                <c:formatCode>m/d/yyyy</c:formatCode>
                <c:ptCount val="2068"/>
                <c:pt idx="0">
                  <c:v>39465</c:v>
                </c:pt>
                <c:pt idx="1">
                  <c:v>39468</c:v>
                </c:pt>
                <c:pt idx="2">
                  <c:v>39469</c:v>
                </c:pt>
                <c:pt idx="3">
                  <c:v>39470</c:v>
                </c:pt>
                <c:pt idx="4">
                  <c:v>39471</c:v>
                </c:pt>
                <c:pt idx="5">
                  <c:v>39472</c:v>
                </c:pt>
                <c:pt idx="6">
                  <c:v>39475</c:v>
                </c:pt>
                <c:pt idx="7">
                  <c:v>39476</c:v>
                </c:pt>
                <c:pt idx="8">
                  <c:v>39477</c:v>
                </c:pt>
                <c:pt idx="9">
                  <c:v>39478</c:v>
                </c:pt>
                <c:pt idx="10">
                  <c:v>39479</c:v>
                </c:pt>
                <c:pt idx="11">
                  <c:v>39483</c:v>
                </c:pt>
                <c:pt idx="12">
                  <c:v>39484</c:v>
                </c:pt>
                <c:pt idx="13">
                  <c:v>39485</c:v>
                </c:pt>
                <c:pt idx="14">
                  <c:v>39486</c:v>
                </c:pt>
                <c:pt idx="15">
                  <c:v>39489</c:v>
                </c:pt>
                <c:pt idx="16">
                  <c:v>39490</c:v>
                </c:pt>
                <c:pt idx="17">
                  <c:v>39491</c:v>
                </c:pt>
                <c:pt idx="18">
                  <c:v>39492</c:v>
                </c:pt>
                <c:pt idx="19">
                  <c:v>39493</c:v>
                </c:pt>
                <c:pt idx="20">
                  <c:v>39496</c:v>
                </c:pt>
                <c:pt idx="21">
                  <c:v>39497</c:v>
                </c:pt>
                <c:pt idx="22">
                  <c:v>39498</c:v>
                </c:pt>
                <c:pt idx="23">
                  <c:v>39499</c:v>
                </c:pt>
                <c:pt idx="24">
                  <c:v>39500</c:v>
                </c:pt>
                <c:pt idx="25">
                  <c:v>39503</c:v>
                </c:pt>
                <c:pt idx="26">
                  <c:v>39504</c:v>
                </c:pt>
                <c:pt idx="27">
                  <c:v>39505</c:v>
                </c:pt>
                <c:pt idx="28">
                  <c:v>39506</c:v>
                </c:pt>
                <c:pt idx="29">
                  <c:v>39507</c:v>
                </c:pt>
                <c:pt idx="30">
                  <c:v>39510</c:v>
                </c:pt>
                <c:pt idx="31">
                  <c:v>39511</c:v>
                </c:pt>
                <c:pt idx="32">
                  <c:v>39512</c:v>
                </c:pt>
                <c:pt idx="33">
                  <c:v>39513</c:v>
                </c:pt>
                <c:pt idx="34">
                  <c:v>39514</c:v>
                </c:pt>
                <c:pt idx="35">
                  <c:v>39517</c:v>
                </c:pt>
                <c:pt idx="36">
                  <c:v>39518</c:v>
                </c:pt>
                <c:pt idx="37">
                  <c:v>39519</c:v>
                </c:pt>
                <c:pt idx="38">
                  <c:v>39520</c:v>
                </c:pt>
                <c:pt idx="39">
                  <c:v>39521</c:v>
                </c:pt>
                <c:pt idx="40">
                  <c:v>39525</c:v>
                </c:pt>
                <c:pt idx="41">
                  <c:v>39526</c:v>
                </c:pt>
                <c:pt idx="42">
                  <c:v>39531</c:v>
                </c:pt>
                <c:pt idx="43">
                  <c:v>39532</c:v>
                </c:pt>
                <c:pt idx="44">
                  <c:v>39533</c:v>
                </c:pt>
                <c:pt idx="45">
                  <c:v>39534</c:v>
                </c:pt>
                <c:pt idx="46">
                  <c:v>39535</c:v>
                </c:pt>
                <c:pt idx="47">
                  <c:v>39538</c:v>
                </c:pt>
                <c:pt idx="48">
                  <c:v>39539</c:v>
                </c:pt>
                <c:pt idx="49">
                  <c:v>39540</c:v>
                </c:pt>
                <c:pt idx="50">
                  <c:v>39541</c:v>
                </c:pt>
                <c:pt idx="51">
                  <c:v>39542</c:v>
                </c:pt>
                <c:pt idx="52">
                  <c:v>39545</c:v>
                </c:pt>
                <c:pt idx="53">
                  <c:v>39546</c:v>
                </c:pt>
                <c:pt idx="54">
                  <c:v>39547</c:v>
                </c:pt>
                <c:pt idx="55">
                  <c:v>39548</c:v>
                </c:pt>
                <c:pt idx="56">
                  <c:v>39549</c:v>
                </c:pt>
                <c:pt idx="57">
                  <c:v>39552</c:v>
                </c:pt>
                <c:pt idx="58">
                  <c:v>39553</c:v>
                </c:pt>
                <c:pt idx="59">
                  <c:v>39554</c:v>
                </c:pt>
                <c:pt idx="60">
                  <c:v>39555</c:v>
                </c:pt>
                <c:pt idx="61">
                  <c:v>39556</c:v>
                </c:pt>
                <c:pt idx="62">
                  <c:v>39559</c:v>
                </c:pt>
                <c:pt idx="63">
                  <c:v>39560</c:v>
                </c:pt>
                <c:pt idx="64">
                  <c:v>39561</c:v>
                </c:pt>
                <c:pt idx="65">
                  <c:v>39562</c:v>
                </c:pt>
                <c:pt idx="66">
                  <c:v>39563</c:v>
                </c:pt>
                <c:pt idx="67">
                  <c:v>39566</c:v>
                </c:pt>
                <c:pt idx="68">
                  <c:v>39567</c:v>
                </c:pt>
                <c:pt idx="69">
                  <c:v>39568</c:v>
                </c:pt>
                <c:pt idx="70">
                  <c:v>39570</c:v>
                </c:pt>
                <c:pt idx="71">
                  <c:v>39573</c:v>
                </c:pt>
                <c:pt idx="72">
                  <c:v>39574</c:v>
                </c:pt>
                <c:pt idx="73">
                  <c:v>39575</c:v>
                </c:pt>
                <c:pt idx="74">
                  <c:v>39576</c:v>
                </c:pt>
                <c:pt idx="75">
                  <c:v>39577</c:v>
                </c:pt>
                <c:pt idx="76">
                  <c:v>39580</c:v>
                </c:pt>
                <c:pt idx="77">
                  <c:v>39581</c:v>
                </c:pt>
                <c:pt idx="78">
                  <c:v>39582</c:v>
                </c:pt>
                <c:pt idx="79">
                  <c:v>39583</c:v>
                </c:pt>
                <c:pt idx="80">
                  <c:v>39584</c:v>
                </c:pt>
                <c:pt idx="81">
                  <c:v>39587</c:v>
                </c:pt>
                <c:pt idx="82">
                  <c:v>39588</c:v>
                </c:pt>
                <c:pt idx="83">
                  <c:v>39589</c:v>
                </c:pt>
                <c:pt idx="84">
                  <c:v>39590</c:v>
                </c:pt>
                <c:pt idx="85">
                  <c:v>39591</c:v>
                </c:pt>
                <c:pt idx="86">
                  <c:v>39594</c:v>
                </c:pt>
                <c:pt idx="87">
                  <c:v>39595</c:v>
                </c:pt>
                <c:pt idx="88">
                  <c:v>39596</c:v>
                </c:pt>
                <c:pt idx="89">
                  <c:v>39597</c:v>
                </c:pt>
                <c:pt idx="90">
                  <c:v>39598</c:v>
                </c:pt>
                <c:pt idx="91">
                  <c:v>39601</c:v>
                </c:pt>
                <c:pt idx="92">
                  <c:v>39602</c:v>
                </c:pt>
                <c:pt idx="93">
                  <c:v>39603</c:v>
                </c:pt>
                <c:pt idx="94">
                  <c:v>39604</c:v>
                </c:pt>
                <c:pt idx="95">
                  <c:v>39605</c:v>
                </c:pt>
                <c:pt idx="96">
                  <c:v>39608</c:v>
                </c:pt>
                <c:pt idx="97">
                  <c:v>39609</c:v>
                </c:pt>
                <c:pt idx="98">
                  <c:v>39610</c:v>
                </c:pt>
                <c:pt idx="99">
                  <c:v>39611</c:v>
                </c:pt>
                <c:pt idx="100">
                  <c:v>39612</c:v>
                </c:pt>
                <c:pt idx="101">
                  <c:v>39615</c:v>
                </c:pt>
                <c:pt idx="102">
                  <c:v>39616</c:v>
                </c:pt>
                <c:pt idx="103">
                  <c:v>39617</c:v>
                </c:pt>
                <c:pt idx="104">
                  <c:v>39618</c:v>
                </c:pt>
                <c:pt idx="105">
                  <c:v>39619</c:v>
                </c:pt>
                <c:pt idx="106">
                  <c:v>39622</c:v>
                </c:pt>
                <c:pt idx="107">
                  <c:v>39623</c:v>
                </c:pt>
                <c:pt idx="108">
                  <c:v>39624</c:v>
                </c:pt>
                <c:pt idx="109">
                  <c:v>39625</c:v>
                </c:pt>
                <c:pt idx="110">
                  <c:v>39626</c:v>
                </c:pt>
                <c:pt idx="111">
                  <c:v>39629</c:v>
                </c:pt>
                <c:pt idx="112">
                  <c:v>39630</c:v>
                </c:pt>
                <c:pt idx="113">
                  <c:v>39631</c:v>
                </c:pt>
                <c:pt idx="114">
                  <c:v>39632</c:v>
                </c:pt>
                <c:pt idx="115">
                  <c:v>39633</c:v>
                </c:pt>
                <c:pt idx="116">
                  <c:v>39636</c:v>
                </c:pt>
                <c:pt idx="117">
                  <c:v>39637</c:v>
                </c:pt>
                <c:pt idx="118">
                  <c:v>39638</c:v>
                </c:pt>
                <c:pt idx="119">
                  <c:v>39639</c:v>
                </c:pt>
                <c:pt idx="120">
                  <c:v>39640</c:v>
                </c:pt>
                <c:pt idx="121">
                  <c:v>39643</c:v>
                </c:pt>
                <c:pt idx="122">
                  <c:v>39644</c:v>
                </c:pt>
                <c:pt idx="123">
                  <c:v>39645</c:v>
                </c:pt>
                <c:pt idx="124">
                  <c:v>39646</c:v>
                </c:pt>
                <c:pt idx="125">
                  <c:v>39647</c:v>
                </c:pt>
                <c:pt idx="126">
                  <c:v>39650</c:v>
                </c:pt>
                <c:pt idx="127">
                  <c:v>39651</c:v>
                </c:pt>
                <c:pt idx="128">
                  <c:v>39652</c:v>
                </c:pt>
                <c:pt idx="129">
                  <c:v>39653</c:v>
                </c:pt>
                <c:pt idx="130">
                  <c:v>39654</c:v>
                </c:pt>
                <c:pt idx="131">
                  <c:v>39657</c:v>
                </c:pt>
                <c:pt idx="132">
                  <c:v>39658</c:v>
                </c:pt>
                <c:pt idx="133">
                  <c:v>39659</c:v>
                </c:pt>
                <c:pt idx="134">
                  <c:v>39660</c:v>
                </c:pt>
                <c:pt idx="135">
                  <c:v>39661</c:v>
                </c:pt>
                <c:pt idx="136">
                  <c:v>39664</c:v>
                </c:pt>
                <c:pt idx="137">
                  <c:v>39665</c:v>
                </c:pt>
                <c:pt idx="138">
                  <c:v>39666</c:v>
                </c:pt>
                <c:pt idx="139">
                  <c:v>39667</c:v>
                </c:pt>
                <c:pt idx="140">
                  <c:v>39668</c:v>
                </c:pt>
                <c:pt idx="141">
                  <c:v>39671</c:v>
                </c:pt>
                <c:pt idx="142">
                  <c:v>39672</c:v>
                </c:pt>
                <c:pt idx="143">
                  <c:v>39673</c:v>
                </c:pt>
                <c:pt idx="144">
                  <c:v>39674</c:v>
                </c:pt>
                <c:pt idx="145">
                  <c:v>39675</c:v>
                </c:pt>
                <c:pt idx="146">
                  <c:v>39678</c:v>
                </c:pt>
                <c:pt idx="147">
                  <c:v>39679</c:v>
                </c:pt>
                <c:pt idx="148">
                  <c:v>39680</c:v>
                </c:pt>
                <c:pt idx="149">
                  <c:v>39681</c:v>
                </c:pt>
                <c:pt idx="150">
                  <c:v>39682</c:v>
                </c:pt>
                <c:pt idx="151">
                  <c:v>39685</c:v>
                </c:pt>
                <c:pt idx="152">
                  <c:v>39686</c:v>
                </c:pt>
                <c:pt idx="153">
                  <c:v>39687</c:v>
                </c:pt>
                <c:pt idx="154">
                  <c:v>39688</c:v>
                </c:pt>
                <c:pt idx="155">
                  <c:v>39689</c:v>
                </c:pt>
                <c:pt idx="156">
                  <c:v>39692</c:v>
                </c:pt>
                <c:pt idx="157">
                  <c:v>39693</c:v>
                </c:pt>
                <c:pt idx="158">
                  <c:v>39694</c:v>
                </c:pt>
                <c:pt idx="159">
                  <c:v>39695</c:v>
                </c:pt>
                <c:pt idx="160">
                  <c:v>39696</c:v>
                </c:pt>
                <c:pt idx="161">
                  <c:v>39699</c:v>
                </c:pt>
                <c:pt idx="162">
                  <c:v>39700</c:v>
                </c:pt>
                <c:pt idx="163">
                  <c:v>39701</c:v>
                </c:pt>
                <c:pt idx="164">
                  <c:v>39702</c:v>
                </c:pt>
                <c:pt idx="165">
                  <c:v>39703</c:v>
                </c:pt>
                <c:pt idx="166">
                  <c:v>39706</c:v>
                </c:pt>
                <c:pt idx="167">
                  <c:v>39708</c:v>
                </c:pt>
                <c:pt idx="168">
                  <c:v>39709</c:v>
                </c:pt>
                <c:pt idx="169">
                  <c:v>39710</c:v>
                </c:pt>
                <c:pt idx="170">
                  <c:v>39713</c:v>
                </c:pt>
                <c:pt idx="171">
                  <c:v>39714</c:v>
                </c:pt>
                <c:pt idx="172">
                  <c:v>39715</c:v>
                </c:pt>
                <c:pt idx="173">
                  <c:v>39716</c:v>
                </c:pt>
                <c:pt idx="174">
                  <c:v>39717</c:v>
                </c:pt>
                <c:pt idx="175">
                  <c:v>39720</c:v>
                </c:pt>
                <c:pt idx="176">
                  <c:v>39721</c:v>
                </c:pt>
                <c:pt idx="177">
                  <c:v>39722</c:v>
                </c:pt>
                <c:pt idx="178">
                  <c:v>39723</c:v>
                </c:pt>
                <c:pt idx="179">
                  <c:v>39724</c:v>
                </c:pt>
                <c:pt idx="180">
                  <c:v>39727</c:v>
                </c:pt>
                <c:pt idx="181">
                  <c:v>39728</c:v>
                </c:pt>
                <c:pt idx="182">
                  <c:v>39729</c:v>
                </c:pt>
                <c:pt idx="183">
                  <c:v>39730</c:v>
                </c:pt>
                <c:pt idx="184">
                  <c:v>39731</c:v>
                </c:pt>
                <c:pt idx="185">
                  <c:v>39734</c:v>
                </c:pt>
                <c:pt idx="186">
                  <c:v>39735</c:v>
                </c:pt>
                <c:pt idx="187">
                  <c:v>39736</c:v>
                </c:pt>
                <c:pt idx="188">
                  <c:v>39737</c:v>
                </c:pt>
                <c:pt idx="189">
                  <c:v>39738</c:v>
                </c:pt>
                <c:pt idx="190">
                  <c:v>39741</c:v>
                </c:pt>
                <c:pt idx="191">
                  <c:v>39742</c:v>
                </c:pt>
                <c:pt idx="192">
                  <c:v>39743</c:v>
                </c:pt>
                <c:pt idx="193">
                  <c:v>39744</c:v>
                </c:pt>
                <c:pt idx="194">
                  <c:v>39745</c:v>
                </c:pt>
                <c:pt idx="195">
                  <c:v>39748</c:v>
                </c:pt>
                <c:pt idx="196">
                  <c:v>39749</c:v>
                </c:pt>
                <c:pt idx="197">
                  <c:v>39750</c:v>
                </c:pt>
                <c:pt idx="198">
                  <c:v>39751</c:v>
                </c:pt>
                <c:pt idx="199">
                  <c:v>39752</c:v>
                </c:pt>
                <c:pt idx="200">
                  <c:v>39755</c:v>
                </c:pt>
                <c:pt idx="201">
                  <c:v>39756</c:v>
                </c:pt>
                <c:pt idx="202">
                  <c:v>39757</c:v>
                </c:pt>
                <c:pt idx="203">
                  <c:v>39758</c:v>
                </c:pt>
                <c:pt idx="204">
                  <c:v>39759</c:v>
                </c:pt>
                <c:pt idx="205">
                  <c:v>39762</c:v>
                </c:pt>
                <c:pt idx="206">
                  <c:v>39763</c:v>
                </c:pt>
                <c:pt idx="207">
                  <c:v>39764</c:v>
                </c:pt>
                <c:pt idx="208">
                  <c:v>39765</c:v>
                </c:pt>
                <c:pt idx="209">
                  <c:v>39766</c:v>
                </c:pt>
                <c:pt idx="210">
                  <c:v>39769</c:v>
                </c:pt>
                <c:pt idx="211">
                  <c:v>39770</c:v>
                </c:pt>
                <c:pt idx="212">
                  <c:v>39771</c:v>
                </c:pt>
                <c:pt idx="213">
                  <c:v>39772</c:v>
                </c:pt>
                <c:pt idx="214">
                  <c:v>39773</c:v>
                </c:pt>
                <c:pt idx="215">
                  <c:v>39776</c:v>
                </c:pt>
                <c:pt idx="216">
                  <c:v>39777</c:v>
                </c:pt>
                <c:pt idx="217">
                  <c:v>39778</c:v>
                </c:pt>
                <c:pt idx="218">
                  <c:v>39779</c:v>
                </c:pt>
                <c:pt idx="219">
                  <c:v>39780</c:v>
                </c:pt>
                <c:pt idx="220">
                  <c:v>39783</c:v>
                </c:pt>
                <c:pt idx="221">
                  <c:v>39784</c:v>
                </c:pt>
                <c:pt idx="222">
                  <c:v>39785</c:v>
                </c:pt>
                <c:pt idx="223">
                  <c:v>39786</c:v>
                </c:pt>
                <c:pt idx="224">
                  <c:v>39787</c:v>
                </c:pt>
                <c:pt idx="225">
                  <c:v>39790</c:v>
                </c:pt>
                <c:pt idx="226">
                  <c:v>39791</c:v>
                </c:pt>
                <c:pt idx="227">
                  <c:v>39792</c:v>
                </c:pt>
                <c:pt idx="228">
                  <c:v>39793</c:v>
                </c:pt>
                <c:pt idx="229">
                  <c:v>39794</c:v>
                </c:pt>
                <c:pt idx="230">
                  <c:v>39797</c:v>
                </c:pt>
                <c:pt idx="231">
                  <c:v>39798</c:v>
                </c:pt>
                <c:pt idx="232">
                  <c:v>39799</c:v>
                </c:pt>
                <c:pt idx="233">
                  <c:v>39800</c:v>
                </c:pt>
                <c:pt idx="234">
                  <c:v>39801</c:v>
                </c:pt>
                <c:pt idx="235">
                  <c:v>39804</c:v>
                </c:pt>
                <c:pt idx="236">
                  <c:v>39805</c:v>
                </c:pt>
                <c:pt idx="237">
                  <c:v>39806</c:v>
                </c:pt>
                <c:pt idx="238">
                  <c:v>39807</c:v>
                </c:pt>
                <c:pt idx="239">
                  <c:v>39808</c:v>
                </c:pt>
                <c:pt idx="240">
                  <c:v>39811</c:v>
                </c:pt>
                <c:pt idx="241">
                  <c:v>39812</c:v>
                </c:pt>
                <c:pt idx="242">
                  <c:v>39813</c:v>
                </c:pt>
                <c:pt idx="243">
                  <c:v>39814</c:v>
                </c:pt>
                <c:pt idx="244">
                  <c:v>39815</c:v>
                </c:pt>
                <c:pt idx="245">
                  <c:v>39818</c:v>
                </c:pt>
                <c:pt idx="246">
                  <c:v>39819</c:v>
                </c:pt>
                <c:pt idx="247">
                  <c:v>39820</c:v>
                </c:pt>
                <c:pt idx="248">
                  <c:v>39821</c:v>
                </c:pt>
                <c:pt idx="249">
                  <c:v>39822</c:v>
                </c:pt>
                <c:pt idx="250">
                  <c:v>39825</c:v>
                </c:pt>
                <c:pt idx="251">
                  <c:v>39826</c:v>
                </c:pt>
                <c:pt idx="252">
                  <c:v>39827</c:v>
                </c:pt>
                <c:pt idx="253">
                  <c:v>39828</c:v>
                </c:pt>
                <c:pt idx="254">
                  <c:v>39829</c:v>
                </c:pt>
                <c:pt idx="255">
                  <c:v>39832</c:v>
                </c:pt>
                <c:pt idx="256">
                  <c:v>39833</c:v>
                </c:pt>
                <c:pt idx="257">
                  <c:v>39834</c:v>
                </c:pt>
                <c:pt idx="258">
                  <c:v>39835</c:v>
                </c:pt>
                <c:pt idx="259">
                  <c:v>39836</c:v>
                </c:pt>
                <c:pt idx="260">
                  <c:v>39839</c:v>
                </c:pt>
                <c:pt idx="261">
                  <c:v>39840</c:v>
                </c:pt>
                <c:pt idx="262">
                  <c:v>39841</c:v>
                </c:pt>
                <c:pt idx="263">
                  <c:v>39842</c:v>
                </c:pt>
                <c:pt idx="264">
                  <c:v>39843</c:v>
                </c:pt>
                <c:pt idx="265">
                  <c:v>39846</c:v>
                </c:pt>
                <c:pt idx="266">
                  <c:v>39847</c:v>
                </c:pt>
                <c:pt idx="267">
                  <c:v>39848</c:v>
                </c:pt>
                <c:pt idx="268">
                  <c:v>39849</c:v>
                </c:pt>
                <c:pt idx="269">
                  <c:v>39850</c:v>
                </c:pt>
                <c:pt idx="270">
                  <c:v>39853</c:v>
                </c:pt>
                <c:pt idx="271">
                  <c:v>39854</c:v>
                </c:pt>
                <c:pt idx="272">
                  <c:v>39855</c:v>
                </c:pt>
                <c:pt idx="273">
                  <c:v>39856</c:v>
                </c:pt>
                <c:pt idx="274">
                  <c:v>39857</c:v>
                </c:pt>
                <c:pt idx="275">
                  <c:v>39860</c:v>
                </c:pt>
                <c:pt idx="276">
                  <c:v>39861</c:v>
                </c:pt>
                <c:pt idx="277">
                  <c:v>39862</c:v>
                </c:pt>
                <c:pt idx="278">
                  <c:v>39863</c:v>
                </c:pt>
                <c:pt idx="279">
                  <c:v>39864</c:v>
                </c:pt>
                <c:pt idx="280">
                  <c:v>39867</c:v>
                </c:pt>
                <c:pt idx="281">
                  <c:v>39868</c:v>
                </c:pt>
                <c:pt idx="282">
                  <c:v>39869</c:v>
                </c:pt>
                <c:pt idx="283">
                  <c:v>39870</c:v>
                </c:pt>
                <c:pt idx="284">
                  <c:v>39871</c:v>
                </c:pt>
                <c:pt idx="285">
                  <c:v>39874</c:v>
                </c:pt>
                <c:pt idx="286">
                  <c:v>39875</c:v>
                </c:pt>
                <c:pt idx="287">
                  <c:v>39876</c:v>
                </c:pt>
                <c:pt idx="288">
                  <c:v>39877</c:v>
                </c:pt>
                <c:pt idx="289">
                  <c:v>39878</c:v>
                </c:pt>
                <c:pt idx="290">
                  <c:v>39881</c:v>
                </c:pt>
                <c:pt idx="291">
                  <c:v>39882</c:v>
                </c:pt>
                <c:pt idx="292">
                  <c:v>39883</c:v>
                </c:pt>
                <c:pt idx="293">
                  <c:v>39884</c:v>
                </c:pt>
                <c:pt idx="294">
                  <c:v>39885</c:v>
                </c:pt>
                <c:pt idx="295">
                  <c:v>39888</c:v>
                </c:pt>
                <c:pt idx="296">
                  <c:v>39889</c:v>
                </c:pt>
                <c:pt idx="297">
                  <c:v>39890</c:v>
                </c:pt>
                <c:pt idx="298">
                  <c:v>39891</c:v>
                </c:pt>
                <c:pt idx="299">
                  <c:v>39892</c:v>
                </c:pt>
                <c:pt idx="300">
                  <c:v>39895</c:v>
                </c:pt>
                <c:pt idx="301">
                  <c:v>39896</c:v>
                </c:pt>
                <c:pt idx="302">
                  <c:v>39897</c:v>
                </c:pt>
                <c:pt idx="303">
                  <c:v>39898</c:v>
                </c:pt>
                <c:pt idx="304">
                  <c:v>39899</c:v>
                </c:pt>
                <c:pt idx="305">
                  <c:v>39902</c:v>
                </c:pt>
                <c:pt idx="306">
                  <c:v>39903</c:v>
                </c:pt>
                <c:pt idx="307">
                  <c:v>39904</c:v>
                </c:pt>
                <c:pt idx="308">
                  <c:v>39905</c:v>
                </c:pt>
                <c:pt idx="309">
                  <c:v>39906</c:v>
                </c:pt>
                <c:pt idx="310">
                  <c:v>39909</c:v>
                </c:pt>
                <c:pt idx="311">
                  <c:v>39910</c:v>
                </c:pt>
                <c:pt idx="312">
                  <c:v>39911</c:v>
                </c:pt>
                <c:pt idx="313">
                  <c:v>39912</c:v>
                </c:pt>
                <c:pt idx="314">
                  <c:v>39913</c:v>
                </c:pt>
                <c:pt idx="315">
                  <c:v>39916</c:v>
                </c:pt>
                <c:pt idx="316">
                  <c:v>39917</c:v>
                </c:pt>
                <c:pt idx="317">
                  <c:v>39918</c:v>
                </c:pt>
                <c:pt idx="318">
                  <c:v>39919</c:v>
                </c:pt>
                <c:pt idx="319">
                  <c:v>39920</c:v>
                </c:pt>
                <c:pt idx="320">
                  <c:v>39923</c:v>
                </c:pt>
                <c:pt idx="321">
                  <c:v>39924</c:v>
                </c:pt>
                <c:pt idx="322">
                  <c:v>39925</c:v>
                </c:pt>
                <c:pt idx="323">
                  <c:v>39926</c:v>
                </c:pt>
                <c:pt idx="324">
                  <c:v>39927</c:v>
                </c:pt>
                <c:pt idx="325">
                  <c:v>39930</c:v>
                </c:pt>
                <c:pt idx="326">
                  <c:v>39931</c:v>
                </c:pt>
                <c:pt idx="327">
                  <c:v>39932</c:v>
                </c:pt>
                <c:pt idx="328">
                  <c:v>39933</c:v>
                </c:pt>
                <c:pt idx="329">
                  <c:v>39934</c:v>
                </c:pt>
                <c:pt idx="330">
                  <c:v>39937</c:v>
                </c:pt>
                <c:pt idx="331">
                  <c:v>39938</c:v>
                </c:pt>
                <c:pt idx="332">
                  <c:v>39939</c:v>
                </c:pt>
                <c:pt idx="333">
                  <c:v>39940</c:v>
                </c:pt>
                <c:pt idx="334">
                  <c:v>39941</c:v>
                </c:pt>
                <c:pt idx="335">
                  <c:v>39944</c:v>
                </c:pt>
                <c:pt idx="336">
                  <c:v>39945</c:v>
                </c:pt>
                <c:pt idx="337">
                  <c:v>39946</c:v>
                </c:pt>
                <c:pt idx="338">
                  <c:v>39947</c:v>
                </c:pt>
                <c:pt idx="339">
                  <c:v>39948</c:v>
                </c:pt>
                <c:pt idx="340">
                  <c:v>39951</c:v>
                </c:pt>
                <c:pt idx="341">
                  <c:v>39952</c:v>
                </c:pt>
                <c:pt idx="342">
                  <c:v>39953</c:v>
                </c:pt>
                <c:pt idx="343">
                  <c:v>39954</c:v>
                </c:pt>
                <c:pt idx="344">
                  <c:v>39955</c:v>
                </c:pt>
                <c:pt idx="345">
                  <c:v>39958</c:v>
                </c:pt>
                <c:pt idx="346">
                  <c:v>39959</c:v>
                </c:pt>
                <c:pt idx="347">
                  <c:v>39960</c:v>
                </c:pt>
                <c:pt idx="348">
                  <c:v>39961</c:v>
                </c:pt>
                <c:pt idx="349">
                  <c:v>39962</c:v>
                </c:pt>
                <c:pt idx="350">
                  <c:v>39965</c:v>
                </c:pt>
                <c:pt idx="351">
                  <c:v>39966</c:v>
                </c:pt>
                <c:pt idx="352">
                  <c:v>39967</c:v>
                </c:pt>
                <c:pt idx="353">
                  <c:v>39968</c:v>
                </c:pt>
                <c:pt idx="354">
                  <c:v>39969</c:v>
                </c:pt>
                <c:pt idx="355">
                  <c:v>39972</c:v>
                </c:pt>
                <c:pt idx="356">
                  <c:v>39973</c:v>
                </c:pt>
                <c:pt idx="357">
                  <c:v>39974</c:v>
                </c:pt>
                <c:pt idx="358">
                  <c:v>39975</c:v>
                </c:pt>
                <c:pt idx="359">
                  <c:v>39976</c:v>
                </c:pt>
                <c:pt idx="360">
                  <c:v>39979</c:v>
                </c:pt>
                <c:pt idx="361">
                  <c:v>39980</c:v>
                </c:pt>
                <c:pt idx="362">
                  <c:v>39981</c:v>
                </c:pt>
                <c:pt idx="363">
                  <c:v>39982</c:v>
                </c:pt>
                <c:pt idx="364">
                  <c:v>39983</c:v>
                </c:pt>
                <c:pt idx="365">
                  <c:v>39986</c:v>
                </c:pt>
                <c:pt idx="366">
                  <c:v>39987</c:v>
                </c:pt>
                <c:pt idx="367">
                  <c:v>39988</c:v>
                </c:pt>
                <c:pt idx="368">
                  <c:v>39989</c:v>
                </c:pt>
                <c:pt idx="369">
                  <c:v>39990</c:v>
                </c:pt>
                <c:pt idx="370">
                  <c:v>39993</c:v>
                </c:pt>
                <c:pt idx="371">
                  <c:v>39994</c:v>
                </c:pt>
                <c:pt idx="372">
                  <c:v>39995</c:v>
                </c:pt>
                <c:pt idx="373">
                  <c:v>39996</c:v>
                </c:pt>
                <c:pt idx="374">
                  <c:v>39997</c:v>
                </c:pt>
                <c:pt idx="375">
                  <c:v>40000</c:v>
                </c:pt>
                <c:pt idx="376">
                  <c:v>40001</c:v>
                </c:pt>
                <c:pt idx="377">
                  <c:v>40002</c:v>
                </c:pt>
                <c:pt idx="378">
                  <c:v>40003</c:v>
                </c:pt>
                <c:pt idx="379">
                  <c:v>40004</c:v>
                </c:pt>
                <c:pt idx="380">
                  <c:v>40007</c:v>
                </c:pt>
                <c:pt idx="381">
                  <c:v>40008</c:v>
                </c:pt>
                <c:pt idx="382">
                  <c:v>40009</c:v>
                </c:pt>
                <c:pt idx="383">
                  <c:v>40010</c:v>
                </c:pt>
                <c:pt idx="384">
                  <c:v>40011</c:v>
                </c:pt>
                <c:pt idx="385">
                  <c:v>40014</c:v>
                </c:pt>
                <c:pt idx="386">
                  <c:v>40015</c:v>
                </c:pt>
                <c:pt idx="387">
                  <c:v>40016</c:v>
                </c:pt>
                <c:pt idx="388">
                  <c:v>40017</c:v>
                </c:pt>
                <c:pt idx="389">
                  <c:v>40018</c:v>
                </c:pt>
                <c:pt idx="390">
                  <c:v>40021</c:v>
                </c:pt>
                <c:pt idx="391">
                  <c:v>40022</c:v>
                </c:pt>
                <c:pt idx="392">
                  <c:v>40023</c:v>
                </c:pt>
                <c:pt idx="393">
                  <c:v>40024</c:v>
                </c:pt>
                <c:pt idx="394">
                  <c:v>40025</c:v>
                </c:pt>
                <c:pt idx="395">
                  <c:v>40028</c:v>
                </c:pt>
                <c:pt idx="396">
                  <c:v>40029</c:v>
                </c:pt>
                <c:pt idx="397">
                  <c:v>40030</c:v>
                </c:pt>
                <c:pt idx="398">
                  <c:v>40031</c:v>
                </c:pt>
                <c:pt idx="399">
                  <c:v>40032</c:v>
                </c:pt>
                <c:pt idx="400">
                  <c:v>40035</c:v>
                </c:pt>
                <c:pt idx="401">
                  <c:v>40036</c:v>
                </c:pt>
                <c:pt idx="402">
                  <c:v>40037</c:v>
                </c:pt>
                <c:pt idx="403">
                  <c:v>40038</c:v>
                </c:pt>
                <c:pt idx="404">
                  <c:v>40039</c:v>
                </c:pt>
                <c:pt idx="405">
                  <c:v>40042</c:v>
                </c:pt>
                <c:pt idx="406">
                  <c:v>40043</c:v>
                </c:pt>
                <c:pt idx="407">
                  <c:v>40044</c:v>
                </c:pt>
                <c:pt idx="408">
                  <c:v>40045</c:v>
                </c:pt>
                <c:pt idx="409">
                  <c:v>40046</c:v>
                </c:pt>
                <c:pt idx="410">
                  <c:v>40049</c:v>
                </c:pt>
                <c:pt idx="411">
                  <c:v>40050</c:v>
                </c:pt>
                <c:pt idx="412">
                  <c:v>40051</c:v>
                </c:pt>
                <c:pt idx="413">
                  <c:v>40052</c:v>
                </c:pt>
                <c:pt idx="414">
                  <c:v>40053</c:v>
                </c:pt>
                <c:pt idx="415">
                  <c:v>40056</c:v>
                </c:pt>
                <c:pt idx="416">
                  <c:v>40057</c:v>
                </c:pt>
                <c:pt idx="417">
                  <c:v>40058</c:v>
                </c:pt>
                <c:pt idx="418">
                  <c:v>40059</c:v>
                </c:pt>
                <c:pt idx="419">
                  <c:v>40060</c:v>
                </c:pt>
                <c:pt idx="420">
                  <c:v>40063</c:v>
                </c:pt>
                <c:pt idx="421">
                  <c:v>40064</c:v>
                </c:pt>
                <c:pt idx="422">
                  <c:v>40065</c:v>
                </c:pt>
                <c:pt idx="423">
                  <c:v>40066</c:v>
                </c:pt>
                <c:pt idx="424">
                  <c:v>40067</c:v>
                </c:pt>
                <c:pt idx="425">
                  <c:v>40070</c:v>
                </c:pt>
                <c:pt idx="426">
                  <c:v>40071</c:v>
                </c:pt>
                <c:pt idx="427">
                  <c:v>40072</c:v>
                </c:pt>
                <c:pt idx="428">
                  <c:v>40073</c:v>
                </c:pt>
                <c:pt idx="429">
                  <c:v>40074</c:v>
                </c:pt>
                <c:pt idx="430">
                  <c:v>40077</c:v>
                </c:pt>
                <c:pt idx="431">
                  <c:v>40078</c:v>
                </c:pt>
                <c:pt idx="432">
                  <c:v>40079</c:v>
                </c:pt>
                <c:pt idx="433">
                  <c:v>40080</c:v>
                </c:pt>
                <c:pt idx="434">
                  <c:v>40081</c:v>
                </c:pt>
                <c:pt idx="435">
                  <c:v>40084</c:v>
                </c:pt>
                <c:pt idx="436">
                  <c:v>40085</c:v>
                </c:pt>
                <c:pt idx="437">
                  <c:v>40086</c:v>
                </c:pt>
                <c:pt idx="438">
                  <c:v>40087</c:v>
                </c:pt>
                <c:pt idx="439">
                  <c:v>40088</c:v>
                </c:pt>
                <c:pt idx="440">
                  <c:v>40091</c:v>
                </c:pt>
                <c:pt idx="441">
                  <c:v>40092</c:v>
                </c:pt>
                <c:pt idx="442">
                  <c:v>40093</c:v>
                </c:pt>
                <c:pt idx="443">
                  <c:v>40094</c:v>
                </c:pt>
                <c:pt idx="444">
                  <c:v>40095</c:v>
                </c:pt>
                <c:pt idx="445">
                  <c:v>40098</c:v>
                </c:pt>
                <c:pt idx="446">
                  <c:v>40099</c:v>
                </c:pt>
                <c:pt idx="447">
                  <c:v>40100</c:v>
                </c:pt>
                <c:pt idx="448">
                  <c:v>40101</c:v>
                </c:pt>
                <c:pt idx="449">
                  <c:v>40102</c:v>
                </c:pt>
                <c:pt idx="450">
                  <c:v>40105</c:v>
                </c:pt>
                <c:pt idx="451">
                  <c:v>40106</c:v>
                </c:pt>
                <c:pt idx="452">
                  <c:v>40107</c:v>
                </c:pt>
                <c:pt idx="453">
                  <c:v>40108</c:v>
                </c:pt>
                <c:pt idx="454">
                  <c:v>40109</c:v>
                </c:pt>
                <c:pt idx="455">
                  <c:v>40112</c:v>
                </c:pt>
                <c:pt idx="456">
                  <c:v>40113</c:v>
                </c:pt>
                <c:pt idx="457">
                  <c:v>40114</c:v>
                </c:pt>
                <c:pt idx="458">
                  <c:v>40115</c:v>
                </c:pt>
                <c:pt idx="459">
                  <c:v>40116</c:v>
                </c:pt>
                <c:pt idx="460">
                  <c:v>40119</c:v>
                </c:pt>
                <c:pt idx="461">
                  <c:v>40120</c:v>
                </c:pt>
                <c:pt idx="462">
                  <c:v>40121</c:v>
                </c:pt>
                <c:pt idx="463">
                  <c:v>40122</c:v>
                </c:pt>
                <c:pt idx="464">
                  <c:v>40123</c:v>
                </c:pt>
                <c:pt idx="465">
                  <c:v>40126</c:v>
                </c:pt>
                <c:pt idx="466">
                  <c:v>40127</c:v>
                </c:pt>
                <c:pt idx="467">
                  <c:v>40128</c:v>
                </c:pt>
                <c:pt idx="468">
                  <c:v>40129</c:v>
                </c:pt>
                <c:pt idx="469">
                  <c:v>40130</c:v>
                </c:pt>
                <c:pt idx="470">
                  <c:v>40133</c:v>
                </c:pt>
                <c:pt idx="471">
                  <c:v>40134</c:v>
                </c:pt>
                <c:pt idx="472">
                  <c:v>40135</c:v>
                </c:pt>
                <c:pt idx="473">
                  <c:v>40136</c:v>
                </c:pt>
                <c:pt idx="474">
                  <c:v>40137</c:v>
                </c:pt>
                <c:pt idx="475">
                  <c:v>40140</c:v>
                </c:pt>
                <c:pt idx="476">
                  <c:v>40141</c:v>
                </c:pt>
                <c:pt idx="477">
                  <c:v>40142</c:v>
                </c:pt>
                <c:pt idx="478">
                  <c:v>40143</c:v>
                </c:pt>
                <c:pt idx="479">
                  <c:v>40144</c:v>
                </c:pt>
                <c:pt idx="480">
                  <c:v>40147</c:v>
                </c:pt>
                <c:pt idx="481">
                  <c:v>40148</c:v>
                </c:pt>
                <c:pt idx="482">
                  <c:v>40149</c:v>
                </c:pt>
                <c:pt idx="483">
                  <c:v>40150</c:v>
                </c:pt>
                <c:pt idx="484">
                  <c:v>40151</c:v>
                </c:pt>
                <c:pt idx="485">
                  <c:v>40154</c:v>
                </c:pt>
                <c:pt idx="486">
                  <c:v>40155</c:v>
                </c:pt>
                <c:pt idx="487">
                  <c:v>40156</c:v>
                </c:pt>
                <c:pt idx="488">
                  <c:v>40157</c:v>
                </c:pt>
                <c:pt idx="489">
                  <c:v>40158</c:v>
                </c:pt>
                <c:pt idx="490">
                  <c:v>40161</c:v>
                </c:pt>
                <c:pt idx="491">
                  <c:v>40162</c:v>
                </c:pt>
                <c:pt idx="492">
                  <c:v>40163</c:v>
                </c:pt>
                <c:pt idx="493">
                  <c:v>40164</c:v>
                </c:pt>
                <c:pt idx="494">
                  <c:v>40165</c:v>
                </c:pt>
                <c:pt idx="495">
                  <c:v>40168</c:v>
                </c:pt>
                <c:pt idx="496">
                  <c:v>40169</c:v>
                </c:pt>
                <c:pt idx="497">
                  <c:v>40170</c:v>
                </c:pt>
                <c:pt idx="498">
                  <c:v>40171</c:v>
                </c:pt>
                <c:pt idx="499">
                  <c:v>40172</c:v>
                </c:pt>
                <c:pt idx="500">
                  <c:v>40175</c:v>
                </c:pt>
                <c:pt idx="501">
                  <c:v>40176</c:v>
                </c:pt>
                <c:pt idx="502">
                  <c:v>40177</c:v>
                </c:pt>
                <c:pt idx="503">
                  <c:v>40178</c:v>
                </c:pt>
                <c:pt idx="504">
                  <c:v>40179</c:v>
                </c:pt>
                <c:pt idx="505">
                  <c:v>40182</c:v>
                </c:pt>
                <c:pt idx="506">
                  <c:v>40183</c:v>
                </c:pt>
                <c:pt idx="507">
                  <c:v>40184</c:v>
                </c:pt>
                <c:pt idx="508">
                  <c:v>40185</c:v>
                </c:pt>
                <c:pt idx="509">
                  <c:v>40186</c:v>
                </c:pt>
                <c:pt idx="510">
                  <c:v>40189</c:v>
                </c:pt>
                <c:pt idx="511">
                  <c:v>40190</c:v>
                </c:pt>
                <c:pt idx="512">
                  <c:v>40191</c:v>
                </c:pt>
                <c:pt idx="513">
                  <c:v>40192</c:v>
                </c:pt>
                <c:pt idx="514">
                  <c:v>40193</c:v>
                </c:pt>
                <c:pt idx="515">
                  <c:v>40196</c:v>
                </c:pt>
                <c:pt idx="516">
                  <c:v>40197</c:v>
                </c:pt>
                <c:pt idx="517">
                  <c:v>40198</c:v>
                </c:pt>
                <c:pt idx="518">
                  <c:v>40199</c:v>
                </c:pt>
                <c:pt idx="519">
                  <c:v>40200</c:v>
                </c:pt>
                <c:pt idx="520">
                  <c:v>40203</c:v>
                </c:pt>
                <c:pt idx="521">
                  <c:v>40204</c:v>
                </c:pt>
                <c:pt idx="522">
                  <c:v>40205</c:v>
                </c:pt>
                <c:pt idx="523">
                  <c:v>40206</c:v>
                </c:pt>
                <c:pt idx="524">
                  <c:v>40207</c:v>
                </c:pt>
                <c:pt idx="525">
                  <c:v>40210</c:v>
                </c:pt>
                <c:pt idx="526">
                  <c:v>40211</c:v>
                </c:pt>
                <c:pt idx="527">
                  <c:v>40212</c:v>
                </c:pt>
                <c:pt idx="528">
                  <c:v>40213</c:v>
                </c:pt>
                <c:pt idx="529">
                  <c:v>40214</c:v>
                </c:pt>
                <c:pt idx="530">
                  <c:v>40217</c:v>
                </c:pt>
                <c:pt idx="531">
                  <c:v>40218</c:v>
                </c:pt>
                <c:pt idx="532">
                  <c:v>40219</c:v>
                </c:pt>
                <c:pt idx="533">
                  <c:v>40220</c:v>
                </c:pt>
                <c:pt idx="534">
                  <c:v>40221</c:v>
                </c:pt>
                <c:pt idx="535">
                  <c:v>40224</c:v>
                </c:pt>
                <c:pt idx="536">
                  <c:v>40225</c:v>
                </c:pt>
                <c:pt idx="537">
                  <c:v>40226</c:v>
                </c:pt>
                <c:pt idx="538">
                  <c:v>40227</c:v>
                </c:pt>
                <c:pt idx="539">
                  <c:v>40228</c:v>
                </c:pt>
                <c:pt idx="540">
                  <c:v>40231</c:v>
                </c:pt>
                <c:pt idx="541">
                  <c:v>40232</c:v>
                </c:pt>
                <c:pt idx="542">
                  <c:v>40233</c:v>
                </c:pt>
                <c:pt idx="543">
                  <c:v>40234</c:v>
                </c:pt>
                <c:pt idx="544">
                  <c:v>40235</c:v>
                </c:pt>
                <c:pt idx="545">
                  <c:v>40238</c:v>
                </c:pt>
                <c:pt idx="546">
                  <c:v>40239</c:v>
                </c:pt>
                <c:pt idx="547">
                  <c:v>40240</c:v>
                </c:pt>
                <c:pt idx="548">
                  <c:v>40241</c:v>
                </c:pt>
                <c:pt idx="549">
                  <c:v>40242</c:v>
                </c:pt>
                <c:pt idx="550">
                  <c:v>40245</c:v>
                </c:pt>
                <c:pt idx="551">
                  <c:v>40246</c:v>
                </c:pt>
                <c:pt idx="552">
                  <c:v>40247</c:v>
                </c:pt>
                <c:pt idx="553">
                  <c:v>40248</c:v>
                </c:pt>
                <c:pt idx="554">
                  <c:v>40249</c:v>
                </c:pt>
                <c:pt idx="555">
                  <c:v>40252</c:v>
                </c:pt>
                <c:pt idx="556">
                  <c:v>40253</c:v>
                </c:pt>
                <c:pt idx="557">
                  <c:v>40254</c:v>
                </c:pt>
                <c:pt idx="558">
                  <c:v>40255</c:v>
                </c:pt>
                <c:pt idx="559">
                  <c:v>40256</c:v>
                </c:pt>
                <c:pt idx="560">
                  <c:v>40259</c:v>
                </c:pt>
                <c:pt idx="561">
                  <c:v>40260</c:v>
                </c:pt>
                <c:pt idx="562">
                  <c:v>40261</c:v>
                </c:pt>
                <c:pt idx="563">
                  <c:v>40262</c:v>
                </c:pt>
                <c:pt idx="564">
                  <c:v>40263</c:v>
                </c:pt>
                <c:pt idx="565">
                  <c:v>40266</c:v>
                </c:pt>
                <c:pt idx="566">
                  <c:v>40267</c:v>
                </c:pt>
                <c:pt idx="567">
                  <c:v>40268</c:v>
                </c:pt>
                <c:pt idx="568">
                  <c:v>40269</c:v>
                </c:pt>
                <c:pt idx="569">
                  <c:v>40270</c:v>
                </c:pt>
                <c:pt idx="570">
                  <c:v>40273</c:v>
                </c:pt>
                <c:pt idx="571">
                  <c:v>40274</c:v>
                </c:pt>
                <c:pt idx="572">
                  <c:v>40275</c:v>
                </c:pt>
                <c:pt idx="573">
                  <c:v>40276</c:v>
                </c:pt>
                <c:pt idx="574">
                  <c:v>40277</c:v>
                </c:pt>
                <c:pt idx="575">
                  <c:v>40280</c:v>
                </c:pt>
                <c:pt idx="576">
                  <c:v>40281</c:v>
                </c:pt>
                <c:pt idx="577">
                  <c:v>40282</c:v>
                </c:pt>
                <c:pt idx="578">
                  <c:v>40283</c:v>
                </c:pt>
                <c:pt idx="579">
                  <c:v>40284</c:v>
                </c:pt>
                <c:pt idx="580">
                  <c:v>40287</c:v>
                </c:pt>
                <c:pt idx="581">
                  <c:v>40288</c:v>
                </c:pt>
                <c:pt idx="582">
                  <c:v>40289</c:v>
                </c:pt>
                <c:pt idx="583">
                  <c:v>40290</c:v>
                </c:pt>
                <c:pt idx="584">
                  <c:v>40291</c:v>
                </c:pt>
                <c:pt idx="585">
                  <c:v>40294</c:v>
                </c:pt>
                <c:pt idx="586">
                  <c:v>40295</c:v>
                </c:pt>
                <c:pt idx="587">
                  <c:v>40296</c:v>
                </c:pt>
                <c:pt idx="588">
                  <c:v>40297</c:v>
                </c:pt>
                <c:pt idx="589">
                  <c:v>40298</c:v>
                </c:pt>
                <c:pt idx="590">
                  <c:v>40301</c:v>
                </c:pt>
                <c:pt idx="591">
                  <c:v>40302</c:v>
                </c:pt>
                <c:pt idx="592">
                  <c:v>40303</c:v>
                </c:pt>
                <c:pt idx="593">
                  <c:v>40304</c:v>
                </c:pt>
                <c:pt idx="594">
                  <c:v>40305</c:v>
                </c:pt>
                <c:pt idx="595">
                  <c:v>40308</c:v>
                </c:pt>
                <c:pt idx="596">
                  <c:v>40309</c:v>
                </c:pt>
                <c:pt idx="597">
                  <c:v>40310</c:v>
                </c:pt>
                <c:pt idx="598">
                  <c:v>40311</c:v>
                </c:pt>
                <c:pt idx="599">
                  <c:v>40312</c:v>
                </c:pt>
                <c:pt idx="600">
                  <c:v>40315</c:v>
                </c:pt>
                <c:pt idx="601">
                  <c:v>40316</c:v>
                </c:pt>
                <c:pt idx="602">
                  <c:v>40317</c:v>
                </c:pt>
                <c:pt idx="603">
                  <c:v>40318</c:v>
                </c:pt>
                <c:pt idx="604">
                  <c:v>40319</c:v>
                </c:pt>
                <c:pt idx="605">
                  <c:v>40322</c:v>
                </c:pt>
                <c:pt idx="606">
                  <c:v>40323</c:v>
                </c:pt>
                <c:pt idx="607">
                  <c:v>40324</c:v>
                </c:pt>
                <c:pt idx="608">
                  <c:v>40325</c:v>
                </c:pt>
                <c:pt idx="609">
                  <c:v>40326</c:v>
                </c:pt>
                <c:pt idx="610">
                  <c:v>40329</c:v>
                </c:pt>
                <c:pt idx="611">
                  <c:v>40330</c:v>
                </c:pt>
                <c:pt idx="612">
                  <c:v>40331</c:v>
                </c:pt>
                <c:pt idx="613">
                  <c:v>40332</c:v>
                </c:pt>
                <c:pt idx="614">
                  <c:v>40333</c:v>
                </c:pt>
                <c:pt idx="615">
                  <c:v>40336</c:v>
                </c:pt>
                <c:pt idx="616">
                  <c:v>40337</c:v>
                </c:pt>
                <c:pt idx="617">
                  <c:v>40338</c:v>
                </c:pt>
                <c:pt idx="618">
                  <c:v>40339</c:v>
                </c:pt>
                <c:pt idx="619">
                  <c:v>40340</c:v>
                </c:pt>
                <c:pt idx="620">
                  <c:v>40343</c:v>
                </c:pt>
                <c:pt idx="621">
                  <c:v>40344</c:v>
                </c:pt>
                <c:pt idx="622">
                  <c:v>40345</c:v>
                </c:pt>
                <c:pt idx="623">
                  <c:v>40346</c:v>
                </c:pt>
                <c:pt idx="624">
                  <c:v>40347</c:v>
                </c:pt>
                <c:pt idx="625">
                  <c:v>40350</c:v>
                </c:pt>
                <c:pt idx="626">
                  <c:v>40351</c:v>
                </c:pt>
                <c:pt idx="627">
                  <c:v>40352</c:v>
                </c:pt>
                <c:pt idx="628">
                  <c:v>40353</c:v>
                </c:pt>
                <c:pt idx="629">
                  <c:v>40354</c:v>
                </c:pt>
                <c:pt idx="630">
                  <c:v>40357</c:v>
                </c:pt>
                <c:pt idx="631">
                  <c:v>40358</c:v>
                </c:pt>
                <c:pt idx="632">
                  <c:v>40359</c:v>
                </c:pt>
                <c:pt idx="633">
                  <c:v>40360</c:v>
                </c:pt>
                <c:pt idx="634">
                  <c:v>40361</c:v>
                </c:pt>
                <c:pt idx="635">
                  <c:v>40364</c:v>
                </c:pt>
                <c:pt idx="636">
                  <c:v>40365</c:v>
                </c:pt>
                <c:pt idx="637">
                  <c:v>40366</c:v>
                </c:pt>
                <c:pt idx="638">
                  <c:v>40367</c:v>
                </c:pt>
                <c:pt idx="639">
                  <c:v>40368</c:v>
                </c:pt>
                <c:pt idx="640">
                  <c:v>40371</c:v>
                </c:pt>
                <c:pt idx="641">
                  <c:v>40372</c:v>
                </c:pt>
                <c:pt idx="642">
                  <c:v>40373</c:v>
                </c:pt>
                <c:pt idx="643">
                  <c:v>40374</c:v>
                </c:pt>
                <c:pt idx="644">
                  <c:v>40375</c:v>
                </c:pt>
                <c:pt idx="645">
                  <c:v>40378</c:v>
                </c:pt>
                <c:pt idx="646">
                  <c:v>40379</c:v>
                </c:pt>
                <c:pt idx="647">
                  <c:v>40380</c:v>
                </c:pt>
                <c:pt idx="648">
                  <c:v>40381</c:v>
                </c:pt>
                <c:pt idx="649">
                  <c:v>40382</c:v>
                </c:pt>
                <c:pt idx="650">
                  <c:v>40385</c:v>
                </c:pt>
                <c:pt idx="651">
                  <c:v>40386</c:v>
                </c:pt>
                <c:pt idx="652">
                  <c:v>40387</c:v>
                </c:pt>
                <c:pt idx="653">
                  <c:v>40388</c:v>
                </c:pt>
                <c:pt idx="654">
                  <c:v>40389</c:v>
                </c:pt>
                <c:pt idx="655">
                  <c:v>40392</c:v>
                </c:pt>
                <c:pt idx="656">
                  <c:v>40393</c:v>
                </c:pt>
                <c:pt idx="657">
                  <c:v>40394</c:v>
                </c:pt>
                <c:pt idx="658">
                  <c:v>40395</c:v>
                </c:pt>
                <c:pt idx="659">
                  <c:v>40396</c:v>
                </c:pt>
                <c:pt idx="660">
                  <c:v>40399</c:v>
                </c:pt>
                <c:pt idx="661">
                  <c:v>40400</c:v>
                </c:pt>
                <c:pt idx="662">
                  <c:v>40401</c:v>
                </c:pt>
                <c:pt idx="663">
                  <c:v>40402</c:v>
                </c:pt>
                <c:pt idx="664">
                  <c:v>40403</c:v>
                </c:pt>
                <c:pt idx="665">
                  <c:v>40406</c:v>
                </c:pt>
                <c:pt idx="666">
                  <c:v>40407</c:v>
                </c:pt>
                <c:pt idx="667">
                  <c:v>40408</c:v>
                </c:pt>
                <c:pt idx="668">
                  <c:v>40409</c:v>
                </c:pt>
                <c:pt idx="669">
                  <c:v>40410</c:v>
                </c:pt>
                <c:pt idx="670">
                  <c:v>40413</c:v>
                </c:pt>
                <c:pt idx="671">
                  <c:v>40414</c:v>
                </c:pt>
                <c:pt idx="672">
                  <c:v>40415</c:v>
                </c:pt>
                <c:pt idx="673">
                  <c:v>40416</c:v>
                </c:pt>
                <c:pt idx="674">
                  <c:v>40417</c:v>
                </c:pt>
                <c:pt idx="675">
                  <c:v>40420</c:v>
                </c:pt>
                <c:pt idx="676">
                  <c:v>40421</c:v>
                </c:pt>
                <c:pt idx="677">
                  <c:v>40422</c:v>
                </c:pt>
                <c:pt idx="678">
                  <c:v>40423</c:v>
                </c:pt>
                <c:pt idx="679">
                  <c:v>40424</c:v>
                </c:pt>
                <c:pt idx="680">
                  <c:v>40427</c:v>
                </c:pt>
                <c:pt idx="681">
                  <c:v>40428</c:v>
                </c:pt>
                <c:pt idx="682">
                  <c:v>40429</c:v>
                </c:pt>
                <c:pt idx="683">
                  <c:v>40430</c:v>
                </c:pt>
                <c:pt idx="684">
                  <c:v>40431</c:v>
                </c:pt>
                <c:pt idx="685">
                  <c:v>40434</c:v>
                </c:pt>
                <c:pt idx="686">
                  <c:v>40435</c:v>
                </c:pt>
                <c:pt idx="687">
                  <c:v>40436</c:v>
                </c:pt>
                <c:pt idx="688">
                  <c:v>40437</c:v>
                </c:pt>
                <c:pt idx="689">
                  <c:v>40438</c:v>
                </c:pt>
                <c:pt idx="690">
                  <c:v>40441</c:v>
                </c:pt>
                <c:pt idx="691">
                  <c:v>40442</c:v>
                </c:pt>
                <c:pt idx="692">
                  <c:v>40443</c:v>
                </c:pt>
                <c:pt idx="693">
                  <c:v>40444</c:v>
                </c:pt>
                <c:pt idx="694">
                  <c:v>40445</c:v>
                </c:pt>
                <c:pt idx="695">
                  <c:v>40448</c:v>
                </c:pt>
                <c:pt idx="696">
                  <c:v>40449</c:v>
                </c:pt>
                <c:pt idx="697">
                  <c:v>40450</c:v>
                </c:pt>
                <c:pt idx="698">
                  <c:v>40451</c:v>
                </c:pt>
                <c:pt idx="699">
                  <c:v>40452</c:v>
                </c:pt>
                <c:pt idx="700">
                  <c:v>40455</c:v>
                </c:pt>
                <c:pt idx="701">
                  <c:v>40456</c:v>
                </c:pt>
                <c:pt idx="702">
                  <c:v>40457</c:v>
                </c:pt>
                <c:pt idx="703">
                  <c:v>40458</c:v>
                </c:pt>
                <c:pt idx="704">
                  <c:v>40459</c:v>
                </c:pt>
                <c:pt idx="705">
                  <c:v>40462</c:v>
                </c:pt>
                <c:pt idx="706">
                  <c:v>40463</c:v>
                </c:pt>
                <c:pt idx="707">
                  <c:v>40464</c:v>
                </c:pt>
                <c:pt idx="708">
                  <c:v>40465</c:v>
                </c:pt>
                <c:pt idx="709">
                  <c:v>40466</c:v>
                </c:pt>
                <c:pt idx="710">
                  <c:v>40469</c:v>
                </c:pt>
                <c:pt idx="711">
                  <c:v>40470</c:v>
                </c:pt>
                <c:pt idx="712">
                  <c:v>40471</c:v>
                </c:pt>
                <c:pt idx="713">
                  <c:v>40472</c:v>
                </c:pt>
                <c:pt idx="714">
                  <c:v>40473</c:v>
                </c:pt>
                <c:pt idx="715">
                  <c:v>40476</c:v>
                </c:pt>
                <c:pt idx="716">
                  <c:v>40477</c:v>
                </c:pt>
                <c:pt idx="717">
                  <c:v>40478</c:v>
                </c:pt>
                <c:pt idx="718">
                  <c:v>40479</c:v>
                </c:pt>
                <c:pt idx="719">
                  <c:v>40480</c:v>
                </c:pt>
                <c:pt idx="720">
                  <c:v>40483</c:v>
                </c:pt>
                <c:pt idx="721">
                  <c:v>40484</c:v>
                </c:pt>
                <c:pt idx="722">
                  <c:v>40485</c:v>
                </c:pt>
                <c:pt idx="723">
                  <c:v>40486</c:v>
                </c:pt>
                <c:pt idx="724">
                  <c:v>40487</c:v>
                </c:pt>
                <c:pt idx="725">
                  <c:v>40490</c:v>
                </c:pt>
                <c:pt idx="726">
                  <c:v>40491</c:v>
                </c:pt>
                <c:pt idx="727">
                  <c:v>40492</c:v>
                </c:pt>
                <c:pt idx="728">
                  <c:v>40493</c:v>
                </c:pt>
                <c:pt idx="729">
                  <c:v>40494</c:v>
                </c:pt>
                <c:pt idx="730">
                  <c:v>40497</c:v>
                </c:pt>
                <c:pt idx="731">
                  <c:v>40498</c:v>
                </c:pt>
                <c:pt idx="732">
                  <c:v>40499</c:v>
                </c:pt>
                <c:pt idx="733">
                  <c:v>40500</c:v>
                </c:pt>
                <c:pt idx="734">
                  <c:v>40501</c:v>
                </c:pt>
                <c:pt idx="735">
                  <c:v>40504</c:v>
                </c:pt>
                <c:pt idx="736">
                  <c:v>40505</c:v>
                </c:pt>
                <c:pt idx="737">
                  <c:v>40506</c:v>
                </c:pt>
                <c:pt idx="738">
                  <c:v>40507</c:v>
                </c:pt>
                <c:pt idx="739">
                  <c:v>40508</c:v>
                </c:pt>
                <c:pt idx="740">
                  <c:v>40511</c:v>
                </c:pt>
                <c:pt idx="741">
                  <c:v>40512</c:v>
                </c:pt>
                <c:pt idx="742">
                  <c:v>40513</c:v>
                </c:pt>
                <c:pt idx="743">
                  <c:v>40514</c:v>
                </c:pt>
                <c:pt idx="744">
                  <c:v>40515</c:v>
                </c:pt>
                <c:pt idx="745">
                  <c:v>40518</c:v>
                </c:pt>
                <c:pt idx="746">
                  <c:v>40519</c:v>
                </c:pt>
                <c:pt idx="747">
                  <c:v>40520</c:v>
                </c:pt>
                <c:pt idx="748">
                  <c:v>40521</c:v>
                </c:pt>
                <c:pt idx="749">
                  <c:v>40522</c:v>
                </c:pt>
                <c:pt idx="750">
                  <c:v>40525</c:v>
                </c:pt>
                <c:pt idx="751">
                  <c:v>40526</c:v>
                </c:pt>
                <c:pt idx="752">
                  <c:v>40527</c:v>
                </c:pt>
                <c:pt idx="753">
                  <c:v>40528</c:v>
                </c:pt>
                <c:pt idx="754">
                  <c:v>40529</c:v>
                </c:pt>
                <c:pt idx="755">
                  <c:v>40532</c:v>
                </c:pt>
                <c:pt idx="756">
                  <c:v>40533</c:v>
                </c:pt>
                <c:pt idx="757">
                  <c:v>40534</c:v>
                </c:pt>
                <c:pt idx="758">
                  <c:v>40535</c:v>
                </c:pt>
                <c:pt idx="759">
                  <c:v>40536</c:v>
                </c:pt>
                <c:pt idx="760">
                  <c:v>40539</c:v>
                </c:pt>
                <c:pt idx="761">
                  <c:v>40540</c:v>
                </c:pt>
                <c:pt idx="762">
                  <c:v>40541</c:v>
                </c:pt>
                <c:pt idx="763">
                  <c:v>40542</c:v>
                </c:pt>
                <c:pt idx="764">
                  <c:v>40543</c:v>
                </c:pt>
                <c:pt idx="765">
                  <c:v>40546</c:v>
                </c:pt>
                <c:pt idx="766">
                  <c:v>40547</c:v>
                </c:pt>
                <c:pt idx="767">
                  <c:v>40548</c:v>
                </c:pt>
                <c:pt idx="768">
                  <c:v>40549</c:v>
                </c:pt>
                <c:pt idx="769">
                  <c:v>40550</c:v>
                </c:pt>
                <c:pt idx="770">
                  <c:v>40553</c:v>
                </c:pt>
                <c:pt idx="771">
                  <c:v>40554</c:v>
                </c:pt>
                <c:pt idx="772">
                  <c:v>40555</c:v>
                </c:pt>
                <c:pt idx="773">
                  <c:v>40556</c:v>
                </c:pt>
                <c:pt idx="774">
                  <c:v>40557</c:v>
                </c:pt>
                <c:pt idx="775">
                  <c:v>40560</c:v>
                </c:pt>
                <c:pt idx="776">
                  <c:v>40561</c:v>
                </c:pt>
                <c:pt idx="777">
                  <c:v>40562</c:v>
                </c:pt>
                <c:pt idx="778">
                  <c:v>40563</c:v>
                </c:pt>
                <c:pt idx="779">
                  <c:v>40564</c:v>
                </c:pt>
                <c:pt idx="780">
                  <c:v>40567</c:v>
                </c:pt>
                <c:pt idx="781">
                  <c:v>40568</c:v>
                </c:pt>
                <c:pt idx="782">
                  <c:v>40569</c:v>
                </c:pt>
                <c:pt idx="783">
                  <c:v>40570</c:v>
                </c:pt>
                <c:pt idx="784">
                  <c:v>40571</c:v>
                </c:pt>
                <c:pt idx="785">
                  <c:v>40574</c:v>
                </c:pt>
                <c:pt idx="786">
                  <c:v>40575</c:v>
                </c:pt>
                <c:pt idx="787">
                  <c:v>40576</c:v>
                </c:pt>
                <c:pt idx="788">
                  <c:v>40577</c:v>
                </c:pt>
                <c:pt idx="789">
                  <c:v>40578</c:v>
                </c:pt>
                <c:pt idx="790">
                  <c:v>40581</c:v>
                </c:pt>
                <c:pt idx="791">
                  <c:v>40582</c:v>
                </c:pt>
                <c:pt idx="792">
                  <c:v>40583</c:v>
                </c:pt>
                <c:pt idx="793">
                  <c:v>40584</c:v>
                </c:pt>
                <c:pt idx="794">
                  <c:v>40585</c:v>
                </c:pt>
                <c:pt idx="795">
                  <c:v>40588</c:v>
                </c:pt>
                <c:pt idx="796">
                  <c:v>40589</c:v>
                </c:pt>
                <c:pt idx="797">
                  <c:v>40590</c:v>
                </c:pt>
                <c:pt idx="798">
                  <c:v>40591</c:v>
                </c:pt>
                <c:pt idx="799">
                  <c:v>40592</c:v>
                </c:pt>
                <c:pt idx="800">
                  <c:v>40595</c:v>
                </c:pt>
                <c:pt idx="801">
                  <c:v>40596</c:v>
                </c:pt>
                <c:pt idx="802">
                  <c:v>40597</c:v>
                </c:pt>
                <c:pt idx="803">
                  <c:v>40598</c:v>
                </c:pt>
                <c:pt idx="804">
                  <c:v>40599</c:v>
                </c:pt>
                <c:pt idx="805">
                  <c:v>40602</c:v>
                </c:pt>
                <c:pt idx="806">
                  <c:v>40603</c:v>
                </c:pt>
                <c:pt idx="807">
                  <c:v>40604</c:v>
                </c:pt>
                <c:pt idx="808">
                  <c:v>40605</c:v>
                </c:pt>
                <c:pt idx="809">
                  <c:v>40606</c:v>
                </c:pt>
                <c:pt idx="810">
                  <c:v>40609</c:v>
                </c:pt>
                <c:pt idx="811">
                  <c:v>40610</c:v>
                </c:pt>
                <c:pt idx="812">
                  <c:v>40611</c:v>
                </c:pt>
                <c:pt idx="813">
                  <c:v>40612</c:v>
                </c:pt>
                <c:pt idx="814">
                  <c:v>40613</c:v>
                </c:pt>
                <c:pt idx="815">
                  <c:v>40616</c:v>
                </c:pt>
                <c:pt idx="816">
                  <c:v>40617</c:v>
                </c:pt>
                <c:pt idx="817">
                  <c:v>40618</c:v>
                </c:pt>
                <c:pt idx="818">
                  <c:v>40619</c:v>
                </c:pt>
                <c:pt idx="819">
                  <c:v>40620</c:v>
                </c:pt>
                <c:pt idx="820">
                  <c:v>40624</c:v>
                </c:pt>
                <c:pt idx="821">
                  <c:v>40625</c:v>
                </c:pt>
                <c:pt idx="822">
                  <c:v>40626</c:v>
                </c:pt>
                <c:pt idx="823">
                  <c:v>40627</c:v>
                </c:pt>
                <c:pt idx="824">
                  <c:v>40630</c:v>
                </c:pt>
                <c:pt idx="825">
                  <c:v>40631</c:v>
                </c:pt>
                <c:pt idx="826">
                  <c:v>40632</c:v>
                </c:pt>
                <c:pt idx="827">
                  <c:v>40633</c:v>
                </c:pt>
                <c:pt idx="828">
                  <c:v>40634</c:v>
                </c:pt>
                <c:pt idx="829">
                  <c:v>40637</c:v>
                </c:pt>
                <c:pt idx="830">
                  <c:v>40638</c:v>
                </c:pt>
                <c:pt idx="831">
                  <c:v>40639</c:v>
                </c:pt>
                <c:pt idx="832">
                  <c:v>40640</c:v>
                </c:pt>
                <c:pt idx="833">
                  <c:v>40641</c:v>
                </c:pt>
                <c:pt idx="834">
                  <c:v>40644</c:v>
                </c:pt>
                <c:pt idx="835">
                  <c:v>40645</c:v>
                </c:pt>
                <c:pt idx="836">
                  <c:v>40646</c:v>
                </c:pt>
                <c:pt idx="837">
                  <c:v>40647</c:v>
                </c:pt>
                <c:pt idx="838">
                  <c:v>40648</c:v>
                </c:pt>
                <c:pt idx="839">
                  <c:v>40651</c:v>
                </c:pt>
                <c:pt idx="840">
                  <c:v>40652</c:v>
                </c:pt>
                <c:pt idx="841">
                  <c:v>40653</c:v>
                </c:pt>
                <c:pt idx="842">
                  <c:v>40658</c:v>
                </c:pt>
                <c:pt idx="843">
                  <c:v>40659</c:v>
                </c:pt>
                <c:pt idx="844">
                  <c:v>40660</c:v>
                </c:pt>
                <c:pt idx="845">
                  <c:v>40661</c:v>
                </c:pt>
                <c:pt idx="846">
                  <c:v>40662</c:v>
                </c:pt>
                <c:pt idx="847">
                  <c:v>40665</c:v>
                </c:pt>
                <c:pt idx="848">
                  <c:v>40666</c:v>
                </c:pt>
                <c:pt idx="849">
                  <c:v>40667</c:v>
                </c:pt>
                <c:pt idx="850">
                  <c:v>40668</c:v>
                </c:pt>
                <c:pt idx="851">
                  <c:v>40669</c:v>
                </c:pt>
                <c:pt idx="852">
                  <c:v>40672</c:v>
                </c:pt>
                <c:pt idx="853">
                  <c:v>40673</c:v>
                </c:pt>
                <c:pt idx="854">
                  <c:v>40674</c:v>
                </c:pt>
                <c:pt idx="855">
                  <c:v>40675</c:v>
                </c:pt>
                <c:pt idx="856">
                  <c:v>40676</c:v>
                </c:pt>
                <c:pt idx="857">
                  <c:v>40679</c:v>
                </c:pt>
                <c:pt idx="858">
                  <c:v>40680</c:v>
                </c:pt>
                <c:pt idx="859">
                  <c:v>40681</c:v>
                </c:pt>
                <c:pt idx="860">
                  <c:v>40682</c:v>
                </c:pt>
                <c:pt idx="861">
                  <c:v>40683</c:v>
                </c:pt>
                <c:pt idx="862">
                  <c:v>40686</c:v>
                </c:pt>
                <c:pt idx="863">
                  <c:v>40687</c:v>
                </c:pt>
                <c:pt idx="864">
                  <c:v>40688</c:v>
                </c:pt>
                <c:pt idx="865">
                  <c:v>40689</c:v>
                </c:pt>
                <c:pt idx="866">
                  <c:v>40690</c:v>
                </c:pt>
                <c:pt idx="867">
                  <c:v>40693</c:v>
                </c:pt>
                <c:pt idx="868">
                  <c:v>40694</c:v>
                </c:pt>
                <c:pt idx="869">
                  <c:v>40695</c:v>
                </c:pt>
                <c:pt idx="870">
                  <c:v>40696</c:v>
                </c:pt>
                <c:pt idx="871">
                  <c:v>40697</c:v>
                </c:pt>
                <c:pt idx="872">
                  <c:v>40700</c:v>
                </c:pt>
                <c:pt idx="873">
                  <c:v>40701</c:v>
                </c:pt>
                <c:pt idx="874">
                  <c:v>40702</c:v>
                </c:pt>
                <c:pt idx="875">
                  <c:v>40703</c:v>
                </c:pt>
                <c:pt idx="876">
                  <c:v>40704</c:v>
                </c:pt>
                <c:pt idx="877">
                  <c:v>40707</c:v>
                </c:pt>
                <c:pt idx="878">
                  <c:v>40708</c:v>
                </c:pt>
                <c:pt idx="879">
                  <c:v>40709</c:v>
                </c:pt>
                <c:pt idx="880">
                  <c:v>40710</c:v>
                </c:pt>
                <c:pt idx="881">
                  <c:v>40711</c:v>
                </c:pt>
                <c:pt idx="882">
                  <c:v>40714</c:v>
                </c:pt>
                <c:pt idx="883">
                  <c:v>40715</c:v>
                </c:pt>
                <c:pt idx="884">
                  <c:v>40716</c:v>
                </c:pt>
                <c:pt idx="885">
                  <c:v>40717</c:v>
                </c:pt>
                <c:pt idx="886">
                  <c:v>40718</c:v>
                </c:pt>
                <c:pt idx="887">
                  <c:v>40721</c:v>
                </c:pt>
                <c:pt idx="888">
                  <c:v>40722</c:v>
                </c:pt>
                <c:pt idx="889">
                  <c:v>40723</c:v>
                </c:pt>
                <c:pt idx="890">
                  <c:v>40724</c:v>
                </c:pt>
                <c:pt idx="891">
                  <c:v>40725</c:v>
                </c:pt>
                <c:pt idx="892">
                  <c:v>40728</c:v>
                </c:pt>
                <c:pt idx="893">
                  <c:v>40729</c:v>
                </c:pt>
                <c:pt idx="894">
                  <c:v>40730</c:v>
                </c:pt>
                <c:pt idx="895">
                  <c:v>40731</c:v>
                </c:pt>
                <c:pt idx="896">
                  <c:v>40732</c:v>
                </c:pt>
                <c:pt idx="897">
                  <c:v>40735</c:v>
                </c:pt>
                <c:pt idx="898">
                  <c:v>40736</c:v>
                </c:pt>
                <c:pt idx="899">
                  <c:v>40737</c:v>
                </c:pt>
                <c:pt idx="900">
                  <c:v>40738</c:v>
                </c:pt>
                <c:pt idx="901">
                  <c:v>40739</c:v>
                </c:pt>
                <c:pt idx="902">
                  <c:v>40742</c:v>
                </c:pt>
                <c:pt idx="903">
                  <c:v>40743</c:v>
                </c:pt>
                <c:pt idx="904">
                  <c:v>40744</c:v>
                </c:pt>
                <c:pt idx="905">
                  <c:v>40745</c:v>
                </c:pt>
                <c:pt idx="906">
                  <c:v>40746</c:v>
                </c:pt>
                <c:pt idx="907">
                  <c:v>40749</c:v>
                </c:pt>
                <c:pt idx="908">
                  <c:v>40750</c:v>
                </c:pt>
                <c:pt idx="909">
                  <c:v>40751</c:v>
                </c:pt>
                <c:pt idx="910">
                  <c:v>40752</c:v>
                </c:pt>
                <c:pt idx="911">
                  <c:v>40753</c:v>
                </c:pt>
                <c:pt idx="912">
                  <c:v>40756</c:v>
                </c:pt>
                <c:pt idx="913">
                  <c:v>40757</c:v>
                </c:pt>
                <c:pt idx="914">
                  <c:v>40758</c:v>
                </c:pt>
                <c:pt idx="915">
                  <c:v>40759</c:v>
                </c:pt>
                <c:pt idx="916">
                  <c:v>40760</c:v>
                </c:pt>
                <c:pt idx="917">
                  <c:v>40763</c:v>
                </c:pt>
                <c:pt idx="918">
                  <c:v>40764</c:v>
                </c:pt>
                <c:pt idx="919">
                  <c:v>40765</c:v>
                </c:pt>
                <c:pt idx="920">
                  <c:v>40766</c:v>
                </c:pt>
                <c:pt idx="921">
                  <c:v>40767</c:v>
                </c:pt>
                <c:pt idx="922">
                  <c:v>40770</c:v>
                </c:pt>
                <c:pt idx="923">
                  <c:v>40771</c:v>
                </c:pt>
                <c:pt idx="924">
                  <c:v>40772</c:v>
                </c:pt>
                <c:pt idx="925">
                  <c:v>40773</c:v>
                </c:pt>
                <c:pt idx="926">
                  <c:v>40774</c:v>
                </c:pt>
                <c:pt idx="927">
                  <c:v>40777</c:v>
                </c:pt>
                <c:pt idx="928">
                  <c:v>40778</c:v>
                </c:pt>
                <c:pt idx="929">
                  <c:v>40779</c:v>
                </c:pt>
                <c:pt idx="930">
                  <c:v>40780</c:v>
                </c:pt>
                <c:pt idx="931">
                  <c:v>40781</c:v>
                </c:pt>
                <c:pt idx="932">
                  <c:v>40784</c:v>
                </c:pt>
                <c:pt idx="933">
                  <c:v>40785</c:v>
                </c:pt>
                <c:pt idx="934">
                  <c:v>40786</c:v>
                </c:pt>
                <c:pt idx="935">
                  <c:v>40787</c:v>
                </c:pt>
                <c:pt idx="936">
                  <c:v>40788</c:v>
                </c:pt>
                <c:pt idx="937">
                  <c:v>40791</c:v>
                </c:pt>
                <c:pt idx="938">
                  <c:v>40792</c:v>
                </c:pt>
                <c:pt idx="939">
                  <c:v>40793</c:v>
                </c:pt>
                <c:pt idx="940">
                  <c:v>40794</c:v>
                </c:pt>
                <c:pt idx="941">
                  <c:v>40795</c:v>
                </c:pt>
                <c:pt idx="942">
                  <c:v>40798</c:v>
                </c:pt>
                <c:pt idx="943">
                  <c:v>40799</c:v>
                </c:pt>
                <c:pt idx="944">
                  <c:v>40800</c:v>
                </c:pt>
                <c:pt idx="945">
                  <c:v>40801</c:v>
                </c:pt>
                <c:pt idx="946">
                  <c:v>40805</c:v>
                </c:pt>
                <c:pt idx="947">
                  <c:v>40806</c:v>
                </c:pt>
                <c:pt idx="948">
                  <c:v>40807</c:v>
                </c:pt>
                <c:pt idx="949">
                  <c:v>40808</c:v>
                </c:pt>
                <c:pt idx="950">
                  <c:v>40809</c:v>
                </c:pt>
                <c:pt idx="951">
                  <c:v>40812</c:v>
                </c:pt>
                <c:pt idx="952">
                  <c:v>40813</c:v>
                </c:pt>
                <c:pt idx="953">
                  <c:v>40814</c:v>
                </c:pt>
                <c:pt idx="954">
                  <c:v>40815</c:v>
                </c:pt>
                <c:pt idx="955">
                  <c:v>40816</c:v>
                </c:pt>
                <c:pt idx="956">
                  <c:v>40819</c:v>
                </c:pt>
                <c:pt idx="957">
                  <c:v>40820</c:v>
                </c:pt>
                <c:pt idx="958">
                  <c:v>40821</c:v>
                </c:pt>
                <c:pt idx="959">
                  <c:v>40822</c:v>
                </c:pt>
                <c:pt idx="960">
                  <c:v>40823</c:v>
                </c:pt>
                <c:pt idx="961">
                  <c:v>40826</c:v>
                </c:pt>
                <c:pt idx="962">
                  <c:v>40827</c:v>
                </c:pt>
                <c:pt idx="963">
                  <c:v>40828</c:v>
                </c:pt>
                <c:pt idx="964">
                  <c:v>40829</c:v>
                </c:pt>
                <c:pt idx="965">
                  <c:v>40830</c:v>
                </c:pt>
                <c:pt idx="966">
                  <c:v>40833</c:v>
                </c:pt>
                <c:pt idx="967">
                  <c:v>40834</c:v>
                </c:pt>
                <c:pt idx="968">
                  <c:v>40835</c:v>
                </c:pt>
                <c:pt idx="969">
                  <c:v>40836</c:v>
                </c:pt>
                <c:pt idx="970">
                  <c:v>40837</c:v>
                </c:pt>
                <c:pt idx="971">
                  <c:v>40840</c:v>
                </c:pt>
                <c:pt idx="972">
                  <c:v>40841</c:v>
                </c:pt>
                <c:pt idx="973">
                  <c:v>40842</c:v>
                </c:pt>
                <c:pt idx="974">
                  <c:v>40843</c:v>
                </c:pt>
                <c:pt idx="975">
                  <c:v>40844</c:v>
                </c:pt>
                <c:pt idx="976">
                  <c:v>40847</c:v>
                </c:pt>
                <c:pt idx="977">
                  <c:v>40848</c:v>
                </c:pt>
                <c:pt idx="978">
                  <c:v>40850</c:v>
                </c:pt>
                <c:pt idx="979">
                  <c:v>40851</c:v>
                </c:pt>
                <c:pt idx="980">
                  <c:v>40854</c:v>
                </c:pt>
                <c:pt idx="981">
                  <c:v>40855</c:v>
                </c:pt>
                <c:pt idx="982">
                  <c:v>40856</c:v>
                </c:pt>
                <c:pt idx="983">
                  <c:v>40857</c:v>
                </c:pt>
                <c:pt idx="984">
                  <c:v>40858</c:v>
                </c:pt>
                <c:pt idx="985">
                  <c:v>40861</c:v>
                </c:pt>
                <c:pt idx="986">
                  <c:v>40862</c:v>
                </c:pt>
                <c:pt idx="987">
                  <c:v>40863</c:v>
                </c:pt>
                <c:pt idx="988">
                  <c:v>40864</c:v>
                </c:pt>
                <c:pt idx="989">
                  <c:v>40865</c:v>
                </c:pt>
                <c:pt idx="990">
                  <c:v>40869</c:v>
                </c:pt>
                <c:pt idx="991">
                  <c:v>40870</c:v>
                </c:pt>
                <c:pt idx="992">
                  <c:v>40871</c:v>
                </c:pt>
                <c:pt idx="993">
                  <c:v>40872</c:v>
                </c:pt>
                <c:pt idx="994">
                  <c:v>40875</c:v>
                </c:pt>
                <c:pt idx="995">
                  <c:v>40876</c:v>
                </c:pt>
                <c:pt idx="996">
                  <c:v>40877</c:v>
                </c:pt>
                <c:pt idx="997">
                  <c:v>40878</c:v>
                </c:pt>
                <c:pt idx="998">
                  <c:v>40879</c:v>
                </c:pt>
                <c:pt idx="999">
                  <c:v>40882</c:v>
                </c:pt>
                <c:pt idx="1000">
                  <c:v>40883</c:v>
                </c:pt>
                <c:pt idx="1001">
                  <c:v>40884</c:v>
                </c:pt>
                <c:pt idx="1002">
                  <c:v>40885</c:v>
                </c:pt>
                <c:pt idx="1003">
                  <c:v>40886</c:v>
                </c:pt>
                <c:pt idx="1004">
                  <c:v>40889</c:v>
                </c:pt>
                <c:pt idx="1005">
                  <c:v>40890</c:v>
                </c:pt>
                <c:pt idx="1006">
                  <c:v>40891</c:v>
                </c:pt>
                <c:pt idx="1007">
                  <c:v>40892</c:v>
                </c:pt>
                <c:pt idx="1008">
                  <c:v>40893</c:v>
                </c:pt>
                <c:pt idx="1009">
                  <c:v>40896</c:v>
                </c:pt>
                <c:pt idx="1010">
                  <c:v>40897</c:v>
                </c:pt>
                <c:pt idx="1011">
                  <c:v>40898</c:v>
                </c:pt>
                <c:pt idx="1012">
                  <c:v>40899</c:v>
                </c:pt>
                <c:pt idx="1013">
                  <c:v>40900</c:v>
                </c:pt>
                <c:pt idx="1014">
                  <c:v>40903</c:v>
                </c:pt>
                <c:pt idx="1015">
                  <c:v>40904</c:v>
                </c:pt>
                <c:pt idx="1016">
                  <c:v>40905</c:v>
                </c:pt>
                <c:pt idx="1017">
                  <c:v>40906</c:v>
                </c:pt>
                <c:pt idx="1018">
                  <c:v>40907</c:v>
                </c:pt>
                <c:pt idx="1019">
                  <c:v>40910</c:v>
                </c:pt>
                <c:pt idx="1020">
                  <c:v>40911</c:v>
                </c:pt>
                <c:pt idx="1021">
                  <c:v>40912</c:v>
                </c:pt>
                <c:pt idx="1022">
                  <c:v>40913</c:v>
                </c:pt>
                <c:pt idx="1023">
                  <c:v>40914</c:v>
                </c:pt>
                <c:pt idx="1024">
                  <c:v>40917</c:v>
                </c:pt>
                <c:pt idx="1025">
                  <c:v>40918</c:v>
                </c:pt>
                <c:pt idx="1026">
                  <c:v>40919</c:v>
                </c:pt>
                <c:pt idx="1027">
                  <c:v>40920</c:v>
                </c:pt>
                <c:pt idx="1028">
                  <c:v>40921</c:v>
                </c:pt>
                <c:pt idx="1029">
                  <c:v>40924</c:v>
                </c:pt>
                <c:pt idx="1030">
                  <c:v>40925</c:v>
                </c:pt>
                <c:pt idx="1031">
                  <c:v>40926</c:v>
                </c:pt>
                <c:pt idx="1032">
                  <c:v>40927</c:v>
                </c:pt>
                <c:pt idx="1033">
                  <c:v>40928</c:v>
                </c:pt>
                <c:pt idx="1034">
                  <c:v>40931</c:v>
                </c:pt>
                <c:pt idx="1035">
                  <c:v>40932</c:v>
                </c:pt>
                <c:pt idx="1036">
                  <c:v>40933</c:v>
                </c:pt>
                <c:pt idx="1037">
                  <c:v>40934</c:v>
                </c:pt>
                <c:pt idx="1038">
                  <c:v>40935</c:v>
                </c:pt>
                <c:pt idx="1039">
                  <c:v>40938</c:v>
                </c:pt>
                <c:pt idx="1040">
                  <c:v>40939</c:v>
                </c:pt>
                <c:pt idx="1041">
                  <c:v>40940</c:v>
                </c:pt>
                <c:pt idx="1042">
                  <c:v>40941</c:v>
                </c:pt>
                <c:pt idx="1043">
                  <c:v>40942</c:v>
                </c:pt>
                <c:pt idx="1044">
                  <c:v>40946</c:v>
                </c:pt>
                <c:pt idx="1045">
                  <c:v>40947</c:v>
                </c:pt>
                <c:pt idx="1046">
                  <c:v>40948</c:v>
                </c:pt>
                <c:pt idx="1047">
                  <c:v>40949</c:v>
                </c:pt>
                <c:pt idx="1048">
                  <c:v>40952</c:v>
                </c:pt>
                <c:pt idx="1049">
                  <c:v>40953</c:v>
                </c:pt>
                <c:pt idx="1050">
                  <c:v>40954</c:v>
                </c:pt>
                <c:pt idx="1051">
                  <c:v>40955</c:v>
                </c:pt>
                <c:pt idx="1052">
                  <c:v>40956</c:v>
                </c:pt>
                <c:pt idx="1053">
                  <c:v>40959</c:v>
                </c:pt>
                <c:pt idx="1054">
                  <c:v>40960</c:v>
                </c:pt>
                <c:pt idx="1055">
                  <c:v>40961</c:v>
                </c:pt>
                <c:pt idx="1056">
                  <c:v>40962</c:v>
                </c:pt>
                <c:pt idx="1057">
                  <c:v>40963</c:v>
                </c:pt>
                <c:pt idx="1058">
                  <c:v>40966</c:v>
                </c:pt>
                <c:pt idx="1059">
                  <c:v>40967</c:v>
                </c:pt>
                <c:pt idx="1060">
                  <c:v>40968</c:v>
                </c:pt>
                <c:pt idx="1061">
                  <c:v>40969</c:v>
                </c:pt>
                <c:pt idx="1062">
                  <c:v>40970</c:v>
                </c:pt>
                <c:pt idx="1063">
                  <c:v>40973</c:v>
                </c:pt>
                <c:pt idx="1064">
                  <c:v>40974</c:v>
                </c:pt>
                <c:pt idx="1065">
                  <c:v>40975</c:v>
                </c:pt>
                <c:pt idx="1066">
                  <c:v>40976</c:v>
                </c:pt>
                <c:pt idx="1067">
                  <c:v>40977</c:v>
                </c:pt>
                <c:pt idx="1068">
                  <c:v>40980</c:v>
                </c:pt>
                <c:pt idx="1069">
                  <c:v>40981</c:v>
                </c:pt>
                <c:pt idx="1070">
                  <c:v>40982</c:v>
                </c:pt>
                <c:pt idx="1071">
                  <c:v>40983</c:v>
                </c:pt>
                <c:pt idx="1072">
                  <c:v>40984</c:v>
                </c:pt>
                <c:pt idx="1073">
                  <c:v>40987</c:v>
                </c:pt>
                <c:pt idx="1074">
                  <c:v>40988</c:v>
                </c:pt>
                <c:pt idx="1075">
                  <c:v>40989</c:v>
                </c:pt>
                <c:pt idx="1076">
                  <c:v>40990</c:v>
                </c:pt>
                <c:pt idx="1077">
                  <c:v>40991</c:v>
                </c:pt>
                <c:pt idx="1078">
                  <c:v>40994</c:v>
                </c:pt>
                <c:pt idx="1079">
                  <c:v>40995</c:v>
                </c:pt>
                <c:pt idx="1080">
                  <c:v>40996</c:v>
                </c:pt>
                <c:pt idx="1081">
                  <c:v>40997</c:v>
                </c:pt>
                <c:pt idx="1082">
                  <c:v>40998</c:v>
                </c:pt>
                <c:pt idx="1083">
                  <c:v>41001</c:v>
                </c:pt>
                <c:pt idx="1084">
                  <c:v>41002</c:v>
                </c:pt>
                <c:pt idx="1085">
                  <c:v>41003</c:v>
                </c:pt>
                <c:pt idx="1086">
                  <c:v>41008</c:v>
                </c:pt>
                <c:pt idx="1087">
                  <c:v>41009</c:v>
                </c:pt>
                <c:pt idx="1088">
                  <c:v>41010</c:v>
                </c:pt>
                <c:pt idx="1089">
                  <c:v>41011</c:v>
                </c:pt>
                <c:pt idx="1090">
                  <c:v>41012</c:v>
                </c:pt>
                <c:pt idx="1091">
                  <c:v>41015</c:v>
                </c:pt>
                <c:pt idx="1092">
                  <c:v>41016</c:v>
                </c:pt>
                <c:pt idx="1093">
                  <c:v>41017</c:v>
                </c:pt>
                <c:pt idx="1094">
                  <c:v>41018</c:v>
                </c:pt>
                <c:pt idx="1095">
                  <c:v>41019</c:v>
                </c:pt>
                <c:pt idx="1096">
                  <c:v>41022</c:v>
                </c:pt>
                <c:pt idx="1097">
                  <c:v>41023</c:v>
                </c:pt>
                <c:pt idx="1098">
                  <c:v>41024</c:v>
                </c:pt>
                <c:pt idx="1099">
                  <c:v>41025</c:v>
                </c:pt>
                <c:pt idx="1100">
                  <c:v>41026</c:v>
                </c:pt>
                <c:pt idx="1101">
                  <c:v>41029</c:v>
                </c:pt>
                <c:pt idx="1102">
                  <c:v>41031</c:v>
                </c:pt>
                <c:pt idx="1103">
                  <c:v>41032</c:v>
                </c:pt>
                <c:pt idx="1104">
                  <c:v>41033</c:v>
                </c:pt>
                <c:pt idx="1105">
                  <c:v>41036</c:v>
                </c:pt>
                <c:pt idx="1106">
                  <c:v>41037</c:v>
                </c:pt>
                <c:pt idx="1107">
                  <c:v>41038</c:v>
                </c:pt>
                <c:pt idx="1108">
                  <c:v>41039</c:v>
                </c:pt>
                <c:pt idx="1109">
                  <c:v>41040</c:v>
                </c:pt>
                <c:pt idx="1110">
                  <c:v>41043</c:v>
                </c:pt>
                <c:pt idx="1111">
                  <c:v>41044</c:v>
                </c:pt>
                <c:pt idx="1112">
                  <c:v>41045</c:v>
                </c:pt>
                <c:pt idx="1113">
                  <c:v>41046</c:v>
                </c:pt>
                <c:pt idx="1114">
                  <c:v>41047</c:v>
                </c:pt>
                <c:pt idx="1115">
                  <c:v>41050</c:v>
                </c:pt>
                <c:pt idx="1116">
                  <c:v>41051</c:v>
                </c:pt>
                <c:pt idx="1117">
                  <c:v>41052</c:v>
                </c:pt>
                <c:pt idx="1118">
                  <c:v>41053</c:v>
                </c:pt>
                <c:pt idx="1119">
                  <c:v>41054</c:v>
                </c:pt>
                <c:pt idx="1120">
                  <c:v>41057</c:v>
                </c:pt>
                <c:pt idx="1121">
                  <c:v>41058</c:v>
                </c:pt>
                <c:pt idx="1122">
                  <c:v>41059</c:v>
                </c:pt>
                <c:pt idx="1123">
                  <c:v>41060</c:v>
                </c:pt>
                <c:pt idx="1124">
                  <c:v>41061</c:v>
                </c:pt>
                <c:pt idx="1125">
                  <c:v>41064</c:v>
                </c:pt>
                <c:pt idx="1126">
                  <c:v>41065</c:v>
                </c:pt>
                <c:pt idx="1127">
                  <c:v>41066</c:v>
                </c:pt>
                <c:pt idx="1128">
                  <c:v>41067</c:v>
                </c:pt>
                <c:pt idx="1129">
                  <c:v>41068</c:v>
                </c:pt>
                <c:pt idx="1130">
                  <c:v>41071</c:v>
                </c:pt>
                <c:pt idx="1131">
                  <c:v>41072</c:v>
                </c:pt>
                <c:pt idx="1132">
                  <c:v>41073</c:v>
                </c:pt>
                <c:pt idx="1133">
                  <c:v>41074</c:v>
                </c:pt>
                <c:pt idx="1134">
                  <c:v>41075</c:v>
                </c:pt>
                <c:pt idx="1135">
                  <c:v>41078</c:v>
                </c:pt>
                <c:pt idx="1136">
                  <c:v>41079</c:v>
                </c:pt>
                <c:pt idx="1137">
                  <c:v>41080</c:v>
                </c:pt>
                <c:pt idx="1138">
                  <c:v>41081</c:v>
                </c:pt>
                <c:pt idx="1139">
                  <c:v>41082</c:v>
                </c:pt>
                <c:pt idx="1140">
                  <c:v>41085</c:v>
                </c:pt>
                <c:pt idx="1141">
                  <c:v>41086</c:v>
                </c:pt>
                <c:pt idx="1142">
                  <c:v>41087</c:v>
                </c:pt>
                <c:pt idx="1143">
                  <c:v>41088</c:v>
                </c:pt>
                <c:pt idx="1144">
                  <c:v>41089</c:v>
                </c:pt>
                <c:pt idx="1145">
                  <c:v>41092</c:v>
                </c:pt>
                <c:pt idx="1146">
                  <c:v>41093</c:v>
                </c:pt>
                <c:pt idx="1147">
                  <c:v>41094</c:v>
                </c:pt>
                <c:pt idx="1148">
                  <c:v>41095</c:v>
                </c:pt>
                <c:pt idx="1149">
                  <c:v>41096</c:v>
                </c:pt>
                <c:pt idx="1150">
                  <c:v>41099</c:v>
                </c:pt>
                <c:pt idx="1151">
                  <c:v>41100</c:v>
                </c:pt>
                <c:pt idx="1152">
                  <c:v>41101</c:v>
                </c:pt>
                <c:pt idx="1153">
                  <c:v>41102</c:v>
                </c:pt>
                <c:pt idx="1154">
                  <c:v>41103</c:v>
                </c:pt>
                <c:pt idx="1155">
                  <c:v>41106</c:v>
                </c:pt>
                <c:pt idx="1156">
                  <c:v>41107</c:v>
                </c:pt>
                <c:pt idx="1157">
                  <c:v>41108</c:v>
                </c:pt>
                <c:pt idx="1158">
                  <c:v>41109</c:v>
                </c:pt>
                <c:pt idx="1159">
                  <c:v>41110</c:v>
                </c:pt>
                <c:pt idx="1160">
                  <c:v>41113</c:v>
                </c:pt>
                <c:pt idx="1161">
                  <c:v>41114</c:v>
                </c:pt>
                <c:pt idx="1162">
                  <c:v>41115</c:v>
                </c:pt>
                <c:pt idx="1163">
                  <c:v>41116</c:v>
                </c:pt>
                <c:pt idx="1164">
                  <c:v>41117</c:v>
                </c:pt>
                <c:pt idx="1165">
                  <c:v>41120</c:v>
                </c:pt>
                <c:pt idx="1166">
                  <c:v>41121</c:v>
                </c:pt>
                <c:pt idx="1167">
                  <c:v>41122</c:v>
                </c:pt>
                <c:pt idx="1168">
                  <c:v>41123</c:v>
                </c:pt>
                <c:pt idx="1169">
                  <c:v>41124</c:v>
                </c:pt>
                <c:pt idx="1170">
                  <c:v>41127</c:v>
                </c:pt>
                <c:pt idx="1171">
                  <c:v>41128</c:v>
                </c:pt>
                <c:pt idx="1172">
                  <c:v>41129</c:v>
                </c:pt>
                <c:pt idx="1173">
                  <c:v>41130</c:v>
                </c:pt>
                <c:pt idx="1174">
                  <c:v>41131</c:v>
                </c:pt>
                <c:pt idx="1175">
                  <c:v>41134</c:v>
                </c:pt>
                <c:pt idx="1176">
                  <c:v>41135</c:v>
                </c:pt>
                <c:pt idx="1177">
                  <c:v>41136</c:v>
                </c:pt>
                <c:pt idx="1178">
                  <c:v>41137</c:v>
                </c:pt>
                <c:pt idx="1179">
                  <c:v>41138</c:v>
                </c:pt>
                <c:pt idx="1180">
                  <c:v>41141</c:v>
                </c:pt>
                <c:pt idx="1181">
                  <c:v>41142</c:v>
                </c:pt>
                <c:pt idx="1182">
                  <c:v>41143</c:v>
                </c:pt>
                <c:pt idx="1183">
                  <c:v>41144</c:v>
                </c:pt>
                <c:pt idx="1184">
                  <c:v>41145</c:v>
                </c:pt>
                <c:pt idx="1185">
                  <c:v>41148</c:v>
                </c:pt>
                <c:pt idx="1186">
                  <c:v>41149</c:v>
                </c:pt>
                <c:pt idx="1187">
                  <c:v>41150</c:v>
                </c:pt>
                <c:pt idx="1188">
                  <c:v>41151</c:v>
                </c:pt>
                <c:pt idx="1189">
                  <c:v>41152</c:v>
                </c:pt>
                <c:pt idx="1190">
                  <c:v>41155</c:v>
                </c:pt>
                <c:pt idx="1191">
                  <c:v>41156</c:v>
                </c:pt>
                <c:pt idx="1192">
                  <c:v>41157</c:v>
                </c:pt>
                <c:pt idx="1193">
                  <c:v>41158</c:v>
                </c:pt>
                <c:pt idx="1194">
                  <c:v>41159</c:v>
                </c:pt>
                <c:pt idx="1195">
                  <c:v>41162</c:v>
                </c:pt>
                <c:pt idx="1196">
                  <c:v>41163</c:v>
                </c:pt>
                <c:pt idx="1197">
                  <c:v>41164</c:v>
                </c:pt>
                <c:pt idx="1198">
                  <c:v>41165</c:v>
                </c:pt>
                <c:pt idx="1199">
                  <c:v>41166</c:v>
                </c:pt>
                <c:pt idx="1200">
                  <c:v>41169</c:v>
                </c:pt>
                <c:pt idx="1201">
                  <c:v>41170</c:v>
                </c:pt>
                <c:pt idx="1202">
                  <c:v>41171</c:v>
                </c:pt>
                <c:pt idx="1203">
                  <c:v>41172</c:v>
                </c:pt>
                <c:pt idx="1204">
                  <c:v>41173</c:v>
                </c:pt>
                <c:pt idx="1205">
                  <c:v>41176</c:v>
                </c:pt>
                <c:pt idx="1206">
                  <c:v>41177</c:v>
                </c:pt>
                <c:pt idx="1207">
                  <c:v>41178</c:v>
                </c:pt>
                <c:pt idx="1208">
                  <c:v>41179</c:v>
                </c:pt>
                <c:pt idx="1209">
                  <c:v>41180</c:v>
                </c:pt>
                <c:pt idx="1210">
                  <c:v>41183</c:v>
                </c:pt>
                <c:pt idx="1211">
                  <c:v>41184</c:v>
                </c:pt>
                <c:pt idx="1212">
                  <c:v>41185</c:v>
                </c:pt>
                <c:pt idx="1213">
                  <c:v>41186</c:v>
                </c:pt>
                <c:pt idx="1214">
                  <c:v>41187</c:v>
                </c:pt>
                <c:pt idx="1215">
                  <c:v>41190</c:v>
                </c:pt>
                <c:pt idx="1216">
                  <c:v>41191</c:v>
                </c:pt>
                <c:pt idx="1217">
                  <c:v>41192</c:v>
                </c:pt>
                <c:pt idx="1218">
                  <c:v>41193</c:v>
                </c:pt>
                <c:pt idx="1219">
                  <c:v>41194</c:v>
                </c:pt>
                <c:pt idx="1220">
                  <c:v>41197</c:v>
                </c:pt>
                <c:pt idx="1221">
                  <c:v>41198</c:v>
                </c:pt>
                <c:pt idx="1222">
                  <c:v>41199</c:v>
                </c:pt>
                <c:pt idx="1223">
                  <c:v>41200</c:v>
                </c:pt>
                <c:pt idx="1224">
                  <c:v>41201</c:v>
                </c:pt>
                <c:pt idx="1225">
                  <c:v>41204</c:v>
                </c:pt>
                <c:pt idx="1226">
                  <c:v>41205</c:v>
                </c:pt>
                <c:pt idx="1227">
                  <c:v>41206</c:v>
                </c:pt>
                <c:pt idx="1228">
                  <c:v>41207</c:v>
                </c:pt>
                <c:pt idx="1229">
                  <c:v>41208</c:v>
                </c:pt>
                <c:pt idx="1230">
                  <c:v>41211</c:v>
                </c:pt>
                <c:pt idx="1231">
                  <c:v>41212</c:v>
                </c:pt>
                <c:pt idx="1232">
                  <c:v>41213</c:v>
                </c:pt>
                <c:pt idx="1233">
                  <c:v>41214</c:v>
                </c:pt>
                <c:pt idx="1234">
                  <c:v>41218</c:v>
                </c:pt>
                <c:pt idx="1235">
                  <c:v>41219</c:v>
                </c:pt>
                <c:pt idx="1236">
                  <c:v>41220</c:v>
                </c:pt>
                <c:pt idx="1237">
                  <c:v>41221</c:v>
                </c:pt>
                <c:pt idx="1238">
                  <c:v>41222</c:v>
                </c:pt>
                <c:pt idx="1239">
                  <c:v>41225</c:v>
                </c:pt>
                <c:pt idx="1240">
                  <c:v>41226</c:v>
                </c:pt>
                <c:pt idx="1241">
                  <c:v>41227</c:v>
                </c:pt>
                <c:pt idx="1242">
                  <c:v>41228</c:v>
                </c:pt>
                <c:pt idx="1243">
                  <c:v>41229</c:v>
                </c:pt>
                <c:pt idx="1244">
                  <c:v>41233</c:v>
                </c:pt>
                <c:pt idx="1245">
                  <c:v>41234</c:v>
                </c:pt>
                <c:pt idx="1246">
                  <c:v>41235</c:v>
                </c:pt>
                <c:pt idx="1247">
                  <c:v>41236</c:v>
                </c:pt>
                <c:pt idx="1248">
                  <c:v>41239</c:v>
                </c:pt>
                <c:pt idx="1249">
                  <c:v>41240</c:v>
                </c:pt>
                <c:pt idx="1250">
                  <c:v>41241</c:v>
                </c:pt>
                <c:pt idx="1251">
                  <c:v>41242</c:v>
                </c:pt>
                <c:pt idx="1252">
                  <c:v>41243</c:v>
                </c:pt>
                <c:pt idx="1253">
                  <c:v>41246</c:v>
                </c:pt>
                <c:pt idx="1254">
                  <c:v>41247</c:v>
                </c:pt>
                <c:pt idx="1255">
                  <c:v>41248</c:v>
                </c:pt>
                <c:pt idx="1256">
                  <c:v>41249</c:v>
                </c:pt>
                <c:pt idx="1257">
                  <c:v>41250</c:v>
                </c:pt>
                <c:pt idx="1258">
                  <c:v>41253</c:v>
                </c:pt>
                <c:pt idx="1259">
                  <c:v>41254</c:v>
                </c:pt>
                <c:pt idx="1260">
                  <c:v>41255</c:v>
                </c:pt>
                <c:pt idx="1261">
                  <c:v>41256</c:v>
                </c:pt>
                <c:pt idx="1262">
                  <c:v>41257</c:v>
                </c:pt>
                <c:pt idx="1263">
                  <c:v>41260</c:v>
                </c:pt>
                <c:pt idx="1264">
                  <c:v>41261</c:v>
                </c:pt>
                <c:pt idx="1265">
                  <c:v>41262</c:v>
                </c:pt>
                <c:pt idx="1266">
                  <c:v>41263</c:v>
                </c:pt>
                <c:pt idx="1267">
                  <c:v>41264</c:v>
                </c:pt>
                <c:pt idx="1268">
                  <c:v>41267</c:v>
                </c:pt>
                <c:pt idx="1269">
                  <c:v>41269</c:v>
                </c:pt>
                <c:pt idx="1270">
                  <c:v>41270</c:v>
                </c:pt>
                <c:pt idx="1271">
                  <c:v>41271</c:v>
                </c:pt>
                <c:pt idx="1272">
                  <c:v>41274</c:v>
                </c:pt>
                <c:pt idx="1273">
                  <c:v>41276</c:v>
                </c:pt>
                <c:pt idx="1274">
                  <c:v>41277</c:v>
                </c:pt>
                <c:pt idx="1275">
                  <c:v>41278</c:v>
                </c:pt>
                <c:pt idx="1276">
                  <c:v>41281</c:v>
                </c:pt>
                <c:pt idx="1277">
                  <c:v>41282</c:v>
                </c:pt>
                <c:pt idx="1278">
                  <c:v>41283</c:v>
                </c:pt>
                <c:pt idx="1279">
                  <c:v>41284</c:v>
                </c:pt>
                <c:pt idx="1280">
                  <c:v>41285</c:v>
                </c:pt>
                <c:pt idx="1281">
                  <c:v>41288</c:v>
                </c:pt>
                <c:pt idx="1282">
                  <c:v>41289</c:v>
                </c:pt>
                <c:pt idx="1283">
                  <c:v>41290</c:v>
                </c:pt>
                <c:pt idx="1284">
                  <c:v>41291</c:v>
                </c:pt>
                <c:pt idx="1285">
                  <c:v>41292</c:v>
                </c:pt>
                <c:pt idx="1286">
                  <c:v>41295</c:v>
                </c:pt>
                <c:pt idx="1287">
                  <c:v>41296</c:v>
                </c:pt>
                <c:pt idx="1288">
                  <c:v>41297</c:v>
                </c:pt>
                <c:pt idx="1289">
                  <c:v>41298</c:v>
                </c:pt>
                <c:pt idx="1290">
                  <c:v>41299</c:v>
                </c:pt>
                <c:pt idx="1291">
                  <c:v>41302</c:v>
                </c:pt>
                <c:pt idx="1292">
                  <c:v>41303</c:v>
                </c:pt>
                <c:pt idx="1293">
                  <c:v>41304</c:v>
                </c:pt>
                <c:pt idx="1294">
                  <c:v>41305</c:v>
                </c:pt>
                <c:pt idx="1295">
                  <c:v>41306</c:v>
                </c:pt>
                <c:pt idx="1296">
                  <c:v>41309</c:v>
                </c:pt>
                <c:pt idx="1297">
                  <c:v>41310</c:v>
                </c:pt>
                <c:pt idx="1298">
                  <c:v>41311</c:v>
                </c:pt>
                <c:pt idx="1299">
                  <c:v>41312</c:v>
                </c:pt>
                <c:pt idx="1300">
                  <c:v>41313</c:v>
                </c:pt>
                <c:pt idx="1301">
                  <c:v>41316</c:v>
                </c:pt>
                <c:pt idx="1302">
                  <c:v>41317</c:v>
                </c:pt>
                <c:pt idx="1303">
                  <c:v>41318</c:v>
                </c:pt>
                <c:pt idx="1304">
                  <c:v>41319</c:v>
                </c:pt>
                <c:pt idx="1305">
                  <c:v>41320</c:v>
                </c:pt>
                <c:pt idx="1306">
                  <c:v>41323</c:v>
                </c:pt>
                <c:pt idx="1307">
                  <c:v>41324</c:v>
                </c:pt>
                <c:pt idx="1308">
                  <c:v>41325</c:v>
                </c:pt>
                <c:pt idx="1309">
                  <c:v>41326</c:v>
                </c:pt>
                <c:pt idx="1310">
                  <c:v>41327</c:v>
                </c:pt>
                <c:pt idx="1311">
                  <c:v>41330</c:v>
                </c:pt>
                <c:pt idx="1312">
                  <c:v>41331</c:v>
                </c:pt>
                <c:pt idx="1313">
                  <c:v>41332</c:v>
                </c:pt>
                <c:pt idx="1314">
                  <c:v>41333</c:v>
                </c:pt>
                <c:pt idx="1315">
                  <c:v>41334</c:v>
                </c:pt>
                <c:pt idx="1316">
                  <c:v>41337</c:v>
                </c:pt>
                <c:pt idx="1317">
                  <c:v>41338</c:v>
                </c:pt>
                <c:pt idx="1318">
                  <c:v>41339</c:v>
                </c:pt>
                <c:pt idx="1319">
                  <c:v>41340</c:v>
                </c:pt>
                <c:pt idx="1320">
                  <c:v>41341</c:v>
                </c:pt>
                <c:pt idx="1321">
                  <c:v>41344</c:v>
                </c:pt>
                <c:pt idx="1322">
                  <c:v>41345</c:v>
                </c:pt>
                <c:pt idx="1323">
                  <c:v>41346</c:v>
                </c:pt>
                <c:pt idx="1324">
                  <c:v>41347</c:v>
                </c:pt>
                <c:pt idx="1325">
                  <c:v>41348</c:v>
                </c:pt>
                <c:pt idx="1326">
                  <c:v>41351</c:v>
                </c:pt>
                <c:pt idx="1327">
                  <c:v>41352</c:v>
                </c:pt>
                <c:pt idx="1328">
                  <c:v>41353</c:v>
                </c:pt>
                <c:pt idx="1329">
                  <c:v>41354</c:v>
                </c:pt>
                <c:pt idx="1330">
                  <c:v>41355</c:v>
                </c:pt>
                <c:pt idx="1331">
                  <c:v>41358</c:v>
                </c:pt>
                <c:pt idx="1332">
                  <c:v>41359</c:v>
                </c:pt>
                <c:pt idx="1333">
                  <c:v>41360</c:v>
                </c:pt>
                <c:pt idx="1334">
                  <c:v>41361</c:v>
                </c:pt>
                <c:pt idx="1335">
                  <c:v>41365</c:v>
                </c:pt>
                <c:pt idx="1336">
                  <c:v>41366</c:v>
                </c:pt>
                <c:pt idx="1337">
                  <c:v>41367</c:v>
                </c:pt>
                <c:pt idx="1338">
                  <c:v>41368</c:v>
                </c:pt>
                <c:pt idx="1339">
                  <c:v>41369</c:v>
                </c:pt>
                <c:pt idx="1340">
                  <c:v>41372</c:v>
                </c:pt>
                <c:pt idx="1341">
                  <c:v>41373</c:v>
                </c:pt>
                <c:pt idx="1342">
                  <c:v>41374</c:v>
                </c:pt>
                <c:pt idx="1343">
                  <c:v>41375</c:v>
                </c:pt>
                <c:pt idx="1344">
                  <c:v>41376</c:v>
                </c:pt>
                <c:pt idx="1345">
                  <c:v>41379</c:v>
                </c:pt>
                <c:pt idx="1346">
                  <c:v>41380</c:v>
                </c:pt>
                <c:pt idx="1347">
                  <c:v>41381</c:v>
                </c:pt>
                <c:pt idx="1348">
                  <c:v>41382</c:v>
                </c:pt>
                <c:pt idx="1349">
                  <c:v>41383</c:v>
                </c:pt>
                <c:pt idx="1350">
                  <c:v>41386</c:v>
                </c:pt>
                <c:pt idx="1351">
                  <c:v>41387</c:v>
                </c:pt>
                <c:pt idx="1352">
                  <c:v>41388</c:v>
                </c:pt>
                <c:pt idx="1353">
                  <c:v>41389</c:v>
                </c:pt>
                <c:pt idx="1354">
                  <c:v>41390</c:v>
                </c:pt>
                <c:pt idx="1355">
                  <c:v>41393</c:v>
                </c:pt>
                <c:pt idx="1356">
                  <c:v>41394</c:v>
                </c:pt>
                <c:pt idx="1357">
                  <c:v>41396</c:v>
                </c:pt>
                <c:pt idx="1358">
                  <c:v>41397</c:v>
                </c:pt>
                <c:pt idx="1359">
                  <c:v>41400</c:v>
                </c:pt>
                <c:pt idx="1360">
                  <c:v>41401</c:v>
                </c:pt>
                <c:pt idx="1361">
                  <c:v>41402</c:v>
                </c:pt>
                <c:pt idx="1362">
                  <c:v>41403</c:v>
                </c:pt>
                <c:pt idx="1363">
                  <c:v>41404</c:v>
                </c:pt>
                <c:pt idx="1364">
                  <c:v>41407</c:v>
                </c:pt>
                <c:pt idx="1365">
                  <c:v>41408</c:v>
                </c:pt>
                <c:pt idx="1366">
                  <c:v>41409</c:v>
                </c:pt>
                <c:pt idx="1367">
                  <c:v>41410</c:v>
                </c:pt>
                <c:pt idx="1368">
                  <c:v>41411</c:v>
                </c:pt>
                <c:pt idx="1369">
                  <c:v>41414</c:v>
                </c:pt>
                <c:pt idx="1370">
                  <c:v>41415</c:v>
                </c:pt>
                <c:pt idx="1371">
                  <c:v>41416</c:v>
                </c:pt>
                <c:pt idx="1372">
                  <c:v>41417</c:v>
                </c:pt>
                <c:pt idx="1373">
                  <c:v>41418</c:v>
                </c:pt>
                <c:pt idx="1374">
                  <c:v>41421</c:v>
                </c:pt>
                <c:pt idx="1375">
                  <c:v>41422</c:v>
                </c:pt>
                <c:pt idx="1376">
                  <c:v>41423</c:v>
                </c:pt>
                <c:pt idx="1377">
                  <c:v>41424</c:v>
                </c:pt>
                <c:pt idx="1378">
                  <c:v>41425</c:v>
                </c:pt>
                <c:pt idx="1379">
                  <c:v>41428</c:v>
                </c:pt>
                <c:pt idx="1380">
                  <c:v>41429</c:v>
                </c:pt>
                <c:pt idx="1381">
                  <c:v>41430</c:v>
                </c:pt>
                <c:pt idx="1382">
                  <c:v>41431</c:v>
                </c:pt>
                <c:pt idx="1383">
                  <c:v>41432</c:v>
                </c:pt>
                <c:pt idx="1384">
                  <c:v>41435</c:v>
                </c:pt>
                <c:pt idx="1385">
                  <c:v>41436</c:v>
                </c:pt>
                <c:pt idx="1386">
                  <c:v>41437</c:v>
                </c:pt>
                <c:pt idx="1387">
                  <c:v>41438</c:v>
                </c:pt>
                <c:pt idx="1388">
                  <c:v>41439</c:v>
                </c:pt>
                <c:pt idx="1389">
                  <c:v>41442</c:v>
                </c:pt>
                <c:pt idx="1390">
                  <c:v>41443</c:v>
                </c:pt>
                <c:pt idx="1391">
                  <c:v>41444</c:v>
                </c:pt>
                <c:pt idx="1392">
                  <c:v>41445</c:v>
                </c:pt>
                <c:pt idx="1393">
                  <c:v>41446</c:v>
                </c:pt>
                <c:pt idx="1394">
                  <c:v>41449</c:v>
                </c:pt>
                <c:pt idx="1395">
                  <c:v>41450</c:v>
                </c:pt>
                <c:pt idx="1396">
                  <c:v>41451</c:v>
                </c:pt>
                <c:pt idx="1397">
                  <c:v>41452</c:v>
                </c:pt>
                <c:pt idx="1398">
                  <c:v>41453</c:v>
                </c:pt>
                <c:pt idx="1399">
                  <c:v>41456</c:v>
                </c:pt>
                <c:pt idx="1400">
                  <c:v>41457</c:v>
                </c:pt>
                <c:pt idx="1401">
                  <c:v>41458</c:v>
                </c:pt>
                <c:pt idx="1402">
                  <c:v>41459</c:v>
                </c:pt>
                <c:pt idx="1403">
                  <c:v>41460</c:v>
                </c:pt>
                <c:pt idx="1404">
                  <c:v>41463</c:v>
                </c:pt>
                <c:pt idx="1405">
                  <c:v>41464</c:v>
                </c:pt>
                <c:pt idx="1406">
                  <c:v>41465</c:v>
                </c:pt>
                <c:pt idx="1407">
                  <c:v>41466</c:v>
                </c:pt>
                <c:pt idx="1408">
                  <c:v>41467</c:v>
                </c:pt>
                <c:pt idx="1409">
                  <c:v>41470</c:v>
                </c:pt>
                <c:pt idx="1410">
                  <c:v>41471</c:v>
                </c:pt>
                <c:pt idx="1411">
                  <c:v>41472</c:v>
                </c:pt>
                <c:pt idx="1412">
                  <c:v>41473</c:v>
                </c:pt>
                <c:pt idx="1413">
                  <c:v>41474</c:v>
                </c:pt>
                <c:pt idx="1414">
                  <c:v>41477</c:v>
                </c:pt>
                <c:pt idx="1415">
                  <c:v>41478</c:v>
                </c:pt>
                <c:pt idx="1416">
                  <c:v>41479</c:v>
                </c:pt>
                <c:pt idx="1417">
                  <c:v>41480</c:v>
                </c:pt>
                <c:pt idx="1418">
                  <c:v>41481</c:v>
                </c:pt>
                <c:pt idx="1419">
                  <c:v>41484</c:v>
                </c:pt>
                <c:pt idx="1420">
                  <c:v>41485</c:v>
                </c:pt>
                <c:pt idx="1421">
                  <c:v>41486</c:v>
                </c:pt>
                <c:pt idx="1422">
                  <c:v>41487</c:v>
                </c:pt>
                <c:pt idx="1423">
                  <c:v>41488</c:v>
                </c:pt>
                <c:pt idx="1424">
                  <c:v>41491</c:v>
                </c:pt>
                <c:pt idx="1425">
                  <c:v>41492</c:v>
                </c:pt>
                <c:pt idx="1426">
                  <c:v>41493</c:v>
                </c:pt>
                <c:pt idx="1427">
                  <c:v>41494</c:v>
                </c:pt>
                <c:pt idx="1428">
                  <c:v>41495</c:v>
                </c:pt>
                <c:pt idx="1429">
                  <c:v>41498</c:v>
                </c:pt>
                <c:pt idx="1430">
                  <c:v>41499</c:v>
                </c:pt>
                <c:pt idx="1431">
                  <c:v>41500</c:v>
                </c:pt>
                <c:pt idx="1432">
                  <c:v>41501</c:v>
                </c:pt>
                <c:pt idx="1433">
                  <c:v>41502</c:v>
                </c:pt>
                <c:pt idx="1434">
                  <c:v>41505</c:v>
                </c:pt>
                <c:pt idx="1435">
                  <c:v>41506</c:v>
                </c:pt>
                <c:pt idx="1436">
                  <c:v>41507</c:v>
                </c:pt>
                <c:pt idx="1437">
                  <c:v>41508</c:v>
                </c:pt>
                <c:pt idx="1438">
                  <c:v>41509</c:v>
                </c:pt>
                <c:pt idx="1439">
                  <c:v>41512</c:v>
                </c:pt>
                <c:pt idx="1440">
                  <c:v>41513</c:v>
                </c:pt>
                <c:pt idx="1441">
                  <c:v>41514</c:v>
                </c:pt>
                <c:pt idx="1442">
                  <c:v>41515</c:v>
                </c:pt>
                <c:pt idx="1443">
                  <c:v>41516</c:v>
                </c:pt>
                <c:pt idx="1444">
                  <c:v>41519</c:v>
                </c:pt>
                <c:pt idx="1445">
                  <c:v>41520</c:v>
                </c:pt>
                <c:pt idx="1446">
                  <c:v>41521</c:v>
                </c:pt>
                <c:pt idx="1447">
                  <c:v>41522</c:v>
                </c:pt>
                <c:pt idx="1448">
                  <c:v>41523</c:v>
                </c:pt>
                <c:pt idx="1449">
                  <c:v>41526</c:v>
                </c:pt>
                <c:pt idx="1450">
                  <c:v>41527</c:v>
                </c:pt>
                <c:pt idx="1451">
                  <c:v>41528</c:v>
                </c:pt>
                <c:pt idx="1452">
                  <c:v>41529</c:v>
                </c:pt>
                <c:pt idx="1453">
                  <c:v>41530</c:v>
                </c:pt>
                <c:pt idx="1454">
                  <c:v>41533</c:v>
                </c:pt>
                <c:pt idx="1455">
                  <c:v>41534</c:v>
                </c:pt>
                <c:pt idx="1456">
                  <c:v>41535</c:v>
                </c:pt>
                <c:pt idx="1457">
                  <c:v>41536</c:v>
                </c:pt>
                <c:pt idx="1458">
                  <c:v>41537</c:v>
                </c:pt>
                <c:pt idx="1459">
                  <c:v>41540</c:v>
                </c:pt>
                <c:pt idx="1460">
                  <c:v>41541</c:v>
                </c:pt>
                <c:pt idx="1461">
                  <c:v>41542</c:v>
                </c:pt>
                <c:pt idx="1462">
                  <c:v>41543</c:v>
                </c:pt>
                <c:pt idx="1463">
                  <c:v>41544</c:v>
                </c:pt>
                <c:pt idx="1464">
                  <c:v>41547</c:v>
                </c:pt>
                <c:pt idx="1465">
                  <c:v>41548</c:v>
                </c:pt>
                <c:pt idx="1466">
                  <c:v>41549</c:v>
                </c:pt>
                <c:pt idx="1467">
                  <c:v>41550</c:v>
                </c:pt>
                <c:pt idx="1468">
                  <c:v>41551</c:v>
                </c:pt>
                <c:pt idx="1469">
                  <c:v>41554</c:v>
                </c:pt>
                <c:pt idx="1470">
                  <c:v>41555</c:v>
                </c:pt>
                <c:pt idx="1471">
                  <c:v>41556</c:v>
                </c:pt>
                <c:pt idx="1472">
                  <c:v>41557</c:v>
                </c:pt>
                <c:pt idx="1473">
                  <c:v>41558</c:v>
                </c:pt>
                <c:pt idx="1474">
                  <c:v>41561</c:v>
                </c:pt>
                <c:pt idx="1475">
                  <c:v>41562</c:v>
                </c:pt>
                <c:pt idx="1476">
                  <c:v>41563</c:v>
                </c:pt>
                <c:pt idx="1477">
                  <c:v>41564</c:v>
                </c:pt>
                <c:pt idx="1478">
                  <c:v>41565</c:v>
                </c:pt>
                <c:pt idx="1479">
                  <c:v>41568</c:v>
                </c:pt>
                <c:pt idx="1480">
                  <c:v>41569</c:v>
                </c:pt>
                <c:pt idx="1481">
                  <c:v>41570</c:v>
                </c:pt>
                <c:pt idx="1482">
                  <c:v>41571</c:v>
                </c:pt>
                <c:pt idx="1483">
                  <c:v>41572</c:v>
                </c:pt>
                <c:pt idx="1484">
                  <c:v>41575</c:v>
                </c:pt>
                <c:pt idx="1485">
                  <c:v>41576</c:v>
                </c:pt>
                <c:pt idx="1486">
                  <c:v>41577</c:v>
                </c:pt>
                <c:pt idx="1487">
                  <c:v>41578</c:v>
                </c:pt>
                <c:pt idx="1488">
                  <c:v>41579</c:v>
                </c:pt>
                <c:pt idx="1489">
                  <c:v>41582</c:v>
                </c:pt>
                <c:pt idx="1490">
                  <c:v>41583</c:v>
                </c:pt>
                <c:pt idx="1491">
                  <c:v>41584</c:v>
                </c:pt>
                <c:pt idx="1492">
                  <c:v>41585</c:v>
                </c:pt>
                <c:pt idx="1493">
                  <c:v>41586</c:v>
                </c:pt>
                <c:pt idx="1494">
                  <c:v>41589</c:v>
                </c:pt>
                <c:pt idx="1495">
                  <c:v>41590</c:v>
                </c:pt>
                <c:pt idx="1496">
                  <c:v>41591</c:v>
                </c:pt>
                <c:pt idx="1497">
                  <c:v>41592</c:v>
                </c:pt>
                <c:pt idx="1498">
                  <c:v>41593</c:v>
                </c:pt>
                <c:pt idx="1499">
                  <c:v>41597</c:v>
                </c:pt>
                <c:pt idx="1500">
                  <c:v>41598</c:v>
                </c:pt>
                <c:pt idx="1501">
                  <c:v>41599</c:v>
                </c:pt>
                <c:pt idx="1502">
                  <c:v>41600</c:v>
                </c:pt>
                <c:pt idx="1503">
                  <c:v>41603</c:v>
                </c:pt>
                <c:pt idx="1504">
                  <c:v>41604</c:v>
                </c:pt>
                <c:pt idx="1505">
                  <c:v>41605</c:v>
                </c:pt>
                <c:pt idx="1506">
                  <c:v>41606</c:v>
                </c:pt>
                <c:pt idx="1507">
                  <c:v>41607</c:v>
                </c:pt>
                <c:pt idx="1508">
                  <c:v>41610</c:v>
                </c:pt>
                <c:pt idx="1509">
                  <c:v>41611</c:v>
                </c:pt>
                <c:pt idx="1510">
                  <c:v>41612</c:v>
                </c:pt>
                <c:pt idx="1511">
                  <c:v>41613</c:v>
                </c:pt>
                <c:pt idx="1512">
                  <c:v>41614</c:v>
                </c:pt>
                <c:pt idx="1513">
                  <c:v>41617</c:v>
                </c:pt>
                <c:pt idx="1514">
                  <c:v>41618</c:v>
                </c:pt>
                <c:pt idx="1515">
                  <c:v>41619</c:v>
                </c:pt>
                <c:pt idx="1516">
                  <c:v>41620</c:v>
                </c:pt>
                <c:pt idx="1517">
                  <c:v>41621</c:v>
                </c:pt>
                <c:pt idx="1518">
                  <c:v>41624</c:v>
                </c:pt>
                <c:pt idx="1519">
                  <c:v>41625</c:v>
                </c:pt>
                <c:pt idx="1520">
                  <c:v>41626</c:v>
                </c:pt>
                <c:pt idx="1521">
                  <c:v>41627</c:v>
                </c:pt>
                <c:pt idx="1522">
                  <c:v>41628</c:v>
                </c:pt>
                <c:pt idx="1523">
                  <c:v>41631</c:v>
                </c:pt>
                <c:pt idx="1524">
                  <c:v>41632</c:v>
                </c:pt>
                <c:pt idx="1525">
                  <c:v>41634</c:v>
                </c:pt>
                <c:pt idx="1526">
                  <c:v>41635</c:v>
                </c:pt>
                <c:pt idx="1527">
                  <c:v>41638</c:v>
                </c:pt>
                <c:pt idx="1528">
                  <c:v>41639</c:v>
                </c:pt>
                <c:pt idx="1529">
                  <c:v>41641</c:v>
                </c:pt>
                <c:pt idx="1530">
                  <c:v>41642</c:v>
                </c:pt>
                <c:pt idx="1531">
                  <c:v>41645</c:v>
                </c:pt>
                <c:pt idx="1532">
                  <c:v>41646</c:v>
                </c:pt>
                <c:pt idx="1533">
                  <c:v>41647</c:v>
                </c:pt>
                <c:pt idx="1534">
                  <c:v>41648</c:v>
                </c:pt>
                <c:pt idx="1535">
                  <c:v>41649</c:v>
                </c:pt>
                <c:pt idx="1536">
                  <c:v>41652</c:v>
                </c:pt>
                <c:pt idx="1537">
                  <c:v>41653</c:v>
                </c:pt>
                <c:pt idx="1538">
                  <c:v>41654</c:v>
                </c:pt>
                <c:pt idx="1539">
                  <c:v>41655</c:v>
                </c:pt>
                <c:pt idx="1540">
                  <c:v>41656</c:v>
                </c:pt>
                <c:pt idx="1541">
                  <c:v>41659</c:v>
                </c:pt>
                <c:pt idx="1542">
                  <c:v>41660</c:v>
                </c:pt>
                <c:pt idx="1543">
                  <c:v>41661</c:v>
                </c:pt>
                <c:pt idx="1544">
                  <c:v>41662</c:v>
                </c:pt>
                <c:pt idx="1545">
                  <c:v>41663</c:v>
                </c:pt>
                <c:pt idx="1546">
                  <c:v>41666</c:v>
                </c:pt>
                <c:pt idx="1547">
                  <c:v>41667</c:v>
                </c:pt>
                <c:pt idx="1548">
                  <c:v>41668</c:v>
                </c:pt>
                <c:pt idx="1549">
                  <c:v>41669</c:v>
                </c:pt>
                <c:pt idx="1550">
                  <c:v>41670</c:v>
                </c:pt>
                <c:pt idx="1551">
                  <c:v>41674</c:v>
                </c:pt>
                <c:pt idx="1552">
                  <c:v>41675</c:v>
                </c:pt>
                <c:pt idx="1553">
                  <c:v>41676</c:v>
                </c:pt>
                <c:pt idx="1554">
                  <c:v>41677</c:v>
                </c:pt>
                <c:pt idx="1555">
                  <c:v>41680</c:v>
                </c:pt>
                <c:pt idx="1556">
                  <c:v>41681</c:v>
                </c:pt>
                <c:pt idx="1557">
                  <c:v>41682</c:v>
                </c:pt>
                <c:pt idx="1558">
                  <c:v>41683</c:v>
                </c:pt>
                <c:pt idx="1559">
                  <c:v>41684</c:v>
                </c:pt>
                <c:pt idx="1560">
                  <c:v>41687</c:v>
                </c:pt>
                <c:pt idx="1561">
                  <c:v>41688</c:v>
                </c:pt>
                <c:pt idx="1562">
                  <c:v>41689</c:v>
                </c:pt>
                <c:pt idx="1563">
                  <c:v>41690</c:v>
                </c:pt>
                <c:pt idx="1564">
                  <c:v>41691</c:v>
                </c:pt>
                <c:pt idx="1565">
                  <c:v>41694</c:v>
                </c:pt>
                <c:pt idx="1566">
                  <c:v>41695</c:v>
                </c:pt>
                <c:pt idx="1567">
                  <c:v>41696</c:v>
                </c:pt>
                <c:pt idx="1568">
                  <c:v>41697</c:v>
                </c:pt>
                <c:pt idx="1569">
                  <c:v>41698</c:v>
                </c:pt>
                <c:pt idx="1570">
                  <c:v>41701</c:v>
                </c:pt>
                <c:pt idx="1571">
                  <c:v>41702</c:v>
                </c:pt>
                <c:pt idx="1572">
                  <c:v>41703</c:v>
                </c:pt>
                <c:pt idx="1573">
                  <c:v>41704</c:v>
                </c:pt>
                <c:pt idx="1574">
                  <c:v>41705</c:v>
                </c:pt>
                <c:pt idx="1575">
                  <c:v>41708</c:v>
                </c:pt>
                <c:pt idx="1576">
                  <c:v>41709</c:v>
                </c:pt>
                <c:pt idx="1577">
                  <c:v>41710</c:v>
                </c:pt>
                <c:pt idx="1578">
                  <c:v>41711</c:v>
                </c:pt>
                <c:pt idx="1579">
                  <c:v>41712</c:v>
                </c:pt>
                <c:pt idx="1580">
                  <c:v>41715</c:v>
                </c:pt>
                <c:pt idx="1581">
                  <c:v>41716</c:v>
                </c:pt>
                <c:pt idx="1582">
                  <c:v>41717</c:v>
                </c:pt>
                <c:pt idx="1583">
                  <c:v>41718</c:v>
                </c:pt>
                <c:pt idx="1584">
                  <c:v>41719</c:v>
                </c:pt>
                <c:pt idx="1585">
                  <c:v>41722</c:v>
                </c:pt>
                <c:pt idx="1586">
                  <c:v>41723</c:v>
                </c:pt>
                <c:pt idx="1587">
                  <c:v>41724</c:v>
                </c:pt>
                <c:pt idx="1588">
                  <c:v>41725</c:v>
                </c:pt>
                <c:pt idx="1589">
                  <c:v>41726</c:v>
                </c:pt>
                <c:pt idx="1590">
                  <c:v>41729</c:v>
                </c:pt>
                <c:pt idx="1591">
                  <c:v>41730</c:v>
                </c:pt>
                <c:pt idx="1592">
                  <c:v>41731</c:v>
                </c:pt>
                <c:pt idx="1593">
                  <c:v>41732</c:v>
                </c:pt>
                <c:pt idx="1594">
                  <c:v>41733</c:v>
                </c:pt>
                <c:pt idx="1595">
                  <c:v>41736</c:v>
                </c:pt>
                <c:pt idx="1596">
                  <c:v>41737</c:v>
                </c:pt>
                <c:pt idx="1597">
                  <c:v>41738</c:v>
                </c:pt>
                <c:pt idx="1598">
                  <c:v>41739</c:v>
                </c:pt>
                <c:pt idx="1599">
                  <c:v>41740</c:v>
                </c:pt>
                <c:pt idx="1600">
                  <c:v>41743</c:v>
                </c:pt>
                <c:pt idx="1601">
                  <c:v>41744</c:v>
                </c:pt>
                <c:pt idx="1602">
                  <c:v>41745</c:v>
                </c:pt>
                <c:pt idx="1603">
                  <c:v>41750</c:v>
                </c:pt>
                <c:pt idx="1604">
                  <c:v>41751</c:v>
                </c:pt>
                <c:pt idx="1605">
                  <c:v>41752</c:v>
                </c:pt>
                <c:pt idx="1606">
                  <c:v>41753</c:v>
                </c:pt>
                <c:pt idx="1607">
                  <c:v>41754</c:v>
                </c:pt>
                <c:pt idx="1608">
                  <c:v>41757</c:v>
                </c:pt>
                <c:pt idx="1609">
                  <c:v>41758</c:v>
                </c:pt>
                <c:pt idx="1610">
                  <c:v>41759</c:v>
                </c:pt>
                <c:pt idx="1611">
                  <c:v>41761</c:v>
                </c:pt>
                <c:pt idx="1612">
                  <c:v>41764</c:v>
                </c:pt>
                <c:pt idx="1613">
                  <c:v>41765</c:v>
                </c:pt>
                <c:pt idx="1614">
                  <c:v>41766</c:v>
                </c:pt>
                <c:pt idx="1615">
                  <c:v>41767</c:v>
                </c:pt>
                <c:pt idx="1616">
                  <c:v>41768</c:v>
                </c:pt>
                <c:pt idx="1617">
                  <c:v>41771</c:v>
                </c:pt>
                <c:pt idx="1618">
                  <c:v>41772</c:v>
                </c:pt>
                <c:pt idx="1619">
                  <c:v>41773</c:v>
                </c:pt>
                <c:pt idx="1620">
                  <c:v>41774</c:v>
                </c:pt>
                <c:pt idx="1621">
                  <c:v>41775</c:v>
                </c:pt>
                <c:pt idx="1622">
                  <c:v>41778</c:v>
                </c:pt>
                <c:pt idx="1623">
                  <c:v>41779</c:v>
                </c:pt>
                <c:pt idx="1624">
                  <c:v>41780</c:v>
                </c:pt>
                <c:pt idx="1625">
                  <c:v>41781</c:v>
                </c:pt>
                <c:pt idx="1626">
                  <c:v>41782</c:v>
                </c:pt>
                <c:pt idx="1627">
                  <c:v>41785</c:v>
                </c:pt>
                <c:pt idx="1628">
                  <c:v>41786</c:v>
                </c:pt>
                <c:pt idx="1629">
                  <c:v>41787</c:v>
                </c:pt>
                <c:pt idx="1630">
                  <c:v>41788</c:v>
                </c:pt>
                <c:pt idx="1631">
                  <c:v>41789</c:v>
                </c:pt>
                <c:pt idx="1632">
                  <c:v>41792</c:v>
                </c:pt>
                <c:pt idx="1633">
                  <c:v>41793</c:v>
                </c:pt>
                <c:pt idx="1634">
                  <c:v>41794</c:v>
                </c:pt>
                <c:pt idx="1635">
                  <c:v>41795</c:v>
                </c:pt>
                <c:pt idx="1636">
                  <c:v>41796</c:v>
                </c:pt>
                <c:pt idx="1637">
                  <c:v>41799</c:v>
                </c:pt>
                <c:pt idx="1638">
                  <c:v>41800</c:v>
                </c:pt>
                <c:pt idx="1639">
                  <c:v>41801</c:v>
                </c:pt>
                <c:pt idx="1640">
                  <c:v>41802</c:v>
                </c:pt>
                <c:pt idx="1641">
                  <c:v>41803</c:v>
                </c:pt>
                <c:pt idx="1642">
                  <c:v>41806</c:v>
                </c:pt>
                <c:pt idx="1643">
                  <c:v>41807</c:v>
                </c:pt>
                <c:pt idx="1644">
                  <c:v>41808</c:v>
                </c:pt>
                <c:pt idx="1645">
                  <c:v>41809</c:v>
                </c:pt>
                <c:pt idx="1646">
                  <c:v>41810</c:v>
                </c:pt>
                <c:pt idx="1647">
                  <c:v>41813</c:v>
                </c:pt>
                <c:pt idx="1648">
                  <c:v>41814</c:v>
                </c:pt>
                <c:pt idx="1649">
                  <c:v>41815</c:v>
                </c:pt>
                <c:pt idx="1650">
                  <c:v>41816</c:v>
                </c:pt>
                <c:pt idx="1651">
                  <c:v>41817</c:v>
                </c:pt>
                <c:pt idx="1652">
                  <c:v>41820</c:v>
                </c:pt>
                <c:pt idx="1653">
                  <c:v>41821</c:v>
                </c:pt>
                <c:pt idx="1654">
                  <c:v>41822</c:v>
                </c:pt>
                <c:pt idx="1655">
                  <c:v>41823</c:v>
                </c:pt>
                <c:pt idx="1656">
                  <c:v>41824</c:v>
                </c:pt>
                <c:pt idx="1657">
                  <c:v>41827</c:v>
                </c:pt>
                <c:pt idx="1658">
                  <c:v>41828</c:v>
                </c:pt>
                <c:pt idx="1659">
                  <c:v>41829</c:v>
                </c:pt>
                <c:pt idx="1660">
                  <c:v>41830</c:v>
                </c:pt>
                <c:pt idx="1661">
                  <c:v>41831</c:v>
                </c:pt>
                <c:pt idx="1662">
                  <c:v>41834</c:v>
                </c:pt>
                <c:pt idx="1663">
                  <c:v>41835</c:v>
                </c:pt>
                <c:pt idx="1664">
                  <c:v>41836</c:v>
                </c:pt>
                <c:pt idx="1665">
                  <c:v>41837</c:v>
                </c:pt>
                <c:pt idx="1666">
                  <c:v>41838</c:v>
                </c:pt>
                <c:pt idx="1667">
                  <c:v>41841</c:v>
                </c:pt>
                <c:pt idx="1668">
                  <c:v>41842</c:v>
                </c:pt>
                <c:pt idx="1669">
                  <c:v>41843</c:v>
                </c:pt>
                <c:pt idx="1670">
                  <c:v>41844</c:v>
                </c:pt>
                <c:pt idx="1671">
                  <c:v>41845</c:v>
                </c:pt>
                <c:pt idx="1672">
                  <c:v>41848</c:v>
                </c:pt>
                <c:pt idx="1673">
                  <c:v>41849</c:v>
                </c:pt>
                <c:pt idx="1674">
                  <c:v>41850</c:v>
                </c:pt>
                <c:pt idx="1675">
                  <c:v>41851</c:v>
                </c:pt>
                <c:pt idx="1676">
                  <c:v>41852</c:v>
                </c:pt>
                <c:pt idx="1677">
                  <c:v>41855</c:v>
                </c:pt>
                <c:pt idx="1678">
                  <c:v>41856</c:v>
                </c:pt>
                <c:pt idx="1679">
                  <c:v>41857</c:v>
                </c:pt>
                <c:pt idx="1680">
                  <c:v>41858</c:v>
                </c:pt>
                <c:pt idx="1681">
                  <c:v>41859</c:v>
                </c:pt>
                <c:pt idx="1682">
                  <c:v>41862</c:v>
                </c:pt>
                <c:pt idx="1683">
                  <c:v>41863</c:v>
                </c:pt>
                <c:pt idx="1684">
                  <c:v>41864</c:v>
                </c:pt>
                <c:pt idx="1685">
                  <c:v>41865</c:v>
                </c:pt>
                <c:pt idx="1686">
                  <c:v>41866</c:v>
                </c:pt>
                <c:pt idx="1687">
                  <c:v>41869</c:v>
                </c:pt>
                <c:pt idx="1688">
                  <c:v>41870</c:v>
                </c:pt>
                <c:pt idx="1689">
                  <c:v>41871</c:v>
                </c:pt>
                <c:pt idx="1690">
                  <c:v>41872</c:v>
                </c:pt>
                <c:pt idx="1691">
                  <c:v>41873</c:v>
                </c:pt>
                <c:pt idx="1692">
                  <c:v>41876</c:v>
                </c:pt>
                <c:pt idx="1693">
                  <c:v>41877</c:v>
                </c:pt>
                <c:pt idx="1694">
                  <c:v>41878</c:v>
                </c:pt>
                <c:pt idx="1695">
                  <c:v>41879</c:v>
                </c:pt>
                <c:pt idx="1696">
                  <c:v>41880</c:v>
                </c:pt>
                <c:pt idx="1697">
                  <c:v>41883</c:v>
                </c:pt>
                <c:pt idx="1698">
                  <c:v>41884</c:v>
                </c:pt>
                <c:pt idx="1699">
                  <c:v>41885</c:v>
                </c:pt>
                <c:pt idx="1700">
                  <c:v>41886</c:v>
                </c:pt>
                <c:pt idx="1701">
                  <c:v>41887</c:v>
                </c:pt>
                <c:pt idx="1702">
                  <c:v>41890</c:v>
                </c:pt>
                <c:pt idx="1703">
                  <c:v>41891</c:v>
                </c:pt>
                <c:pt idx="1704">
                  <c:v>41892</c:v>
                </c:pt>
                <c:pt idx="1705">
                  <c:v>41893</c:v>
                </c:pt>
                <c:pt idx="1706">
                  <c:v>41894</c:v>
                </c:pt>
                <c:pt idx="1707">
                  <c:v>41897</c:v>
                </c:pt>
                <c:pt idx="1708">
                  <c:v>41899</c:v>
                </c:pt>
                <c:pt idx="1709">
                  <c:v>41900</c:v>
                </c:pt>
                <c:pt idx="1710">
                  <c:v>41901</c:v>
                </c:pt>
                <c:pt idx="1711">
                  <c:v>41904</c:v>
                </c:pt>
                <c:pt idx="1712">
                  <c:v>41905</c:v>
                </c:pt>
                <c:pt idx="1713">
                  <c:v>41906</c:v>
                </c:pt>
                <c:pt idx="1714">
                  <c:v>41907</c:v>
                </c:pt>
                <c:pt idx="1715">
                  <c:v>41908</c:v>
                </c:pt>
                <c:pt idx="1716">
                  <c:v>41911</c:v>
                </c:pt>
                <c:pt idx="1717">
                  <c:v>41912</c:v>
                </c:pt>
                <c:pt idx="1718">
                  <c:v>41913</c:v>
                </c:pt>
                <c:pt idx="1719">
                  <c:v>41914</c:v>
                </c:pt>
                <c:pt idx="1720">
                  <c:v>41915</c:v>
                </c:pt>
                <c:pt idx="1721">
                  <c:v>41918</c:v>
                </c:pt>
                <c:pt idx="1722">
                  <c:v>41919</c:v>
                </c:pt>
                <c:pt idx="1723">
                  <c:v>41920</c:v>
                </c:pt>
                <c:pt idx="1724">
                  <c:v>41921</c:v>
                </c:pt>
                <c:pt idx="1725">
                  <c:v>41922</c:v>
                </c:pt>
                <c:pt idx="1726">
                  <c:v>41925</c:v>
                </c:pt>
                <c:pt idx="1727">
                  <c:v>41926</c:v>
                </c:pt>
                <c:pt idx="1728">
                  <c:v>41927</c:v>
                </c:pt>
                <c:pt idx="1729">
                  <c:v>41928</c:v>
                </c:pt>
                <c:pt idx="1730">
                  <c:v>41929</c:v>
                </c:pt>
                <c:pt idx="1731">
                  <c:v>41932</c:v>
                </c:pt>
                <c:pt idx="1732">
                  <c:v>41933</c:v>
                </c:pt>
                <c:pt idx="1733">
                  <c:v>41934</c:v>
                </c:pt>
                <c:pt idx="1734">
                  <c:v>41935</c:v>
                </c:pt>
                <c:pt idx="1735">
                  <c:v>41936</c:v>
                </c:pt>
                <c:pt idx="1736">
                  <c:v>41939</c:v>
                </c:pt>
                <c:pt idx="1737">
                  <c:v>41940</c:v>
                </c:pt>
                <c:pt idx="1738">
                  <c:v>41941</c:v>
                </c:pt>
                <c:pt idx="1739">
                  <c:v>41942</c:v>
                </c:pt>
                <c:pt idx="1740">
                  <c:v>41943</c:v>
                </c:pt>
                <c:pt idx="1741">
                  <c:v>41946</c:v>
                </c:pt>
                <c:pt idx="1742">
                  <c:v>41947</c:v>
                </c:pt>
                <c:pt idx="1743">
                  <c:v>41948</c:v>
                </c:pt>
                <c:pt idx="1744">
                  <c:v>41949</c:v>
                </c:pt>
                <c:pt idx="1745">
                  <c:v>41950</c:v>
                </c:pt>
                <c:pt idx="1746">
                  <c:v>41953</c:v>
                </c:pt>
                <c:pt idx="1747">
                  <c:v>41954</c:v>
                </c:pt>
                <c:pt idx="1748">
                  <c:v>41955</c:v>
                </c:pt>
                <c:pt idx="1749">
                  <c:v>41956</c:v>
                </c:pt>
                <c:pt idx="1750">
                  <c:v>41961</c:v>
                </c:pt>
                <c:pt idx="1751">
                  <c:v>41962</c:v>
                </c:pt>
                <c:pt idx="1752">
                  <c:v>41963</c:v>
                </c:pt>
                <c:pt idx="1753">
                  <c:v>41964</c:v>
                </c:pt>
                <c:pt idx="1754">
                  <c:v>41967</c:v>
                </c:pt>
                <c:pt idx="1755">
                  <c:v>41968</c:v>
                </c:pt>
                <c:pt idx="1756">
                  <c:v>41969</c:v>
                </c:pt>
                <c:pt idx="1757">
                  <c:v>41970</c:v>
                </c:pt>
                <c:pt idx="1758">
                  <c:v>41971</c:v>
                </c:pt>
                <c:pt idx="1759">
                  <c:v>41974</c:v>
                </c:pt>
                <c:pt idx="1760">
                  <c:v>41975</c:v>
                </c:pt>
                <c:pt idx="1761">
                  <c:v>41976</c:v>
                </c:pt>
                <c:pt idx="1762">
                  <c:v>41977</c:v>
                </c:pt>
                <c:pt idx="1763">
                  <c:v>41978</c:v>
                </c:pt>
                <c:pt idx="1764">
                  <c:v>41981</c:v>
                </c:pt>
                <c:pt idx="1765">
                  <c:v>41982</c:v>
                </c:pt>
                <c:pt idx="1766">
                  <c:v>41983</c:v>
                </c:pt>
                <c:pt idx="1767">
                  <c:v>41984</c:v>
                </c:pt>
                <c:pt idx="1768">
                  <c:v>41988</c:v>
                </c:pt>
                <c:pt idx="1769">
                  <c:v>41989</c:v>
                </c:pt>
                <c:pt idx="1770">
                  <c:v>41990</c:v>
                </c:pt>
                <c:pt idx="1771">
                  <c:v>41991</c:v>
                </c:pt>
                <c:pt idx="1772">
                  <c:v>41992</c:v>
                </c:pt>
                <c:pt idx="1773">
                  <c:v>41995</c:v>
                </c:pt>
                <c:pt idx="1774">
                  <c:v>41996</c:v>
                </c:pt>
                <c:pt idx="1775">
                  <c:v>41997</c:v>
                </c:pt>
                <c:pt idx="1776">
                  <c:v>41999</c:v>
                </c:pt>
                <c:pt idx="1777">
                  <c:v>42002</c:v>
                </c:pt>
                <c:pt idx="1778">
                  <c:v>42003</c:v>
                </c:pt>
                <c:pt idx="1779">
                  <c:v>42004</c:v>
                </c:pt>
                <c:pt idx="1780">
                  <c:v>42006</c:v>
                </c:pt>
                <c:pt idx="1781">
                  <c:v>42009</c:v>
                </c:pt>
                <c:pt idx="1782">
                  <c:v>42010</c:v>
                </c:pt>
                <c:pt idx="1783">
                  <c:v>42011</c:v>
                </c:pt>
                <c:pt idx="1784">
                  <c:v>42012</c:v>
                </c:pt>
                <c:pt idx="1785">
                  <c:v>42013</c:v>
                </c:pt>
                <c:pt idx="1786">
                  <c:v>42016</c:v>
                </c:pt>
                <c:pt idx="1787">
                  <c:v>42017</c:v>
                </c:pt>
                <c:pt idx="1788">
                  <c:v>42018</c:v>
                </c:pt>
                <c:pt idx="1789">
                  <c:v>42019</c:v>
                </c:pt>
                <c:pt idx="1790">
                  <c:v>42020</c:v>
                </c:pt>
                <c:pt idx="1791">
                  <c:v>42023</c:v>
                </c:pt>
                <c:pt idx="1792">
                  <c:v>42024</c:v>
                </c:pt>
                <c:pt idx="1793">
                  <c:v>42025</c:v>
                </c:pt>
                <c:pt idx="1794">
                  <c:v>42026</c:v>
                </c:pt>
                <c:pt idx="1795">
                  <c:v>42027</c:v>
                </c:pt>
                <c:pt idx="1796">
                  <c:v>42030</c:v>
                </c:pt>
                <c:pt idx="1797">
                  <c:v>42031</c:v>
                </c:pt>
                <c:pt idx="1798">
                  <c:v>42032</c:v>
                </c:pt>
                <c:pt idx="1799">
                  <c:v>42033</c:v>
                </c:pt>
                <c:pt idx="1800">
                  <c:v>42034</c:v>
                </c:pt>
                <c:pt idx="1801">
                  <c:v>42037</c:v>
                </c:pt>
                <c:pt idx="1802">
                  <c:v>42038</c:v>
                </c:pt>
                <c:pt idx="1803">
                  <c:v>42039</c:v>
                </c:pt>
                <c:pt idx="1804">
                  <c:v>42040</c:v>
                </c:pt>
                <c:pt idx="1805">
                  <c:v>42041</c:v>
                </c:pt>
                <c:pt idx="1806">
                  <c:v>42044</c:v>
                </c:pt>
                <c:pt idx="1807">
                  <c:v>42045</c:v>
                </c:pt>
                <c:pt idx="1808">
                  <c:v>42046</c:v>
                </c:pt>
                <c:pt idx="1809">
                  <c:v>42047</c:v>
                </c:pt>
                <c:pt idx="1810">
                  <c:v>42048</c:v>
                </c:pt>
                <c:pt idx="1811">
                  <c:v>42051</c:v>
                </c:pt>
                <c:pt idx="1812">
                  <c:v>42052</c:v>
                </c:pt>
                <c:pt idx="1813">
                  <c:v>42053</c:v>
                </c:pt>
                <c:pt idx="1814">
                  <c:v>42054</c:v>
                </c:pt>
                <c:pt idx="1815">
                  <c:v>42055</c:v>
                </c:pt>
                <c:pt idx="1816">
                  <c:v>42058</c:v>
                </c:pt>
                <c:pt idx="1817">
                  <c:v>42059</c:v>
                </c:pt>
                <c:pt idx="1818">
                  <c:v>42060</c:v>
                </c:pt>
                <c:pt idx="1819">
                  <c:v>42061</c:v>
                </c:pt>
                <c:pt idx="1820">
                  <c:v>42062</c:v>
                </c:pt>
                <c:pt idx="1821">
                  <c:v>42065</c:v>
                </c:pt>
                <c:pt idx="1822">
                  <c:v>42066</c:v>
                </c:pt>
                <c:pt idx="1823">
                  <c:v>42067</c:v>
                </c:pt>
                <c:pt idx="1824">
                  <c:v>42068</c:v>
                </c:pt>
                <c:pt idx="1825">
                  <c:v>42069</c:v>
                </c:pt>
                <c:pt idx="1826">
                  <c:v>42072</c:v>
                </c:pt>
                <c:pt idx="1827">
                  <c:v>42073</c:v>
                </c:pt>
                <c:pt idx="1828">
                  <c:v>42074</c:v>
                </c:pt>
                <c:pt idx="1829">
                  <c:v>42075</c:v>
                </c:pt>
                <c:pt idx="1830">
                  <c:v>42076</c:v>
                </c:pt>
                <c:pt idx="1831">
                  <c:v>42079</c:v>
                </c:pt>
                <c:pt idx="1832">
                  <c:v>42080</c:v>
                </c:pt>
                <c:pt idx="1833">
                  <c:v>42081</c:v>
                </c:pt>
                <c:pt idx="1834">
                  <c:v>42082</c:v>
                </c:pt>
                <c:pt idx="1835">
                  <c:v>42083</c:v>
                </c:pt>
                <c:pt idx="1836">
                  <c:v>42086</c:v>
                </c:pt>
                <c:pt idx="1837">
                  <c:v>42087</c:v>
                </c:pt>
                <c:pt idx="1838">
                  <c:v>42088</c:v>
                </c:pt>
                <c:pt idx="1839">
                  <c:v>42089</c:v>
                </c:pt>
                <c:pt idx="1840">
                  <c:v>42090</c:v>
                </c:pt>
                <c:pt idx="1841">
                  <c:v>42093</c:v>
                </c:pt>
                <c:pt idx="1842">
                  <c:v>42094</c:v>
                </c:pt>
                <c:pt idx="1843">
                  <c:v>42095</c:v>
                </c:pt>
                <c:pt idx="1844">
                  <c:v>42100</c:v>
                </c:pt>
                <c:pt idx="1845">
                  <c:v>42101</c:v>
                </c:pt>
                <c:pt idx="1846">
                  <c:v>42102</c:v>
                </c:pt>
                <c:pt idx="1847">
                  <c:v>42103</c:v>
                </c:pt>
                <c:pt idx="1848">
                  <c:v>42104</c:v>
                </c:pt>
                <c:pt idx="1849">
                  <c:v>42107</c:v>
                </c:pt>
                <c:pt idx="1850">
                  <c:v>42108</c:v>
                </c:pt>
                <c:pt idx="1851">
                  <c:v>42109</c:v>
                </c:pt>
                <c:pt idx="1852">
                  <c:v>42110</c:v>
                </c:pt>
                <c:pt idx="1853">
                  <c:v>42111</c:v>
                </c:pt>
                <c:pt idx="1854">
                  <c:v>42114</c:v>
                </c:pt>
                <c:pt idx="1855">
                  <c:v>42115</c:v>
                </c:pt>
                <c:pt idx="1856">
                  <c:v>42116</c:v>
                </c:pt>
                <c:pt idx="1857">
                  <c:v>42117</c:v>
                </c:pt>
                <c:pt idx="1858">
                  <c:v>42118</c:v>
                </c:pt>
                <c:pt idx="1859">
                  <c:v>42121</c:v>
                </c:pt>
                <c:pt idx="1860">
                  <c:v>42122</c:v>
                </c:pt>
                <c:pt idx="1861">
                  <c:v>42123</c:v>
                </c:pt>
                <c:pt idx="1862">
                  <c:v>42124</c:v>
                </c:pt>
                <c:pt idx="1863">
                  <c:v>42128</c:v>
                </c:pt>
                <c:pt idx="1864">
                  <c:v>42129</c:v>
                </c:pt>
                <c:pt idx="1865">
                  <c:v>42130</c:v>
                </c:pt>
                <c:pt idx="1866">
                  <c:v>42131</c:v>
                </c:pt>
                <c:pt idx="1867">
                  <c:v>42132</c:v>
                </c:pt>
                <c:pt idx="1868">
                  <c:v>42135</c:v>
                </c:pt>
                <c:pt idx="1869">
                  <c:v>42136</c:v>
                </c:pt>
                <c:pt idx="1870">
                  <c:v>42137</c:v>
                </c:pt>
                <c:pt idx="1871">
                  <c:v>42138</c:v>
                </c:pt>
                <c:pt idx="1872">
                  <c:v>42139</c:v>
                </c:pt>
                <c:pt idx="1873">
                  <c:v>42142</c:v>
                </c:pt>
                <c:pt idx="1874">
                  <c:v>42143</c:v>
                </c:pt>
                <c:pt idx="1875">
                  <c:v>42144</c:v>
                </c:pt>
                <c:pt idx="1876">
                  <c:v>42145</c:v>
                </c:pt>
                <c:pt idx="1877">
                  <c:v>42146</c:v>
                </c:pt>
                <c:pt idx="1878">
                  <c:v>42149</c:v>
                </c:pt>
                <c:pt idx="1879">
                  <c:v>42150</c:v>
                </c:pt>
                <c:pt idx="1880">
                  <c:v>42151</c:v>
                </c:pt>
                <c:pt idx="1881">
                  <c:v>42152</c:v>
                </c:pt>
                <c:pt idx="1882">
                  <c:v>42153</c:v>
                </c:pt>
                <c:pt idx="1883">
                  <c:v>42156</c:v>
                </c:pt>
                <c:pt idx="1884">
                  <c:v>42157</c:v>
                </c:pt>
                <c:pt idx="1885">
                  <c:v>42158</c:v>
                </c:pt>
                <c:pt idx="1886">
                  <c:v>42159</c:v>
                </c:pt>
                <c:pt idx="1887">
                  <c:v>42160</c:v>
                </c:pt>
                <c:pt idx="1888">
                  <c:v>42163</c:v>
                </c:pt>
                <c:pt idx="1889">
                  <c:v>42164</c:v>
                </c:pt>
                <c:pt idx="1890">
                  <c:v>42165</c:v>
                </c:pt>
                <c:pt idx="1891">
                  <c:v>42166</c:v>
                </c:pt>
                <c:pt idx="1892">
                  <c:v>42167</c:v>
                </c:pt>
                <c:pt idx="1893">
                  <c:v>42170</c:v>
                </c:pt>
                <c:pt idx="1894">
                  <c:v>42171</c:v>
                </c:pt>
                <c:pt idx="1895">
                  <c:v>42172</c:v>
                </c:pt>
                <c:pt idx="1896">
                  <c:v>42173</c:v>
                </c:pt>
                <c:pt idx="1897">
                  <c:v>42174</c:v>
                </c:pt>
                <c:pt idx="1898">
                  <c:v>42177</c:v>
                </c:pt>
                <c:pt idx="1899">
                  <c:v>42178</c:v>
                </c:pt>
                <c:pt idx="1900">
                  <c:v>42179</c:v>
                </c:pt>
                <c:pt idx="1901">
                  <c:v>42180</c:v>
                </c:pt>
                <c:pt idx="1902">
                  <c:v>42181</c:v>
                </c:pt>
                <c:pt idx="1903">
                  <c:v>42184</c:v>
                </c:pt>
                <c:pt idx="1904">
                  <c:v>42185</c:v>
                </c:pt>
                <c:pt idx="1905">
                  <c:v>42186</c:v>
                </c:pt>
                <c:pt idx="1906">
                  <c:v>42187</c:v>
                </c:pt>
                <c:pt idx="1907">
                  <c:v>42188</c:v>
                </c:pt>
                <c:pt idx="1908">
                  <c:v>42191</c:v>
                </c:pt>
                <c:pt idx="1909">
                  <c:v>42192</c:v>
                </c:pt>
                <c:pt idx="1910">
                  <c:v>42193</c:v>
                </c:pt>
                <c:pt idx="1911">
                  <c:v>42194</c:v>
                </c:pt>
                <c:pt idx="1912">
                  <c:v>42195</c:v>
                </c:pt>
                <c:pt idx="1913">
                  <c:v>42198</c:v>
                </c:pt>
                <c:pt idx="1914">
                  <c:v>42199</c:v>
                </c:pt>
                <c:pt idx="1915">
                  <c:v>42200</c:v>
                </c:pt>
                <c:pt idx="1916">
                  <c:v>42201</c:v>
                </c:pt>
                <c:pt idx="1917">
                  <c:v>42202</c:v>
                </c:pt>
                <c:pt idx="1918">
                  <c:v>42205</c:v>
                </c:pt>
                <c:pt idx="1919">
                  <c:v>42206</c:v>
                </c:pt>
                <c:pt idx="1920">
                  <c:v>42207</c:v>
                </c:pt>
                <c:pt idx="1921">
                  <c:v>42208</c:v>
                </c:pt>
                <c:pt idx="1922">
                  <c:v>42209</c:v>
                </c:pt>
                <c:pt idx="1923">
                  <c:v>42212</c:v>
                </c:pt>
                <c:pt idx="1924">
                  <c:v>42213</c:v>
                </c:pt>
                <c:pt idx="1925">
                  <c:v>42214</c:v>
                </c:pt>
                <c:pt idx="1926">
                  <c:v>42215</c:v>
                </c:pt>
                <c:pt idx="1927">
                  <c:v>42216</c:v>
                </c:pt>
                <c:pt idx="1928">
                  <c:v>42219</c:v>
                </c:pt>
                <c:pt idx="1929">
                  <c:v>42220</c:v>
                </c:pt>
                <c:pt idx="1930">
                  <c:v>42221</c:v>
                </c:pt>
                <c:pt idx="1931">
                  <c:v>42222</c:v>
                </c:pt>
                <c:pt idx="1932">
                  <c:v>42223</c:v>
                </c:pt>
                <c:pt idx="1933">
                  <c:v>42226</c:v>
                </c:pt>
                <c:pt idx="1934">
                  <c:v>42227</c:v>
                </c:pt>
                <c:pt idx="1935">
                  <c:v>42228</c:v>
                </c:pt>
                <c:pt idx="1936">
                  <c:v>42229</c:v>
                </c:pt>
                <c:pt idx="1937">
                  <c:v>42230</c:v>
                </c:pt>
                <c:pt idx="1938">
                  <c:v>42233</c:v>
                </c:pt>
                <c:pt idx="1939">
                  <c:v>42234</c:v>
                </c:pt>
                <c:pt idx="1940">
                  <c:v>42235</c:v>
                </c:pt>
                <c:pt idx="1941">
                  <c:v>42236</c:v>
                </c:pt>
                <c:pt idx="1942">
                  <c:v>42237</c:v>
                </c:pt>
                <c:pt idx="1943">
                  <c:v>42240</c:v>
                </c:pt>
                <c:pt idx="1944">
                  <c:v>42241</c:v>
                </c:pt>
                <c:pt idx="1945">
                  <c:v>42242</c:v>
                </c:pt>
                <c:pt idx="1946">
                  <c:v>42243</c:v>
                </c:pt>
                <c:pt idx="1947">
                  <c:v>42244</c:v>
                </c:pt>
                <c:pt idx="1948">
                  <c:v>42247</c:v>
                </c:pt>
                <c:pt idx="1949">
                  <c:v>42248</c:v>
                </c:pt>
                <c:pt idx="1950">
                  <c:v>42249</c:v>
                </c:pt>
                <c:pt idx="1951">
                  <c:v>42250</c:v>
                </c:pt>
                <c:pt idx="1952">
                  <c:v>42251</c:v>
                </c:pt>
                <c:pt idx="1953">
                  <c:v>42254</c:v>
                </c:pt>
                <c:pt idx="1954">
                  <c:v>42255</c:v>
                </c:pt>
                <c:pt idx="1955">
                  <c:v>42256</c:v>
                </c:pt>
                <c:pt idx="1956">
                  <c:v>42257</c:v>
                </c:pt>
                <c:pt idx="1957">
                  <c:v>42258</c:v>
                </c:pt>
                <c:pt idx="1958">
                  <c:v>42261</c:v>
                </c:pt>
                <c:pt idx="1959">
                  <c:v>42262</c:v>
                </c:pt>
                <c:pt idx="1960">
                  <c:v>42264</c:v>
                </c:pt>
                <c:pt idx="1961">
                  <c:v>42265</c:v>
                </c:pt>
                <c:pt idx="1962">
                  <c:v>42268</c:v>
                </c:pt>
                <c:pt idx="1963">
                  <c:v>42269</c:v>
                </c:pt>
                <c:pt idx="1964">
                  <c:v>42270</c:v>
                </c:pt>
                <c:pt idx="1965">
                  <c:v>42271</c:v>
                </c:pt>
                <c:pt idx="1966">
                  <c:v>42272</c:v>
                </c:pt>
                <c:pt idx="1967">
                  <c:v>42275</c:v>
                </c:pt>
                <c:pt idx="1968">
                  <c:v>42276</c:v>
                </c:pt>
                <c:pt idx="1969">
                  <c:v>42277</c:v>
                </c:pt>
                <c:pt idx="1970">
                  <c:v>42278</c:v>
                </c:pt>
                <c:pt idx="1971">
                  <c:v>42279</c:v>
                </c:pt>
                <c:pt idx="1972">
                  <c:v>42282</c:v>
                </c:pt>
                <c:pt idx="1973">
                  <c:v>42283</c:v>
                </c:pt>
                <c:pt idx="1974">
                  <c:v>42284</c:v>
                </c:pt>
                <c:pt idx="1975">
                  <c:v>42285</c:v>
                </c:pt>
                <c:pt idx="1976">
                  <c:v>42286</c:v>
                </c:pt>
                <c:pt idx="1977">
                  <c:v>42289</c:v>
                </c:pt>
                <c:pt idx="1978">
                  <c:v>42290</c:v>
                </c:pt>
                <c:pt idx="1979">
                  <c:v>42291</c:v>
                </c:pt>
                <c:pt idx="1980">
                  <c:v>42292</c:v>
                </c:pt>
                <c:pt idx="1981">
                  <c:v>42293</c:v>
                </c:pt>
                <c:pt idx="1982">
                  <c:v>42296</c:v>
                </c:pt>
                <c:pt idx="1983">
                  <c:v>42297</c:v>
                </c:pt>
                <c:pt idx="1984">
                  <c:v>42298</c:v>
                </c:pt>
                <c:pt idx="1985">
                  <c:v>42299</c:v>
                </c:pt>
                <c:pt idx="1986">
                  <c:v>42300</c:v>
                </c:pt>
                <c:pt idx="1987">
                  <c:v>42303</c:v>
                </c:pt>
                <c:pt idx="1988">
                  <c:v>42304</c:v>
                </c:pt>
                <c:pt idx="1989">
                  <c:v>42305</c:v>
                </c:pt>
                <c:pt idx="1990">
                  <c:v>42306</c:v>
                </c:pt>
                <c:pt idx="1991">
                  <c:v>42307</c:v>
                </c:pt>
                <c:pt idx="1992">
                  <c:v>42311</c:v>
                </c:pt>
                <c:pt idx="1993">
                  <c:v>42312</c:v>
                </c:pt>
                <c:pt idx="1994">
                  <c:v>42313</c:v>
                </c:pt>
                <c:pt idx="1995">
                  <c:v>42314</c:v>
                </c:pt>
                <c:pt idx="1996">
                  <c:v>42317</c:v>
                </c:pt>
                <c:pt idx="1997">
                  <c:v>42318</c:v>
                </c:pt>
                <c:pt idx="1998">
                  <c:v>42319</c:v>
                </c:pt>
                <c:pt idx="1999">
                  <c:v>42320</c:v>
                </c:pt>
                <c:pt idx="2000">
                  <c:v>42321</c:v>
                </c:pt>
                <c:pt idx="2001">
                  <c:v>42325</c:v>
                </c:pt>
                <c:pt idx="2002">
                  <c:v>42326</c:v>
                </c:pt>
                <c:pt idx="2003">
                  <c:v>42327</c:v>
                </c:pt>
                <c:pt idx="2004">
                  <c:v>42328</c:v>
                </c:pt>
                <c:pt idx="2005">
                  <c:v>42331</c:v>
                </c:pt>
                <c:pt idx="2006">
                  <c:v>42332</c:v>
                </c:pt>
                <c:pt idx="2007">
                  <c:v>42333</c:v>
                </c:pt>
                <c:pt idx="2008">
                  <c:v>42334</c:v>
                </c:pt>
                <c:pt idx="2009">
                  <c:v>42335</c:v>
                </c:pt>
                <c:pt idx="2010">
                  <c:v>42338</c:v>
                </c:pt>
                <c:pt idx="2011">
                  <c:v>42339</c:v>
                </c:pt>
                <c:pt idx="2012">
                  <c:v>42340</c:v>
                </c:pt>
                <c:pt idx="2013">
                  <c:v>42341</c:v>
                </c:pt>
                <c:pt idx="2014">
                  <c:v>42342</c:v>
                </c:pt>
                <c:pt idx="2015">
                  <c:v>42345</c:v>
                </c:pt>
                <c:pt idx="2016">
                  <c:v>42346</c:v>
                </c:pt>
                <c:pt idx="2017">
                  <c:v>42347</c:v>
                </c:pt>
                <c:pt idx="2018">
                  <c:v>42348</c:v>
                </c:pt>
                <c:pt idx="2019">
                  <c:v>42349</c:v>
                </c:pt>
                <c:pt idx="2020">
                  <c:v>42352</c:v>
                </c:pt>
                <c:pt idx="2021">
                  <c:v>42353</c:v>
                </c:pt>
                <c:pt idx="2022">
                  <c:v>42354</c:v>
                </c:pt>
                <c:pt idx="2023">
                  <c:v>42355</c:v>
                </c:pt>
                <c:pt idx="2024">
                  <c:v>42356</c:v>
                </c:pt>
                <c:pt idx="2025">
                  <c:v>42359</c:v>
                </c:pt>
                <c:pt idx="2026">
                  <c:v>42360</c:v>
                </c:pt>
                <c:pt idx="2027">
                  <c:v>42361</c:v>
                </c:pt>
                <c:pt idx="2028">
                  <c:v>42362</c:v>
                </c:pt>
                <c:pt idx="2029">
                  <c:v>42366</c:v>
                </c:pt>
                <c:pt idx="2030">
                  <c:v>42367</c:v>
                </c:pt>
                <c:pt idx="2031">
                  <c:v>42368</c:v>
                </c:pt>
                <c:pt idx="2032">
                  <c:v>42369</c:v>
                </c:pt>
                <c:pt idx="2033">
                  <c:v>42373</c:v>
                </c:pt>
                <c:pt idx="2034">
                  <c:v>42374</c:v>
                </c:pt>
                <c:pt idx="2035">
                  <c:v>42375</c:v>
                </c:pt>
                <c:pt idx="2036">
                  <c:v>42376</c:v>
                </c:pt>
                <c:pt idx="2037">
                  <c:v>42377</c:v>
                </c:pt>
                <c:pt idx="2038">
                  <c:v>42380</c:v>
                </c:pt>
                <c:pt idx="2039">
                  <c:v>42381</c:v>
                </c:pt>
                <c:pt idx="2040">
                  <c:v>42382</c:v>
                </c:pt>
                <c:pt idx="2041">
                  <c:v>42383</c:v>
                </c:pt>
                <c:pt idx="2042">
                  <c:v>42384</c:v>
                </c:pt>
                <c:pt idx="2043">
                  <c:v>42387</c:v>
                </c:pt>
                <c:pt idx="2044">
                  <c:v>42388</c:v>
                </c:pt>
                <c:pt idx="2045">
                  <c:v>42389</c:v>
                </c:pt>
                <c:pt idx="2046">
                  <c:v>42390</c:v>
                </c:pt>
                <c:pt idx="2047">
                  <c:v>42391</c:v>
                </c:pt>
                <c:pt idx="2048">
                  <c:v>42394</c:v>
                </c:pt>
                <c:pt idx="2049">
                  <c:v>42395</c:v>
                </c:pt>
                <c:pt idx="2050">
                  <c:v>42396</c:v>
                </c:pt>
                <c:pt idx="2051">
                  <c:v>42397</c:v>
                </c:pt>
                <c:pt idx="2052">
                  <c:v>42398</c:v>
                </c:pt>
                <c:pt idx="2053">
                  <c:v>42402</c:v>
                </c:pt>
                <c:pt idx="2054">
                  <c:v>42403</c:v>
                </c:pt>
                <c:pt idx="2055">
                  <c:v>42404</c:v>
                </c:pt>
                <c:pt idx="2056">
                  <c:v>42405</c:v>
                </c:pt>
                <c:pt idx="2057">
                  <c:v>42408</c:v>
                </c:pt>
                <c:pt idx="2058">
                  <c:v>42409</c:v>
                </c:pt>
                <c:pt idx="2059">
                  <c:v>42410</c:v>
                </c:pt>
                <c:pt idx="2060">
                  <c:v>42411</c:v>
                </c:pt>
                <c:pt idx="2061">
                  <c:v>42412</c:v>
                </c:pt>
                <c:pt idx="2062">
                  <c:v>42415</c:v>
                </c:pt>
                <c:pt idx="2063">
                  <c:v>42416</c:v>
                </c:pt>
                <c:pt idx="2064">
                  <c:v>42417</c:v>
                </c:pt>
                <c:pt idx="2065">
                  <c:v>42418</c:v>
                </c:pt>
                <c:pt idx="2066">
                  <c:v>42419</c:v>
                </c:pt>
                <c:pt idx="2067">
                  <c:v>42422</c:v>
                </c:pt>
              </c:numCache>
            </c:numRef>
          </c:cat>
          <c:val>
            <c:numRef>
              <c:f>Hoja3!$B$2:$B$2069</c:f>
              <c:numCache>
                <c:formatCode>General</c:formatCode>
                <c:ptCount val="2068"/>
                <c:pt idx="0">
                  <c:v>7.5</c:v>
                </c:pt>
                <c:pt idx="1">
                  <c:v>7.5</c:v>
                </c:pt>
                <c:pt idx="2">
                  <c:v>7.5</c:v>
                </c:pt>
                <c:pt idx="3">
                  <c:v>7.5</c:v>
                </c:pt>
                <c:pt idx="4">
                  <c:v>7.5</c:v>
                </c:pt>
                <c:pt idx="5">
                  <c:v>7.5</c:v>
                </c:pt>
                <c:pt idx="6">
                  <c:v>7.5</c:v>
                </c:pt>
                <c:pt idx="7">
                  <c:v>7.5</c:v>
                </c:pt>
                <c:pt idx="8">
                  <c:v>7.5</c:v>
                </c:pt>
                <c:pt idx="9">
                  <c:v>7.5</c:v>
                </c:pt>
                <c:pt idx="10">
                  <c:v>7.5</c:v>
                </c:pt>
                <c:pt idx="11">
                  <c:v>7.5</c:v>
                </c:pt>
                <c:pt idx="12">
                  <c:v>7.5</c:v>
                </c:pt>
                <c:pt idx="13">
                  <c:v>7.5</c:v>
                </c:pt>
                <c:pt idx="14">
                  <c:v>7.5</c:v>
                </c:pt>
                <c:pt idx="15">
                  <c:v>7.5</c:v>
                </c:pt>
                <c:pt idx="16">
                  <c:v>7.5</c:v>
                </c:pt>
                <c:pt idx="17">
                  <c:v>7.5</c:v>
                </c:pt>
                <c:pt idx="18">
                  <c:v>7.5</c:v>
                </c:pt>
                <c:pt idx="19">
                  <c:v>7.5</c:v>
                </c:pt>
                <c:pt idx="20">
                  <c:v>7.5</c:v>
                </c:pt>
                <c:pt idx="21">
                  <c:v>7.5</c:v>
                </c:pt>
                <c:pt idx="22">
                  <c:v>7.5</c:v>
                </c:pt>
                <c:pt idx="23">
                  <c:v>7.5</c:v>
                </c:pt>
                <c:pt idx="24">
                  <c:v>7.5</c:v>
                </c:pt>
                <c:pt idx="25">
                  <c:v>7.5</c:v>
                </c:pt>
                <c:pt idx="26">
                  <c:v>7.5</c:v>
                </c:pt>
                <c:pt idx="27">
                  <c:v>7.5</c:v>
                </c:pt>
                <c:pt idx="28">
                  <c:v>7.5</c:v>
                </c:pt>
                <c:pt idx="29">
                  <c:v>7.5</c:v>
                </c:pt>
                <c:pt idx="30">
                  <c:v>7.5</c:v>
                </c:pt>
                <c:pt idx="31">
                  <c:v>7.5</c:v>
                </c:pt>
                <c:pt idx="32">
                  <c:v>7.5</c:v>
                </c:pt>
                <c:pt idx="33">
                  <c:v>7.5</c:v>
                </c:pt>
                <c:pt idx="34">
                  <c:v>7.5</c:v>
                </c:pt>
                <c:pt idx="35">
                  <c:v>7.5</c:v>
                </c:pt>
                <c:pt idx="36">
                  <c:v>7.5</c:v>
                </c:pt>
                <c:pt idx="37">
                  <c:v>7.5</c:v>
                </c:pt>
                <c:pt idx="38">
                  <c:v>7.5</c:v>
                </c:pt>
                <c:pt idx="39">
                  <c:v>7.5</c:v>
                </c:pt>
                <c:pt idx="40">
                  <c:v>7.5</c:v>
                </c:pt>
                <c:pt idx="41">
                  <c:v>7.5</c:v>
                </c:pt>
                <c:pt idx="42">
                  <c:v>7.5</c:v>
                </c:pt>
                <c:pt idx="43">
                  <c:v>7.5</c:v>
                </c:pt>
                <c:pt idx="44">
                  <c:v>7.5</c:v>
                </c:pt>
                <c:pt idx="45">
                  <c:v>7.5</c:v>
                </c:pt>
                <c:pt idx="46">
                  <c:v>7.5</c:v>
                </c:pt>
                <c:pt idx="47">
                  <c:v>7.5</c:v>
                </c:pt>
                <c:pt idx="48">
                  <c:v>7.5</c:v>
                </c:pt>
                <c:pt idx="49">
                  <c:v>7.5</c:v>
                </c:pt>
                <c:pt idx="50">
                  <c:v>7.5</c:v>
                </c:pt>
                <c:pt idx="51">
                  <c:v>7.5</c:v>
                </c:pt>
                <c:pt idx="52">
                  <c:v>7.5</c:v>
                </c:pt>
                <c:pt idx="53">
                  <c:v>7.5</c:v>
                </c:pt>
                <c:pt idx="54">
                  <c:v>7.5</c:v>
                </c:pt>
                <c:pt idx="55">
                  <c:v>7.5</c:v>
                </c:pt>
                <c:pt idx="56">
                  <c:v>7.5</c:v>
                </c:pt>
                <c:pt idx="57">
                  <c:v>7.5</c:v>
                </c:pt>
                <c:pt idx="58">
                  <c:v>7.5</c:v>
                </c:pt>
                <c:pt idx="59">
                  <c:v>7.5</c:v>
                </c:pt>
                <c:pt idx="60">
                  <c:v>7.5</c:v>
                </c:pt>
                <c:pt idx="61">
                  <c:v>7.5</c:v>
                </c:pt>
                <c:pt idx="62">
                  <c:v>7.5</c:v>
                </c:pt>
                <c:pt idx="63">
                  <c:v>7.5</c:v>
                </c:pt>
                <c:pt idx="64">
                  <c:v>7.5</c:v>
                </c:pt>
                <c:pt idx="65">
                  <c:v>7.5</c:v>
                </c:pt>
                <c:pt idx="66">
                  <c:v>7.5</c:v>
                </c:pt>
                <c:pt idx="67">
                  <c:v>7.5</c:v>
                </c:pt>
                <c:pt idx="68">
                  <c:v>7.5</c:v>
                </c:pt>
                <c:pt idx="69">
                  <c:v>7.5</c:v>
                </c:pt>
                <c:pt idx="70">
                  <c:v>7.5</c:v>
                </c:pt>
                <c:pt idx="71">
                  <c:v>7.5</c:v>
                </c:pt>
                <c:pt idx="72">
                  <c:v>7.5</c:v>
                </c:pt>
                <c:pt idx="73">
                  <c:v>7.5</c:v>
                </c:pt>
                <c:pt idx="74">
                  <c:v>7.5</c:v>
                </c:pt>
                <c:pt idx="75">
                  <c:v>7.5</c:v>
                </c:pt>
                <c:pt idx="76">
                  <c:v>7.5</c:v>
                </c:pt>
                <c:pt idx="77">
                  <c:v>7.5</c:v>
                </c:pt>
                <c:pt idx="78">
                  <c:v>7.5</c:v>
                </c:pt>
                <c:pt idx="79">
                  <c:v>7.5</c:v>
                </c:pt>
                <c:pt idx="80">
                  <c:v>7.5</c:v>
                </c:pt>
                <c:pt idx="81">
                  <c:v>7.5</c:v>
                </c:pt>
                <c:pt idx="82">
                  <c:v>7.5</c:v>
                </c:pt>
                <c:pt idx="83">
                  <c:v>7.5</c:v>
                </c:pt>
                <c:pt idx="84">
                  <c:v>7.5</c:v>
                </c:pt>
                <c:pt idx="85">
                  <c:v>7.5</c:v>
                </c:pt>
                <c:pt idx="86">
                  <c:v>7.5</c:v>
                </c:pt>
                <c:pt idx="87">
                  <c:v>7.5</c:v>
                </c:pt>
                <c:pt idx="88">
                  <c:v>7.5</c:v>
                </c:pt>
                <c:pt idx="89">
                  <c:v>7.5</c:v>
                </c:pt>
                <c:pt idx="90">
                  <c:v>7.5</c:v>
                </c:pt>
                <c:pt idx="91">
                  <c:v>7.5</c:v>
                </c:pt>
                <c:pt idx="92">
                  <c:v>7.5</c:v>
                </c:pt>
                <c:pt idx="93">
                  <c:v>7.5</c:v>
                </c:pt>
                <c:pt idx="94">
                  <c:v>7.5</c:v>
                </c:pt>
                <c:pt idx="95">
                  <c:v>7.5</c:v>
                </c:pt>
                <c:pt idx="96">
                  <c:v>7.5</c:v>
                </c:pt>
                <c:pt idx="97">
                  <c:v>7.5</c:v>
                </c:pt>
                <c:pt idx="98">
                  <c:v>7.5</c:v>
                </c:pt>
                <c:pt idx="99">
                  <c:v>7.5</c:v>
                </c:pt>
                <c:pt idx="100">
                  <c:v>7.5</c:v>
                </c:pt>
                <c:pt idx="101">
                  <c:v>7.5</c:v>
                </c:pt>
                <c:pt idx="102">
                  <c:v>7.5</c:v>
                </c:pt>
                <c:pt idx="103">
                  <c:v>7.5</c:v>
                </c:pt>
                <c:pt idx="104">
                  <c:v>7.5</c:v>
                </c:pt>
                <c:pt idx="105">
                  <c:v>7.75</c:v>
                </c:pt>
                <c:pt idx="106">
                  <c:v>7.75</c:v>
                </c:pt>
                <c:pt idx="107">
                  <c:v>7.75</c:v>
                </c:pt>
                <c:pt idx="108">
                  <c:v>7.75</c:v>
                </c:pt>
                <c:pt idx="109">
                  <c:v>7.75</c:v>
                </c:pt>
                <c:pt idx="110">
                  <c:v>7.75</c:v>
                </c:pt>
                <c:pt idx="111">
                  <c:v>7.75</c:v>
                </c:pt>
                <c:pt idx="112">
                  <c:v>7.75</c:v>
                </c:pt>
                <c:pt idx="113">
                  <c:v>7.75</c:v>
                </c:pt>
                <c:pt idx="114">
                  <c:v>7.75</c:v>
                </c:pt>
                <c:pt idx="115">
                  <c:v>7.75</c:v>
                </c:pt>
                <c:pt idx="116">
                  <c:v>7.75</c:v>
                </c:pt>
                <c:pt idx="117">
                  <c:v>7.75</c:v>
                </c:pt>
                <c:pt idx="118">
                  <c:v>7.75</c:v>
                </c:pt>
                <c:pt idx="119">
                  <c:v>7.75</c:v>
                </c:pt>
                <c:pt idx="120">
                  <c:v>7.75</c:v>
                </c:pt>
                <c:pt idx="121">
                  <c:v>7.75</c:v>
                </c:pt>
                <c:pt idx="122">
                  <c:v>7.75</c:v>
                </c:pt>
                <c:pt idx="123">
                  <c:v>7.75</c:v>
                </c:pt>
                <c:pt idx="124">
                  <c:v>7.75</c:v>
                </c:pt>
                <c:pt idx="125">
                  <c:v>8</c:v>
                </c:pt>
                <c:pt idx="126">
                  <c:v>8</c:v>
                </c:pt>
                <c:pt idx="127">
                  <c:v>8</c:v>
                </c:pt>
                <c:pt idx="128">
                  <c:v>8</c:v>
                </c:pt>
                <c:pt idx="129">
                  <c:v>8</c:v>
                </c:pt>
                <c:pt idx="130">
                  <c:v>8</c:v>
                </c:pt>
                <c:pt idx="131">
                  <c:v>8</c:v>
                </c:pt>
                <c:pt idx="132">
                  <c:v>8</c:v>
                </c:pt>
                <c:pt idx="133">
                  <c:v>8</c:v>
                </c:pt>
                <c:pt idx="134">
                  <c:v>8</c:v>
                </c:pt>
                <c:pt idx="135">
                  <c:v>8</c:v>
                </c:pt>
                <c:pt idx="136">
                  <c:v>8</c:v>
                </c:pt>
                <c:pt idx="137">
                  <c:v>8</c:v>
                </c:pt>
                <c:pt idx="138">
                  <c:v>8</c:v>
                </c:pt>
                <c:pt idx="139">
                  <c:v>8</c:v>
                </c:pt>
                <c:pt idx="140">
                  <c:v>8</c:v>
                </c:pt>
                <c:pt idx="141">
                  <c:v>8</c:v>
                </c:pt>
                <c:pt idx="142">
                  <c:v>8</c:v>
                </c:pt>
                <c:pt idx="143">
                  <c:v>8</c:v>
                </c:pt>
                <c:pt idx="144">
                  <c:v>8</c:v>
                </c:pt>
                <c:pt idx="145">
                  <c:v>8.25</c:v>
                </c:pt>
                <c:pt idx="146">
                  <c:v>8.25</c:v>
                </c:pt>
                <c:pt idx="147">
                  <c:v>8.25</c:v>
                </c:pt>
                <c:pt idx="148">
                  <c:v>8.25</c:v>
                </c:pt>
                <c:pt idx="149">
                  <c:v>8.25</c:v>
                </c:pt>
                <c:pt idx="150">
                  <c:v>8.25</c:v>
                </c:pt>
                <c:pt idx="151">
                  <c:v>8.25</c:v>
                </c:pt>
                <c:pt idx="152">
                  <c:v>8.25</c:v>
                </c:pt>
                <c:pt idx="153">
                  <c:v>8.25</c:v>
                </c:pt>
                <c:pt idx="154">
                  <c:v>8.25</c:v>
                </c:pt>
                <c:pt idx="155">
                  <c:v>8.25</c:v>
                </c:pt>
                <c:pt idx="156">
                  <c:v>8.25</c:v>
                </c:pt>
                <c:pt idx="157">
                  <c:v>8.25</c:v>
                </c:pt>
                <c:pt idx="158">
                  <c:v>8.25</c:v>
                </c:pt>
                <c:pt idx="159">
                  <c:v>8.25</c:v>
                </c:pt>
                <c:pt idx="160">
                  <c:v>8.25</c:v>
                </c:pt>
                <c:pt idx="161">
                  <c:v>8.25</c:v>
                </c:pt>
                <c:pt idx="162">
                  <c:v>8.25</c:v>
                </c:pt>
                <c:pt idx="163">
                  <c:v>8.25</c:v>
                </c:pt>
                <c:pt idx="164">
                  <c:v>8.25</c:v>
                </c:pt>
                <c:pt idx="165">
                  <c:v>8.25</c:v>
                </c:pt>
                <c:pt idx="166">
                  <c:v>8.25</c:v>
                </c:pt>
                <c:pt idx="167">
                  <c:v>8.25</c:v>
                </c:pt>
                <c:pt idx="168">
                  <c:v>8.25</c:v>
                </c:pt>
                <c:pt idx="169">
                  <c:v>8.25</c:v>
                </c:pt>
                <c:pt idx="170">
                  <c:v>8.25</c:v>
                </c:pt>
                <c:pt idx="171">
                  <c:v>8.25</c:v>
                </c:pt>
                <c:pt idx="172">
                  <c:v>8.25</c:v>
                </c:pt>
                <c:pt idx="173">
                  <c:v>8.25</c:v>
                </c:pt>
                <c:pt idx="174">
                  <c:v>8.25</c:v>
                </c:pt>
                <c:pt idx="175">
                  <c:v>8.25</c:v>
                </c:pt>
                <c:pt idx="176">
                  <c:v>8.25</c:v>
                </c:pt>
                <c:pt idx="177">
                  <c:v>8.25</c:v>
                </c:pt>
                <c:pt idx="178">
                  <c:v>8.25</c:v>
                </c:pt>
                <c:pt idx="179">
                  <c:v>8.25</c:v>
                </c:pt>
                <c:pt idx="180">
                  <c:v>8.25</c:v>
                </c:pt>
                <c:pt idx="181">
                  <c:v>8.25</c:v>
                </c:pt>
                <c:pt idx="182">
                  <c:v>8.25</c:v>
                </c:pt>
                <c:pt idx="183">
                  <c:v>8.25</c:v>
                </c:pt>
                <c:pt idx="184">
                  <c:v>8.25</c:v>
                </c:pt>
                <c:pt idx="185">
                  <c:v>8.25</c:v>
                </c:pt>
                <c:pt idx="186">
                  <c:v>8.25</c:v>
                </c:pt>
                <c:pt idx="187">
                  <c:v>8.25</c:v>
                </c:pt>
                <c:pt idx="188">
                  <c:v>8.25</c:v>
                </c:pt>
                <c:pt idx="189">
                  <c:v>8.25</c:v>
                </c:pt>
                <c:pt idx="190">
                  <c:v>8.25</c:v>
                </c:pt>
                <c:pt idx="191">
                  <c:v>8.25</c:v>
                </c:pt>
                <c:pt idx="192">
                  <c:v>8.25</c:v>
                </c:pt>
                <c:pt idx="193">
                  <c:v>8.25</c:v>
                </c:pt>
                <c:pt idx="194">
                  <c:v>8.25</c:v>
                </c:pt>
                <c:pt idx="195">
                  <c:v>8.25</c:v>
                </c:pt>
                <c:pt idx="196">
                  <c:v>8.25</c:v>
                </c:pt>
                <c:pt idx="197">
                  <c:v>8.25</c:v>
                </c:pt>
                <c:pt idx="198">
                  <c:v>8.25</c:v>
                </c:pt>
                <c:pt idx="199">
                  <c:v>8.25</c:v>
                </c:pt>
                <c:pt idx="200">
                  <c:v>8.25</c:v>
                </c:pt>
                <c:pt idx="201">
                  <c:v>8.25</c:v>
                </c:pt>
                <c:pt idx="202">
                  <c:v>8.25</c:v>
                </c:pt>
                <c:pt idx="203">
                  <c:v>8.25</c:v>
                </c:pt>
                <c:pt idx="204">
                  <c:v>8.25</c:v>
                </c:pt>
                <c:pt idx="205">
                  <c:v>8.25</c:v>
                </c:pt>
                <c:pt idx="206">
                  <c:v>8.25</c:v>
                </c:pt>
                <c:pt idx="207">
                  <c:v>8.25</c:v>
                </c:pt>
                <c:pt idx="208">
                  <c:v>8.25</c:v>
                </c:pt>
                <c:pt idx="209">
                  <c:v>8.25</c:v>
                </c:pt>
                <c:pt idx="210">
                  <c:v>8.25</c:v>
                </c:pt>
                <c:pt idx="211">
                  <c:v>8.25</c:v>
                </c:pt>
                <c:pt idx="212">
                  <c:v>8.25</c:v>
                </c:pt>
                <c:pt idx="213">
                  <c:v>8.25</c:v>
                </c:pt>
                <c:pt idx="214">
                  <c:v>8.25</c:v>
                </c:pt>
                <c:pt idx="215">
                  <c:v>8.25</c:v>
                </c:pt>
                <c:pt idx="216">
                  <c:v>8.25</c:v>
                </c:pt>
                <c:pt idx="217">
                  <c:v>8.25</c:v>
                </c:pt>
                <c:pt idx="218">
                  <c:v>8.25</c:v>
                </c:pt>
                <c:pt idx="219">
                  <c:v>8.25</c:v>
                </c:pt>
                <c:pt idx="220">
                  <c:v>8.25</c:v>
                </c:pt>
                <c:pt idx="221">
                  <c:v>8.25</c:v>
                </c:pt>
                <c:pt idx="222">
                  <c:v>8.25</c:v>
                </c:pt>
                <c:pt idx="223">
                  <c:v>8.25</c:v>
                </c:pt>
                <c:pt idx="224">
                  <c:v>8.25</c:v>
                </c:pt>
                <c:pt idx="225">
                  <c:v>8.25</c:v>
                </c:pt>
                <c:pt idx="226">
                  <c:v>8.25</c:v>
                </c:pt>
                <c:pt idx="227">
                  <c:v>8.25</c:v>
                </c:pt>
                <c:pt idx="228">
                  <c:v>8.25</c:v>
                </c:pt>
                <c:pt idx="229">
                  <c:v>8.25</c:v>
                </c:pt>
                <c:pt idx="230">
                  <c:v>8.25</c:v>
                </c:pt>
                <c:pt idx="231">
                  <c:v>8.25</c:v>
                </c:pt>
                <c:pt idx="232">
                  <c:v>8.25</c:v>
                </c:pt>
                <c:pt idx="233">
                  <c:v>8.25</c:v>
                </c:pt>
                <c:pt idx="234">
                  <c:v>8.25</c:v>
                </c:pt>
                <c:pt idx="235">
                  <c:v>8.25</c:v>
                </c:pt>
                <c:pt idx="236">
                  <c:v>8.25</c:v>
                </c:pt>
                <c:pt idx="237">
                  <c:v>8.25</c:v>
                </c:pt>
                <c:pt idx="238">
                  <c:v>8.25</c:v>
                </c:pt>
                <c:pt idx="239">
                  <c:v>8.25</c:v>
                </c:pt>
                <c:pt idx="240">
                  <c:v>8.25</c:v>
                </c:pt>
                <c:pt idx="241">
                  <c:v>8.25</c:v>
                </c:pt>
                <c:pt idx="242">
                  <c:v>8.25</c:v>
                </c:pt>
                <c:pt idx="243">
                  <c:v>8.25</c:v>
                </c:pt>
                <c:pt idx="244">
                  <c:v>8.25</c:v>
                </c:pt>
                <c:pt idx="245">
                  <c:v>8.25</c:v>
                </c:pt>
                <c:pt idx="246">
                  <c:v>8.25</c:v>
                </c:pt>
                <c:pt idx="247">
                  <c:v>8.25</c:v>
                </c:pt>
                <c:pt idx="248">
                  <c:v>8.25</c:v>
                </c:pt>
                <c:pt idx="249">
                  <c:v>8.25</c:v>
                </c:pt>
                <c:pt idx="250">
                  <c:v>8.25</c:v>
                </c:pt>
                <c:pt idx="251">
                  <c:v>8.25</c:v>
                </c:pt>
                <c:pt idx="252">
                  <c:v>8.25</c:v>
                </c:pt>
                <c:pt idx="253">
                  <c:v>8.25</c:v>
                </c:pt>
                <c:pt idx="254">
                  <c:v>7.75</c:v>
                </c:pt>
                <c:pt idx="255">
                  <c:v>7.75</c:v>
                </c:pt>
                <c:pt idx="256">
                  <c:v>7.75</c:v>
                </c:pt>
                <c:pt idx="257">
                  <c:v>7.75</c:v>
                </c:pt>
                <c:pt idx="258">
                  <c:v>7.75</c:v>
                </c:pt>
                <c:pt idx="259">
                  <c:v>7.75</c:v>
                </c:pt>
                <c:pt idx="260">
                  <c:v>7.75</c:v>
                </c:pt>
                <c:pt idx="261">
                  <c:v>7.75</c:v>
                </c:pt>
                <c:pt idx="262">
                  <c:v>7.75</c:v>
                </c:pt>
                <c:pt idx="263">
                  <c:v>7.75</c:v>
                </c:pt>
                <c:pt idx="264">
                  <c:v>7.75</c:v>
                </c:pt>
                <c:pt idx="265">
                  <c:v>7.75</c:v>
                </c:pt>
                <c:pt idx="266">
                  <c:v>7.75</c:v>
                </c:pt>
                <c:pt idx="267">
                  <c:v>7.75</c:v>
                </c:pt>
                <c:pt idx="268">
                  <c:v>7.75</c:v>
                </c:pt>
                <c:pt idx="269">
                  <c:v>7.75</c:v>
                </c:pt>
                <c:pt idx="270">
                  <c:v>7.75</c:v>
                </c:pt>
                <c:pt idx="271">
                  <c:v>7.75</c:v>
                </c:pt>
                <c:pt idx="272">
                  <c:v>7.75</c:v>
                </c:pt>
                <c:pt idx="273">
                  <c:v>7.75</c:v>
                </c:pt>
                <c:pt idx="274">
                  <c:v>7.75</c:v>
                </c:pt>
                <c:pt idx="275">
                  <c:v>7.75</c:v>
                </c:pt>
                <c:pt idx="276">
                  <c:v>7.75</c:v>
                </c:pt>
                <c:pt idx="277">
                  <c:v>7.75</c:v>
                </c:pt>
                <c:pt idx="278">
                  <c:v>7.75</c:v>
                </c:pt>
                <c:pt idx="279">
                  <c:v>7.5</c:v>
                </c:pt>
                <c:pt idx="280">
                  <c:v>7.5</c:v>
                </c:pt>
                <c:pt idx="281">
                  <c:v>7.5</c:v>
                </c:pt>
                <c:pt idx="282">
                  <c:v>7.5</c:v>
                </c:pt>
                <c:pt idx="283">
                  <c:v>7.5</c:v>
                </c:pt>
                <c:pt idx="284">
                  <c:v>7.5</c:v>
                </c:pt>
                <c:pt idx="285">
                  <c:v>7.5</c:v>
                </c:pt>
                <c:pt idx="286">
                  <c:v>7.5</c:v>
                </c:pt>
                <c:pt idx="287">
                  <c:v>7.5</c:v>
                </c:pt>
                <c:pt idx="288">
                  <c:v>7.5</c:v>
                </c:pt>
                <c:pt idx="289">
                  <c:v>7.5</c:v>
                </c:pt>
                <c:pt idx="290">
                  <c:v>7.5</c:v>
                </c:pt>
                <c:pt idx="291">
                  <c:v>7.5</c:v>
                </c:pt>
                <c:pt idx="292">
                  <c:v>7.5</c:v>
                </c:pt>
                <c:pt idx="293">
                  <c:v>7.5</c:v>
                </c:pt>
                <c:pt idx="294">
                  <c:v>7.5</c:v>
                </c:pt>
                <c:pt idx="295">
                  <c:v>7.5</c:v>
                </c:pt>
                <c:pt idx="296">
                  <c:v>7.5</c:v>
                </c:pt>
                <c:pt idx="297">
                  <c:v>7.5</c:v>
                </c:pt>
                <c:pt idx="298">
                  <c:v>7.5</c:v>
                </c:pt>
                <c:pt idx="299">
                  <c:v>6.75</c:v>
                </c:pt>
                <c:pt idx="300">
                  <c:v>6.75</c:v>
                </c:pt>
                <c:pt idx="301">
                  <c:v>6.75</c:v>
                </c:pt>
                <c:pt idx="302">
                  <c:v>6.75</c:v>
                </c:pt>
                <c:pt idx="303">
                  <c:v>6.75</c:v>
                </c:pt>
                <c:pt idx="304">
                  <c:v>6.75</c:v>
                </c:pt>
                <c:pt idx="305">
                  <c:v>6.75</c:v>
                </c:pt>
                <c:pt idx="306">
                  <c:v>6.75</c:v>
                </c:pt>
                <c:pt idx="307">
                  <c:v>6.75</c:v>
                </c:pt>
                <c:pt idx="308">
                  <c:v>6.75</c:v>
                </c:pt>
                <c:pt idx="309">
                  <c:v>6.75</c:v>
                </c:pt>
                <c:pt idx="310">
                  <c:v>6.75</c:v>
                </c:pt>
                <c:pt idx="311">
                  <c:v>6.75</c:v>
                </c:pt>
                <c:pt idx="312">
                  <c:v>6.75</c:v>
                </c:pt>
                <c:pt idx="313">
                  <c:v>6.75</c:v>
                </c:pt>
                <c:pt idx="314">
                  <c:v>6.75</c:v>
                </c:pt>
                <c:pt idx="315">
                  <c:v>6.75</c:v>
                </c:pt>
                <c:pt idx="316">
                  <c:v>6.75</c:v>
                </c:pt>
                <c:pt idx="317">
                  <c:v>6.75</c:v>
                </c:pt>
                <c:pt idx="318">
                  <c:v>6.75</c:v>
                </c:pt>
                <c:pt idx="319">
                  <c:v>6</c:v>
                </c:pt>
                <c:pt idx="320">
                  <c:v>6</c:v>
                </c:pt>
                <c:pt idx="321">
                  <c:v>6</c:v>
                </c:pt>
                <c:pt idx="322">
                  <c:v>6</c:v>
                </c:pt>
                <c:pt idx="323">
                  <c:v>6</c:v>
                </c:pt>
                <c:pt idx="324">
                  <c:v>6</c:v>
                </c:pt>
                <c:pt idx="325">
                  <c:v>6</c:v>
                </c:pt>
                <c:pt idx="326">
                  <c:v>6</c:v>
                </c:pt>
                <c:pt idx="327">
                  <c:v>6</c:v>
                </c:pt>
                <c:pt idx="328">
                  <c:v>6</c:v>
                </c:pt>
                <c:pt idx="329">
                  <c:v>6</c:v>
                </c:pt>
                <c:pt idx="330">
                  <c:v>6</c:v>
                </c:pt>
                <c:pt idx="331">
                  <c:v>6</c:v>
                </c:pt>
                <c:pt idx="332">
                  <c:v>6</c:v>
                </c:pt>
                <c:pt idx="333">
                  <c:v>6</c:v>
                </c:pt>
                <c:pt idx="334">
                  <c:v>6</c:v>
                </c:pt>
                <c:pt idx="335">
                  <c:v>6</c:v>
                </c:pt>
                <c:pt idx="336">
                  <c:v>6</c:v>
                </c:pt>
                <c:pt idx="337">
                  <c:v>6</c:v>
                </c:pt>
                <c:pt idx="338">
                  <c:v>6</c:v>
                </c:pt>
                <c:pt idx="339">
                  <c:v>5.25</c:v>
                </c:pt>
                <c:pt idx="340">
                  <c:v>5.25</c:v>
                </c:pt>
                <c:pt idx="341">
                  <c:v>5.25</c:v>
                </c:pt>
                <c:pt idx="342">
                  <c:v>5.25</c:v>
                </c:pt>
                <c:pt idx="343">
                  <c:v>5.25</c:v>
                </c:pt>
                <c:pt idx="344">
                  <c:v>5.25</c:v>
                </c:pt>
                <c:pt idx="345">
                  <c:v>5.25</c:v>
                </c:pt>
                <c:pt idx="346">
                  <c:v>5.25</c:v>
                </c:pt>
                <c:pt idx="347">
                  <c:v>5.25</c:v>
                </c:pt>
                <c:pt idx="348">
                  <c:v>5.25</c:v>
                </c:pt>
                <c:pt idx="349">
                  <c:v>5.25</c:v>
                </c:pt>
                <c:pt idx="350">
                  <c:v>5.25</c:v>
                </c:pt>
                <c:pt idx="351">
                  <c:v>5.25</c:v>
                </c:pt>
                <c:pt idx="352">
                  <c:v>5.25</c:v>
                </c:pt>
                <c:pt idx="353">
                  <c:v>5.25</c:v>
                </c:pt>
                <c:pt idx="354">
                  <c:v>5.25</c:v>
                </c:pt>
                <c:pt idx="355">
                  <c:v>5.25</c:v>
                </c:pt>
                <c:pt idx="356">
                  <c:v>5.25</c:v>
                </c:pt>
                <c:pt idx="357">
                  <c:v>5.25</c:v>
                </c:pt>
                <c:pt idx="358">
                  <c:v>5.25</c:v>
                </c:pt>
                <c:pt idx="359">
                  <c:v>5.25</c:v>
                </c:pt>
                <c:pt idx="360">
                  <c:v>5.25</c:v>
                </c:pt>
                <c:pt idx="361">
                  <c:v>5.25</c:v>
                </c:pt>
                <c:pt idx="362">
                  <c:v>5.25</c:v>
                </c:pt>
                <c:pt idx="363">
                  <c:v>5.25</c:v>
                </c:pt>
                <c:pt idx="364">
                  <c:v>4.75</c:v>
                </c:pt>
                <c:pt idx="365">
                  <c:v>4.75</c:v>
                </c:pt>
                <c:pt idx="366">
                  <c:v>4.75</c:v>
                </c:pt>
                <c:pt idx="367">
                  <c:v>4.75</c:v>
                </c:pt>
                <c:pt idx="368">
                  <c:v>4.75</c:v>
                </c:pt>
                <c:pt idx="369">
                  <c:v>4.75</c:v>
                </c:pt>
                <c:pt idx="370">
                  <c:v>4.75</c:v>
                </c:pt>
                <c:pt idx="371">
                  <c:v>4.75</c:v>
                </c:pt>
                <c:pt idx="372">
                  <c:v>4.75</c:v>
                </c:pt>
                <c:pt idx="373">
                  <c:v>4.75</c:v>
                </c:pt>
                <c:pt idx="374">
                  <c:v>4.75</c:v>
                </c:pt>
                <c:pt idx="375">
                  <c:v>4.75</c:v>
                </c:pt>
                <c:pt idx="376">
                  <c:v>4.75</c:v>
                </c:pt>
                <c:pt idx="377">
                  <c:v>4.75</c:v>
                </c:pt>
                <c:pt idx="378">
                  <c:v>4.75</c:v>
                </c:pt>
                <c:pt idx="379">
                  <c:v>4.75</c:v>
                </c:pt>
                <c:pt idx="380">
                  <c:v>4.75</c:v>
                </c:pt>
                <c:pt idx="381">
                  <c:v>4.75</c:v>
                </c:pt>
                <c:pt idx="382">
                  <c:v>4.75</c:v>
                </c:pt>
                <c:pt idx="383">
                  <c:v>4.75</c:v>
                </c:pt>
                <c:pt idx="384">
                  <c:v>4.5</c:v>
                </c:pt>
                <c:pt idx="385">
                  <c:v>4.5</c:v>
                </c:pt>
                <c:pt idx="386">
                  <c:v>4.5</c:v>
                </c:pt>
                <c:pt idx="387">
                  <c:v>4.5</c:v>
                </c:pt>
                <c:pt idx="388">
                  <c:v>4.5</c:v>
                </c:pt>
                <c:pt idx="389">
                  <c:v>4.5</c:v>
                </c:pt>
                <c:pt idx="390">
                  <c:v>4.5</c:v>
                </c:pt>
                <c:pt idx="391">
                  <c:v>4.5</c:v>
                </c:pt>
                <c:pt idx="392">
                  <c:v>4.5</c:v>
                </c:pt>
                <c:pt idx="393">
                  <c:v>4.5</c:v>
                </c:pt>
                <c:pt idx="394">
                  <c:v>4.5</c:v>
                </c:pt>
                <c:pt idx="395">
                  <c:v>4.5</c:v>
                </c:pt>
                <c:pt idx="396">
                  <c:v>4.5</c:v>
                </c:pt>
                <c:pt idx="397">
                  <c:v>4.5</c:v>
                </c:pt>
                <c:pt idx="398">
                  <c:v>4.5</c:v>
                </c:pt>
                <c:pt idx="399">
                  <c:v>4.5</c:v>
                </c:pt>
                <c:pt idx="400">
                  <c:v>4.5</c:v>
                </c:pt>
                <c:pt idx="401">
                  <c:v>4.5</c:v>
                </c:pt>
                <c:pt idx="402">
                  <c:v>4.5</c:v>
                </c:pt>
                <c:pt idx="403">
                  <c:v>4.5</c:v>
                </c:pt>
                <c:pt idx="404">
                  <c:v>4.5</c:v>
                </c:pt>
                <c:pt idx="405">
                  <c:v>4.5</c:v>
                </c:pt>
                <c:pt idx="406">
                  <c:v>4.5</c:v>
                </c:pt>
                <c:pt idx="407">
                  <c:v>4.5</c:v>
                </c:pt>
                <c:pt idx="408">
                  <c:v>4.5</c:v>
                </c:pt>
                <c:pt idx="409">
                  <c:v>4.5</c:v>
                </c:pt>
                <c:pt idx="410">
                  <c:v>4.5</c:v>
                </c:pt>
                <c:pt idx="411">
                  <c:v>4.5</c:v>
                </c:pt>
                <c:pt idx="412">
                  <c:v>4.5</c:v>
                </c:pt>
                <c:pt idx="413">
                  <c:v>4.5</c:v>
                </c:pt>
                <c:pt idx="414">
                  <c:v>4.5</c:v>
                </c:pt>
                <c:pt idx="415">
                  <c:v>4.5</c:v>
                </c:pt>
                <c:pt idx="416">
                  <c:v>4.5</c:v>
                </c:pt>
                <c:pt idx="417">
                  <c:v>4.5</c:v>
                </c:pt>
                <c:pt idx="418">
                  <c:v>4.5</c:v>
                </c:pt>
                <c:pt idx="419">
                  <c:v>4.5</c:v>
                </c:pt>
                <c:pt idx="420">
                  <c:v>4.5</c:v>
                </c:pt>
                <c:pt idx="421">
                  <c:v>4.5</c:v>
                </c:pt>
                <c:pt idx="422">
                  <c:v>4.5</c:v>
                </c:pt>
                <c:pt idx="423">
                  <c:v>4.5</c:v>
                </c:pt>
                <c:pt idx="424">
                  <c:v>4.5</c:v>
                </c:pt>
                <c:pt idx="425">
                  <c:v>4.5</c:v>
                </c:pt>
                <c:pt idx="426">
                  <c:v>4.5</c:v>
                </c:pt>
                <c:pt idx="427">
                  <c:v>4.5</c:v>
                </c:pt>
                <c:pt idx="428">
                  <c:v>4.5</c:v>
                </c:pt>
                <c:pt idx="429">
                  <c:v>4.5</c:v>
                </c:pt>
                <c:pt idx="430">
                  <c:v>4.5</c:v>
                </c:pt>
                <c:pt idx="431">
                  <c:v>4.5</c:v>
                </c:pt>
                <c:pt idx="432">
                  <c:v>4.5</c:v>
                </c:pt>
                <c:pt idx="433">
                  <c:v>4.5</c:v>
                </c:pt>
                <c:pt idx="434">
                  <c:v>4.5</c:v>
                </c:pt>
                <c:pt idx="435">
                  <c:v>4.5</c:v>
                </c:pt>
                <c:pt idx="436">
                  <c:v>4.5</c:v>
                </c:pt>
                <c:pt idx="437">
                  <c:v>4.5</c:v>
                </c:pt>
                <c:pt idx="438">
                  <c:v>4.5</c:v>
                </c:pt>
                <c:pt idx="439">
                  <c:v>4.5</c:v>
                </c:pt>
                <c:pt idx="440">
                  <c:v>4.5</c:v>
                </c:pt>
                <c:pt idx="441">
                  <c:v>4.5</c:v>
                </c:pt>
                <c:pt idx="442">
                  <c:v>4.5</c:v>
                </c:pt>
                <c:pt idx="443">
                  <c:v>4.5</c:v>
                </c:pt>
                <c:pt idx="444">
                  <c:v>4.5</c:v>
                </c:pt>
                <c:pt idx="445">
                  <c:v>4.5</c:v>
                </c:pt>
                <c:pt idx="446">
                  <c:v>4.5</c:v>
                </c:pt>
                <c:pt idx="447">
                  <c:v>4.5</c:v>
                </c:pt>
                <c:pt idx="448">
                  <c:v>4.5</c:v>
                </c:pt>
                <c:pt idx="449">
                  <c:v>4.5</c:v>
                </c:pt>
                <c:pt idx="450">
                  <c:v>4.5</c:v>
                </c:pt>
                <c:pt idx="451">
                  <c:v>4.5</c:v>
                </c:pt>
                <c:pt idx="452">
                  <c:v>4.5</c:v>
                </c:pt>
                <c:pt idx="453">
                  <c:v>4.5</c:v>
                </c:pt>
                <c:pt idx="454">
                  <c:v>4.5</c:v>
                </c:pt>
                <c:pt idx="455">
                  <c:v>4.5</c:v>
                </c:pt>
                <c:pt idx="456">
                  <c:v>4.5</c:v>
                </c:pt>
                <c:pt idx="457">
                  <c:v>4.5</c:v>
                </c:pt>
                <c:pt idx="458">
                  <c:v>4.5</c:v>
                </c:pt>
                <c:pt idx="459">
                  <c:v>4.5</c:v>
                </c:pt>
                <c:pt idx="460">
                  <c:v>4.5</c:v>
                </c:pt>
                <c:pt idx="461">
                  <c:v>4.5</c:v>
                </c:pt>
                <c:pt idx="462">
                  <c:v>4.5</c:v>
                </c:pt>
                <c:pt idx="463">
                  <c:v>4.5</c:v>
                </c:pt>
                <c:pt idx="464">
                  <c:v>4.5</c:v>
                </c:pt>
                <c:pt idx="465">
                  <c:v>4.5</c:v>
                </c:pt>
                <c:pt idx="466">
                  <c:v>4.5</c:v>
                </c:pt>
                <c:pt idx="467">
                  <c:v>4.5</c:v>
                </c:pt>
                <c:pt idx="468">
                  <c:v>4.5</c:v>
                </c:pt>
                <c:pt idx="469">
                  <c:v>4.5</c:v>
                </c:pt>
                <c:pt idx="470">
                  <c:v>4.5</c:v>
                </c:pt>
                <c:pt idx="471">
                  <c:v>4.5</c:v>
                </c:pt>
                <c:pt idx="472">
                  <c:v>4.5</c:v>
                </c:pt>
                <c:pt idx="473">
                  <c:v>4.5</c:v>
                </c:pt>
                <c:pt idx="474">
                  <c:v>4.5</c:v>
                </c:pt>
                <c:pt idx="475">
                  <c:v>4.5</c:v>
                </c:pt>
                <c:pt idx="476">
                  <c:v>4.5</c:v>
                </c:pt>
                <c:pt idx="477">
                  <c:v>4.5</c:v>
                </c:pt>
                <c:pt idx="478">
                  <c:v>4.5</c:v>
                </c:pt>
                <c:pt idx="479">
                  <c:v>4.5</c:v>
                </c:pt>
                <c:pt idx="480">
                  <c:v>4.5</c:v>
                </c:pt>
                <c:pt idx="481">
                  <c:v>4.5</c:v>
                </c:pt>
                <c:pt idx="482">
                  <c:v>4.5</c:v>
                </c:pt>
                <c:pt idx="483">
                  <c:v>4.5</c:v>
                </c:pt>
                <c:pt idx="484">
                  <c:v>4.5</c:v>
                </c:pt>
                <c:pt idx="485">
                  <c:v>4.5</c:v>
                </c:pt>
                <c:pt idx="486">
                  <c:v>4.5</c:v>
                </c:pt>
                <c:pt idx="487">
                  <c:v>4.5</c:v>
                </c:pt>
                <c:pt idx="488">
                  <c:v>4.5</c:v>
                </c:pt>
                <c:pt idx="489">
                  <c:v>4.5</c:v>
                </c:pt>
                <c:pt idx="490">
                  <c:v>4.5</c:v>
                </c:pt>
                <c:pt idx="491">
                  <c:v>4.5</c:v>
                </c:pt>
                <c:pt idx="492">
                  <c:v>4.5</c:v>
                </c:pt>
                <c:pt idx="493">
                  <c:v>4.5</c:v>
                </c:pt>
                <c:pt idx="494">
                  <c:v>4.5</c:v>
                </c:pt>
                <c:pt idx="495">
                  <c:v>4.5</c:v>
                </c:pt>
                <c:pt idx="496">
                  <c:v>4.5</c:v>
                </c:pt>
                <c:pt idx="497">
                  <c:v>4.5</c:v>
                </c:pt>
                <c:pt idx="498">
                  <c:v>4.5</c:v>
                </c:pt>
                <c:pt idx="499">
                  <c:v>4.5</c:v>
                </c:pt>
                <c:pt idx="500">
                  <c:v>4.5</c:v>
                </c:pt>
                <c:pt idx="501">
                  <c:v>4.5</c:v>
                </c:pt>
                <c:pt idx="502">
                  <c:v>4.5</c:v>
                </c:pt>
                <c:pt idx="503">
                  <c:v>4.5</c:v>
                </c:pt>
                <c:pt idx="504">
                  <c:v>4.5</c:v>
                </c:pt>
                <c:pt idx="505">
                  <c:v>4.5</c:v>
                </c:pt>
                <c:pt idx="506">
                  <c:v>4.5</c:v>
                </c:pt>
                <c:pt idx="507">
                  <c:v>4.5</c:v>
                </c:pt>
                <c:pt idx="508">
                  <c:v>4.5</c:v>
                </c:pt>
                <c:pt idx="509">
                  <c:v>4.5</c:v>
                </c:pt>
                <c:pt idx="510">
                  <c:v>4.5</c:v>
                </c:pt>
                <c:pt idx="511">
                  <c:v>4.5</c:v>
                </c:pt>
                <c:pt idx="512">
                  <c:v>4.5</c:v>
                </c:pt>
                <c:pt idx="513">
                  <c:v>4.5</c:v>
                </c:pt>
                <c:pt idx="514">
                  <c:v>4.5</c:v>
                </c:pt>
                <c:pt idx="515">
                  <c:v>4.5</c:v>
                </c:pt>
                <c:pt idx="516">
                  <c:v>4.5</c:v>
                </c:pt>
                <c:pt idx="517">
                  <c:v>4.5</c:v>
                </c:pt>
                <c:pt idx="518">
                  <c:v>4.5</c:v>
                </c:pt>
                <c:pt idx="519">
                  <c:v>4.5</c:v>
                </c:pt>
                <c:pt idx="520">
                  <c:v>4.5</c:v>
                </c:pt>
                <c:pt idx="521">
                  <c:v>4.5</c:v>
                </c:pt>
                <c:pt idx="522">
                  <c:v>4.5</c:v>
                </c:pt>
                <c:pt idx="523">
                  <c:v>4.5</c:v>
                </c:pt>
                <c:pt idx="524">
                  <c:v>4.5</c:v>
                </c:pt>
                <c:pt idx="525">
                  <c:v>4.5</c:v>
                </c:pt>
                <c:pt idx="526">
                  <c:v>4.5</c:v>
                </c:pt>
                <c:pt idx="527">
                  <c:v>4.5</c:v>
                </c:pt>
                <c:pt idx="528">
                  <c:v>4.5</c:v>
                </c:pt>
                <c:pt idx="529">
                  <c:v>4.5</c:v>
                </c:pt>
                <c:pt idx="530">
                  <c:v>4.5</c:v>
                </c:pt>
                <c:pt idx="531">
                  <c:v>4.5</c:v>
                </c:pt>
                <c:pt idx="532">
                  <c:v>4.5</c:v>
                </c:pt>
                <c:pt idx="533">
                  <c:v>4.5</c:v>
                </c:pt>
                <c:pt idx="534">
                  <c:v>4.5</c:v>
                </c:pt>
                <c:pt idx="535">
                  <c:v>4.5</c:v>
                </c:pt>
                <c:pt idx="536">
                  <c:v>4.5</c:v>
                </c:pt>
                <c:pt idx="537">
                  <c:v>4.5</c:v>
                </c:pt>
                <c:pt idx="538">
                  <c:v>4.5</c:v>
                </c:pt>
                <c:pt idx="539">
                  <c:v>4.5</c:v>
                </c:pt>
                <c:pt idx="540">
                  <c:v>4.5</c:v>
                </c:pt>
                <c:pt idx="541">
                  <c:v>4.5</c:v>
                </c:pt>
                <c:pt idx="542">
                  <c:v>4.5</c:v>
                </c:pt>
                <c:pt idx="543">
                  <c:v>4.5</c:v>
                </c:pt>
                <c:pt idx="544">
                  <c:v>4.5</c:v>
                </c:pt>
                <c:pt idx="545">
                  <c:v>4.5</c:v>
                </c:pt>
                <c:pt idx="546">
                  <c:v>4.5</c:v>
                </c:pt>
                <c:pt idx="547">
                  <c:v>4.5</c:v>
                </c:pt>
                <c:pt idx="548">
                  <c:v>4.5</c:v>
                </c:pt>
                <c:pt idx="549">
                  <c:v>4.5</c:v>
                </c:pt>
                <c:pt idx="550">
                  <c:v>4.5</c:v>
                </c:pt>
                <c:pt idx="551">
                  <c:v>4.5</c:v>
                </c:pt>
                <c:pt idx="552">
                  <c:v>4.5</c:v>
                </c:pt>
                <c:pt idx="553">
                  <c:v>4.5</c:v>
                </c:pt>
                <c:pt idx="554">
                  <c:v>4.5</c:v>
                </c:pt>
                <c:pt idx="555">
                  <c:v>4.5</c:v>
                </c:pt>
                <c:pt idx="556">
                  <c:v>4.5</c:v>
                </c:pt>
                <c:pt idx="557">
                  <c:v>4.5</c:v>
                </c:pt>
                <c:pt idx="558">
                  <c:v>4.5</c:v>
                </c:pt>
                <c:pt idx="559">
                  <c:v>4.5</c:v>
                </c:pt>
                <c:pt idx="560">
                  <c:v>4.5</c:v>
                </c:pt>
                <c:pt idx="561">
                  <c:v>4.5</c:v>
                </c:pt>
                <c:pt idx="562">
                  <c:v>4.5</c:v>
                </c:pt>
                <c:pt idx="563">
                  <c:v>4.5</c:v>
                </c:pt>
                <c:pt idx="564">
                  <c:v>4.5</c:v>
                </c:pt>
                <c:pt idx="565">
                  <c:v>4.5</c:v>
                </c:pt>
                <c:pt idx="566">
                  <c:v>4.5</c:v>
                </c:pt>
                <c:pt idx="567">
                  <c:v>4.5</c:v>
                </c:pt>
                <c:pt idx="568">
                  <c:v>4.5</c:v>
                </c:pt>
                <c:pt idx="569">
                  <c:v>4.5</c:v>
                </c:pt>
                <c:pt idx="570">
                  <c:v>4.5</c:v>
                </c:pt>
                <c:pt idx="571">
                  <c:v>4.5</c:v>
                </c:pt>
                <c:pt idx="572">
                  <c:v>4.5</c:v>
                </c:pt>
                <c:pt idx="573">
                  <c:v>4.5</c:v>
                </c:pt>
                <c:pt idx="574">
                  <c:v>4.5</c:v>
                </c:pt>
                <c:pt idx="575">
                  <c:v>4.5</c:v>
                </c:pt>
                <c:pt idx="576">
                  <c:v>4.5</c:v>
                </c:pt>
                <c:pt idx="577">
                  <c:v>4.5</c:v>
                </c:pt>
                <c:pt idx="578">
                  <c:v>4.5</c:v>
                </c:pt>
                <c:pt idx="579">
                  <c:v>4.5</c:v>
                </c:pt>
                <c:pt idx="580">
                  <c:v>4.5</c:v>
                </c:pt>
                <c:pt idx="581">
                  <c:v>4.5</c:v>
                </c:pt>
                <c:pt idx="582">
                  <c:v>4.5</c:v>
                </c:pt>
                <c:pt idx="583">
                  <c:v>4.5</c:v>
                </c:pt>
                <c:pt idx="584">
                  <c:v>4.5</c:v>
                </c:pt>
                <c:pt idx="585">
                  <c:v>4.5</c:v>
                </c:pt>
                <c:pt idx="586">
                  <c:v>4.5</c:v>
                </c:pt>
                <c:pt idx="587">
                  <c:v>4.5</c:v>
                </c:pt>
                <c:pt idx="588">
                  <c:v>4.5</c:v>
                </c:pt>
                <c:pt idx="589">
                  <c:v>4.5</c:v>
                </c:pt>
                <c:pt idx="590">
                  <c:v>4.5</c:v>
                </c:pt>
                <c:pt idx="591">
                  <c:v>4.5</c:v>
                </c:pt>
                <c:pt idx="592">
                  <c:v>4.5</c:v>
                </c:pt>
                <c:pt idx="593">
                  <c:v>4.5</c:v>
                </c:pt>
                <c:pt idx="594">
                  <c:v>4.5</c:v>
                </c:pt>
                <c:pt idx="595">
                  <c:v>4.5</c:v>
                </c:pt>
                <c:pt idx="596">
                  <c:v>4.5</c:v>
                </c:pt>
                <c:pt idx="597">
                  <c:v>4.5</c:v>
                </c:pt>
                <c:pt idx="598">
                  <c:v>4.5</c:v>
                </c:pt>
                <c:pt idx="599">
                  <c:v>4.5</c:v>
                </c:pt>
                <c:pt idx="600">
                  <c:v>4.5</c:v>
                </c:pt>
                <c:pt idx="601">
                  <c:v>4.5</c:v>
                </c:pt>
                <c:pt idx="602">
                  <c:v>4.5</c:v>
                </c:pt>
                <c:pt idx="603">
                  <c:v>4.5</c:v>
                </c:pt>
                <c:pt idx="604">
                  <c:v>4.5</c:v>
                </c:pt>
                <c:pt idx="605">
                  <c:v>4.5</c:v>
                </c:pt>
                <c:pt idx="606">
                  <c:v>4.5</c:v>
                </c:pt>
                <c:pt idx="607">
                  <c:v>4.5</c:v>
                </c:pt>
                <c:pt idx="608">
                  <c:v>4.5</c:v>
                </c:pt>
                <c:pt idx="609">
                  <c:v>4.5</c:v>
                </c:pt>
                <c:pt idx="610">
                  <c:v>4.5</c:v>
                </c:pt>
                <c:pt idx="611">
                  <c:v>4.5</c:v>
                </c:pt>
                <c:pt idx="612">
                  <c:v>4.5</c:v>
                </c:pt>
                <c:pt idx="613">
                  <c:v>4.5</c:v>
                </c:pt>
                <c:pt idx="614">
                  <c:v>4.5</c:v>
                </c:pt>
                <c:pt idx="615">
                  <c:v>4.5</c:v>
                </c:pt>
                <c:pt idx="616">
                  <c:v>4.5</c:v>
                </c:pt>
                <c:pt idx="617">
                  <c:v>4.5</c:v>
                </c:pt>
                <c:pt idx="618">
                  <c:v>4.5</c:v>
                </c:pt>
                <c:pt idx="619">
                  <c:v>4.5</c:v>
                </c:pt>
                <c:pt idx="620">
                  <c:v>4.5</c:v>
                </c:pt>
                <c:pt idx="621">
                  <c:v>4.5</c:v>
                </c:pt>
                <c:pt idx="622">
                  <c:v>4.5</c:v>
                </c:pt>
                <c:pt idx="623">
                  <c:v>4.5</c:v>
                </c:pt>
                <c:pt idx="624">
                  <c:v>4.5</c:v>
                </c:pt>
                <c:pt idx="625">
                  <c:v>4.5</c:v>
                </c:pt>
                <c:pt idx="626">
                  <c:v>4.5</c:v>
                </c:pt>
                <c:pt idx="627">
                  <c:v>4.5</c:v>
                </c:pt>
                <c:pt idx="628">
                  <c:v>4.5</c:v>
                </c:pt>
                <c:pt idx="629">
                  <c:v>4.5</c:v>
                </c:pt>
                <c:pt idx="630">
                  <c:v>4.5</c:v>
                </c:pt>
                <c:pt idx="631">
                  <c:v>4.5</c:v>
                </c:pt>
                <c:pt idx="632">
                  <c:v>4.5</c:v>
                </c:pt>
                <c:pt idx="633">
                  <c:v>4.5</c:v>
                </c:pt>
                <c:pt idx="634">
                  <c:v>4.5</c:v>
                </c:pt>
                <c:pt idx="635">
                  <c:v>4.5</c:v>
                </c:pt>
                <c:pt idx="636">
                  <c:v>4.5</c:v>
                </c:pt>
                <c:pt idx="637">
                  <c:v>4.5</c:v>
                </c:pt>
                <c:pt idx="638">
                  <c:v>4.5</c:v>
                </c:pt>
                <c:pt idx="639">
                  <c:v>4.5</c:v>
                </c:pt>
                <c:pt idx="640">
                  <c:v>4.5</c:v>
                </c:pt>
                <c:pt idx="641">
                  <c:v>4.5</c:v>
                </c:pt>
                <c:pt idx="642">
                  <c:v>4.5</c:v>
                </c:pt>
                <c:pt idx="643">
                  <c:v>4.5</c:v>
                </c:pt>
                <c:pt idx="644">
                  <c:v>4.5</c:v>
                </c:pt>
                <c:pt idx="645">
                  <c:v>4.5</c:v>
                </c:pt>
                <c:pt idx="646">
                  <c:v>4.5</c:v>
                </c:pt>
                <c:pt idx="647">
                  <c:v>4.5</c:v>
                </c:pt>
                <c:pt idx="648">
                  <c:v>4.5</c:v>
                </c:pt>
                <c:pt idx="649">
                  <c:v>4.5</c:v>
                </c:pt>
                <c:pt idx="650">
                  <c:v>4.5</c:v>
                </c:pt>
                <c:pt idx="651">
                  <c:v>4.5</c:v>
                </c:pt>
                <c:pt idx="652">
                  <c:v>4.5</c:v>
                </c:pt>
                <c:pt idx="653">
                  <c:v>4.5</c:v>
                </c:pt>
                <c:pt idx="654">
                  <c:v>4.5</c:v>
                </c:pt>
                <c:pt idx="655">
                  <c:v>4.5</c:v>
                </c:pt>
                <c:pt idx="656">
                  <c:v>4.5</c:v>
                </c:pt>
                <c:pt idx="657">
                  <c:v>4.5</c:v>
                </c:pt>
                <c:pt idx="658">
                  <c:v>4.5</c:v>
                </c:pt>
                <c:pt idx="659">
                  <c:v>4.5</c:v>
                </c:pt>
                <c:pt idx="660">
                  <c:v>4.5</c:v>
                </c:pt>
                <c:pt idx="661">
                  <c:v>4.5</c:v>
                </c:pt>
                <c:pt idx="662">
                  <c:v>4.5</c:v>
                </c:pt>
                <c:pt idx="663">
                  <c:v>4.5</c:v>
                </c:pt>
                <c:pt idx="664">
                  <c:v>4.5</c:v>
                </c:pt>
                <c:pt idx="665">
                  <c:v>4.5</c:v>
                </c:pt>
                <c:pt idx="666">
                  <c:v>4.5</c:v>
                </c:pt>
                <c:pt idx="667">
                  <c:v>4.5</c:v>
                </c:pt>
                <c:pt idx="668">
                  <c:v>4.5</c:v>
                </c:pt>
                <c:pt idx="669">
                  <c:v>4.5</c:v>
                </c:pt>
                <c:pt idx="670">
                  <c:v>4.5</c:v>
                </c:pt>
                <c:pt idx="671">
                  <c:v>4.5</c:v>
                </c:pt>
                <c:pt idx="672">
                  <c:v>4.5</c:v>
                </c:pt>
                <c:pt idx="673">
                  <c:v>4.5</c:v>
                </c:pt>
                <c:pt idx="674">
                  <c:v>4.5</c:v>
                </c:pt>
                <c:pt idx="675">
                  <c:v>4.5</c:v>
                </c:pt>
                <c:pt idx="676">
                  <c:v>4.5</c:v>
                </c:pt>
                <c:pt idx="677">
                  <c:v>4.5</c:v>
                </c:pt>
                <c:pt idx="678">
                  <c:v>4.5</c:v>
                </c:pt>
                <c:pt idx="679">
                  <c:v>4.5</c:v>
                </c:pt>
                <c:pt idx="680">
                  <c:v>4.5</c:v>
                </c:pt>
                <c:pt idx="681">
                  <c:v>4.5</c:v>
                </c:pt>
                <c:pt idx="682">
                  <c:v>4.5</c:v>
                </c:pt>
                <c:pt idx="683">
                  <c:v>4.5</c:v>
                </c:pt>
                <c:pt idx="684">
                  <c:v>4.5</c:v>
                </c:pt>
                <c:pt idx="685">
                  <c:v>4.5</c:v>
                </c:pt>
                <c:pt idx="686">
                  <c:v>4.5</c:v>
                </c:pt>
                <c:pt idx="687">
                  <c:v>4.5</c:v>
                </c:pt>
                <c:pt idx="688">
                  <c:v>4.5</c:v>
                </c:pt>
                <c:pt idx="689">
                  <c:v>4.5</c:v>
                </c:pt>
                <c:pt idx="690">
                  <c:v>4.5</c:v>
                </c:pt>
                <c:pt idx="691">
                  <c:v>4.5</c:v>
                </c:pt>
                <c:pt idx="692">
                  <c:v>4.5</c:v>
                </c:pt>
                <c:pt idx="693">
                  <c:v>4.5</c:v>
                </c:pt>
                <c:pt idx="694">
                  <c:v>4.5</c:v>
                </c:pt>
                <c:pt idx="695">
                  <c:v>4.5</c:v>
                </c:pt>
                <c:pt idx="696">
                  <c:v>4.5</c:v>
                </c:pt>
                <c:pt idx="697">
                  <c:v>4.5</c:v>
                </c:pt>
                <c:pt idx="698">
                  <c:v>4.5</c:v>
                </c:pt>
                <c:pt idx="699">
                  <c:v>4.5</c:v>
                </c:pt>
                <c:pt idx="700">
                  <c:v>4.5</c:v>
                </c:pt>
                <c:pt idx="701">
                  <c:v>4.5</c:v>
                </c:pt>
                <c:pt idx="702">
                  <c:v>4.5</c:v>
                </c:pt>
                <c:pt idx="703">
                  <c:v>4.5</c:v>
                </c:pt>
                <c:pt idx="704">
                  <c:v>4.5</c:v>
                </c:pt>
                <c:pt idx="705">
                  <c:v>4.5</c:v>
                </c:pt>
                <c:pt idx="706">
                  <c:v>4.5</c:v>
                </c:pt>
                <c:pt idx="707">
                  <c:v>4.5</c:v>
                </c:pt>
                <c:pt idx="708">
                  <c:v>4.5</c:v>
                </c:pt>
                <c:pt idx="709">
                  <c:v>4.5</c:v>
                </c:pt>
                <c:pt idx="710">
                  <c:v>4.5</c:v>
                </c:pt>
                <c:pt idx="711">
                  <c:v>4.5</c:v>
                </c:pt>
                <c:pt idx="712">
                  <c:v>4.5</c:v>
                </c:pt>
                <c:pt idx="713">
                  <c:v>4.5</c:v>
                </c:pt>
                <c:pt idx="714">
                  <c:v>4.5</c:v>
                </c:pt>
                <c:pt idx="715">
                  <c:v>4.5</c:v>
                </c:pt>
                <c:pt idx="716">
                  <c:v>4.5</c:v>
                </c:pt>
                <c:pt idx="717">
                  <c:v>4.5</c:v>
                </c:pt>
                <c:pt idx="718">
                  <c:v>4.5</c:v>
                </c:pt>
                <c:pt idx="719">
                  <c:v>4.5</c:v>
                </c:pt>
                <c:pt idx="720">
                  <c:v>4.5</c:v>
                </c:pt>
                <c:pt idx="721">
                  <c:v>4.5</c:v>
                </c:pt>
                <c:pt idx="722">
                  <c:v>4.5</c:v>
                </c:pt>
                <c:pt idx="723">
                  <c:v>4.5</c:v>
                </c:pt>
                <c:pt idx="724">
                  <c:v>4.5</c:v>
                </c:pt>
                <c:pt idx="725">
                  <c:v>4.5</c:v>
                </c:pt>
                <c:pt idx="726">
                  <c:v>4.5</c:v>
                </c:pt>
                <c:pt idx="727">
                  <c:v>4.5</c:v>
                </c:pt>
                <c:pt idx="728">
                  <c:v>4.5</c:v>
                </c:pt>
                <c:pt idx="729">
                  <c:v>4.5</c:v>
                </c:pt>
                <c:pt idx="730">
                  <c:v>4.5</c:v>
                </c:pt>
                <c:pt idx="731">
                  <c:v>4.5</c:v>
                </c:pt>
                <c:pt idx="732">
                  <c:v>4.5</c:v>
                </c:pt>
                <c:pt idx="733">
                  <c:v>4.5</c:v>
                </c:pt>
                <c:pt idx="734">
                  <c:v>4.5</c:v>
                </c:pt>
                <c:pt idx="735">
                  <c:v>4.5</c:v>
                </c:pt>
                <c:pt idx="736">
                  <c:v>4.5</c:v>
                </c:pt>
                <c:pt idx="737">
                  <c:v>4.5</c:v>
                </c:pt>
                <c:pt idx="738">
                  <c:v>4.5</c:v>
                </c:pt>
                <c:pt idx="739">
                  <c:v>4.5</c:v>
                </c:pt>
                <c:pt idx="740">
                  <c:v>4.5</c:v>
                </c:pt>
                <c:pt idx="741">
                  <c:v>4.5</c:v>
                </c:pt>
                <c:pt idx="742">
                  <c:v>4.5</c:v>
                </c:pt>
                <c:pt idx="743">
                  <c:v>4.5</c:v>
                </c:pt>
                <c:pt idx="744">
                  <c:v>4.5</c:v>
                </c:pt>
                <c:pt idx="745">
                  <c:v>4.5</c:v>
                </c:pt>
                <c:pt idx="746">
                  <c:v>4.5</c:v>
                </c:pt>
                <c:pt idx="747">
                  <c:v>4.5</c:v>
                </c:pt>
                <c:pt idx="748">
                  <c:v>4.5</c:v>
                </c:pt>
                <c:pt idx="749">
                  <c:v>4.5</c:v>
                </c:pt>
                <c:pt idx="750">
                  <c:v>4.5</c:v>
                </c:pt>
                <c:pt idx="751">
                  <c:v>4.5</c:v>
                </c:pt>
                <c:pt idx="752">
                  <c:v>4.5</c:v>
                </c:pt>
                <c:pt idx="753">
                  <c:v>4.5</c:v>
                </c:pt>
                <c:pt idx="754">
                  <c:v>4.5</c:v>
                </c:pt>
                <c:pt idx="755">
                  <c:v>4.5</c:v>
                </c:pt>
                <c:pt idx="756">
                  <c:v>4.5</c:v>
                </c:pt>
                <c:pt idx="757">
                  <c:v>4.5</c:v>
                </c:pt>
                <c:pt idx="758">
                  <c:v>4.5</c:v>
                </c:pt>
                <c:pt idx="759">
                  <c:v>4.5</c:v>
                </c:pt>
                <c:pt idx="760">
                  <c:v>4.5</c:v>
                </c:pt>
                <c:pt idx="761">
                  <c:v>4.5</c:v>
                </c:pt>
                <c:pt idx="762">
                  <c:v>4.5</c:v>
                </c:pt>
                <c:pt idx="763">
                  <c:v>4.5</c:v>
                </c:pt>
                <c:pt idx="764">
                  <c:v>4.5</c:v>
                </c:pt>
                <c:pt idx="765">
                  <c:v>4.5</c:v>
                </c:pt>
                <c:pt idx="766">
                  <c:v>4.5</c:v>
                </c:pt>
                <c:pt idx="767">
                  <c:v>4.5</c:v>
                </c:pt>
                <c:pt idx="768">
                  <c:v>4.5</c:v>
                </c:pt>
                <c:pt idx="769">
                  <c:v>4.5</c:v>
                </c:pt>
                <c:pt idx="770">
                  <c:v>4.5</c:v>
                </c:pt>
                <c:pt idx="771">
                  <c:v>4.5</c:v>
                </c:pt>
                <c:pt idx="772">
                  <c:v>4.5</c:v>
                </c:pt>
                <c:pt idx="773">
                  <c:v>4.5</c:v>
                </c:pt>
                <c:pt idx="774">
                  <c:v>4.5</c:v>
                </c:pt>
                <c:pt idx="775">
                  <c:v>4.5</c:v>
                </c:pt>
                <c:pt idx="776">
                  <c:v>4.5</c:v>
                </c:pt>
                <c:pt idx="777">
                  <c:v>4.5</c:v>
                </c:pt>
                <c:pt idx="778">
                  <c:v>4.5</c:v>
                </c:pt>
                <c:pt idx="779">
                  <c:v>4.5</c:v>
                </c:pt>
                <c:pt idx="780">
                  <c:v>4.5</c:v>
                </c:pt>
                <c:pt idx="781">
                  <c:v>4.5</c:v>
                </c:pt>
                <c:pt idx="782">
                  <c:v>4.5</c:v>
                </c:pt>
                <c:pt idx="783">
                  <c:v>4.5</c:v>
                </c:pt>
                <c:pt idx="784">
                  <c:v>4.5</c:v>
                </c:pt>
                <c:pt idx="785">
                  <c:v>4.5</c:v>
                </c:pt>
                <c:pt idx="786">
                  <c:v>4.5</c:v>
                </c:pt>
                <c:pt idx="787">
                  <c:v>4.5</c:v>
                </c:pt>
                <c:pt idx="788">
                  <c:v>4.5</c:v>
                </c:pt>
                <c:pt idx="789">
                  <c:v>4.5</c:v>
                </c:pt>
                <c:pt idx="790">
                  <c:v>4.5</c:v>
                </c:pt>
                <c:pt idx="791">
                  <c:v>4.5</c:v>
                </c:pt>
                <c:pt idx="792">
                  <c:v>4.5</c:v>
                </c:pt>
                <c:pt idx="793">
                  <c:v>4.5</c:v>
                </c:pt>
                <c:pt idx="794">
                  <c:v>4.5</c:v>
                </c:pt>
                <c:pt idx="795">
                  <c:v>4.5</c:v>
                </c:pt>
                <c:pt idx="796">
                  <c:v>4.5</c:v>
                </c:pt>
                <c:pt idx="797">
                  <c:v>4.5</c:v>
                </c:pt>
                <c:pt idx="798">
                  <c:v>4.5</c:v>
                </c:pt>
                <c:pt idx="799">
                  <c:v>4.5</c:v>
                </c:pt>
                <c:pt idx="800">
                  <c:v>4.5</c:v>
                </c:pt>
                <c:pt idx="801">
                  <c:v>4.5</c:v>
                </c:pt>
                <c:pt idx="802">
                  <c:v>4.5</c:v>
                </c:pt>
                <c:pt idx="803">
                  <c:v>4.5</c:v>
                </c:pt>
                <c:pt idx="804">
                  <c:v>4.5</c:v>
                </c:pt>
                <c:pt idx="805">
                  <c:v>4.5</c:v>
                </c:pt>
                <c:pt idx="806">
                  <c:v>4.5</c:v>
                </c:pt>
                <c:pt idx="807">
                  <c:v>4.5</c:v>
                </c:pt>
                <c:pt idx="808">
                  <c:v>4.5</c:v>
                </c:pt>
                <c:pt idx="809">
                  <c:v>4.5</c:v>
                </c:pt>
                <c:pt idx="810">
                  <c:v>4.5</c:v>
                </c:pt>
                <c:pt idx="811">
                  <c:v>4.5</c:v>
                </c:pt>
                <c:pt idx="812">
                  <c:v>4.5</c:v>
                </c:pt>
                <c:pt idx="813">
                  <c:v>4.5</c:v>
                </c:pt>
                <c:pt idx="814">
                  <c:v>4.5</c:v>
                </c:pt>
                <c:pt idx="815">
                  <c:v>4.5</c:v>
                </c:pt>
                <c:pt idx="816">
                  <c:v>4.5</c:v>
                </c:pt>
                <c:pt idx="817">
                  <c:v>4.5</c:v>
                </c:pt>
                <c:pt idx="818">
                  <c:v>4.5</c:v>
                </c:pt>
                <c:pt idx="819">
                  <c:v>4.5</c:v>
                </c:pt>
                <c:pt idx="820">
                  <c:v>4.5</c:v>
                </c:pt>
                <c:pt idx="821">
                  <c:v>4.5</c:v>
                </c:pt>
                <c:pt idx="822">
                  <c:v>4.5</c:v>
                </c:pt>
                <c:pt idx="823">
                  <c:v>4.5</c:v>
                </c:pt>
                <c:pt idx="824">
                  <c:v>4.5</c:v>
                </c:pt>
                <c:pt idx="825">
                  <c:v>4.5</c:v>
                </c:pt>
                <c:pt idx="826">
                  <c:v>4.5</c:v>
                </c:pt>
                <c:pt idx="827">
                  <c:v>4.5</c:v>
                </c:pt>
                <c:pt idx="828">
                  <c:v>4.5</c:v>
                </c:pt>
                <c:pt idx="829">
                  <c:v>4.5</c:v>
                </c:pt>
                <c:pt idx="830">
                  <c:v>4.5</c:v>
                </c:pt>
                <c:pt idx="831">
                  <c:v>4.5</c:v>
                </c:pt>
                <c:pt idx="832">
                  <c:v>4.5</c:v>
                </c:pt>
                <c:pt idx="833">
                  <c:v>4.5</c:v>
                </c:pt>
                <c:pt idx="834">
                  <c:v>4.5</c:v>
                </c:pt>
                <c:pt idx="835">
                  <c:v>4.5</c:v>
                </c:pt>
                <c:pt idx="836">
                  <c:v>4.5</c:v>
                </c:pt>
                <c:pt idx="837">
                  <c:v>4.5</c:v>
                </c:pt>
                <c:pt idx="838">
                  <c:v>4.5</c:v>
                </c:pt>
                <c:pt idx="839">
                  <c:v>4.5</c:v>
                </c:pt>
                <c:pt idx="840">
                  <c:v>4.5</c:v>
                </c:pt>
                <c:pt idx="841">
                  <c:v>4.5</c:v>
                </c:pt>
                <c:pt idx="842">
                  <c:v>4.5</c:v>
                </c:pt>
                <c:pt idx="843">
                  <c:v>4.5</c:v>
                </c:pt>
                <c:pt idx="844">
                  <c:v>4.5</c:v>
                </c:pt>
                <c:pt idx="845">
                  <c:v>4.5</c:v>
                </c:pt>
                <c:pt idx="846">
                  <c:v>4.5</c:v>
                </c:pt>
                <c:pt idx="847">
                  <c:v>4.5</c:v>
                </c:pt>
                <c:pt idx="848">
                  <c:v>4.5</c:v>
                </c:pt>
                <c:pt idx="849">
                  <c:v>4.5</c:v>
                </c:pt>
                <c:pt idx="850">
                  <c:v>4.5</c:v>
                </c:pt>
                <c:pt idx="851">
                  <c:v>4.5</c:v>
                </c:pt>
                <c:pt idx="852">
                  <c:v>4.5</c:v>
                </c:pt>
                <c:pt idx="853">
                  <c:v>4.5</c:v>
                </c:pt>
                <c:pt idx="854">
                  <c:v>4.5</c:v>
                </c:pt>
                <c:pt idx="855">
                  <c:v>4.5</c:v>
                </c:pt>
                <c:pt idx="856">
                  <c:v>4.5</c:v>
                </c:pt>
                <c:pt idx="857">
                  <c:v>4.5</c:v>
                </c:pt>
                <c:pt idx="858">
                  <c:v>4.5</c:v>
                </c:pt>
                <c:pt idx="859">
                  <c:v>4.5</c:v>
                </c:pt>
                <c:pt idx="860">
                  <c:v>4.5</c:v>
                </c:pt>
                <c:pt idx="861">
                  <c:v>4.5</c:v>
                </c:pt>
                <c:pt idx="862">
                  <c:v>4.5</c:v>
                </c:pt>
                <c:pt idx="863">
                  <c:v>4.5</c:v>
                </c:pt>
                <c:pt idx="864">
                  <c:v>4.5</c:v>
                </c:pt>
                <c:pt idx="865">
                  <c:v>4.5</c:v>
                </c:pt>
                <c:pt idx="866">
                  <c:v>4.5</c:v>
                </c:pt>
                <c:pt idx="867">
                  <c:v>4.5</c:v>
                </c:pt>
                <c:pt idx="868">
                  <c:v>4.5</c:v>
                </c:pt>
                <c:pt idx="869">
                  <c:v>4.5</c:v>
                </c:pt>
                <c:pt idx="870">
                  <c:v>4.5</c:v>
                </c:pt>
                <c:pt idx="871">
                  <c:v>4.5</c:v>
                </c:pt>
                <c:pt idx="872">
                  <c:v>4.5</c:v>
                </c:pt>
                <c:pt idx="873">
                  <c:v>4.5</c:v>
                </c:pt>
                <c:pt idx="874">
                  <c:v>4.5</c:v>
                </c:pt>
                <c:pt idx="875">
                  <c:v>4.5</c:v>
                </c:pt>
                <c:pt idx="876">
                  <c:v>4.5</c:v>
                </c:pt>
                <c:pt idx="877">
                  <c:v>4.5</c:v>
                </c:pt>
                <c:pt idx="878">
                  <c:v>4.5</c:v>
                </c:pt>
                <c:pt idx="879">
                  <c:v>4.5</c:v>
                </c:pt>
                <c:pt idx="880">
                  <c:v>4.5</c:v>
                </c:pt>
                <c:pt idx="881">
                  <c:v>4.5</c:v>
                </c:pt>
                <c:pt idx="882">
                  <c:v>4.5</c:v>
                </c:pt>
                <c:pt idx="883">
                  <c:v>4.5</c:v>
                </c:pt>
                <c:pt idx="884">
                  <c:v>4.5</c:v>
                </c:pt>
                <c:pt idx="885">
                  <c:v>4.5</c:v>
                </c:pt>
                <c:pt idx="886">
                  <c:v>4.5</c:v>
                </c:pt>
                <c:pt idx="887">
                  <c:v>4.5</c:v>
                </c:pt>
                <c:pt idx="888">
                  <c:v>4.5</c:v>
                </c:pt>
                <c:pt idx="889">
                  <c:v>4.5</c:v>
                </c:pt>
                <c:pt idx="890">
                  <c:v>4.5</c:v>
                </c:pt>
                <c:pt idx="891">
                  <c:v>4.5</c:v>
                </c:pt>
                <c:pt idx="892">
                  <c:v>4.5</c:v>
                </c:pt>
                <c:pt idx="893">
                  <c:v>4.5</c:v>
                </c:pt>
                <c:pt idx="894">
                  <c:v>4.5</c:v>
                </c:pt>
                <c:pt idx="895">
                  <c:v>4.5</c:v>
                </c:pt>
                <c:pt idx="896">
                  <c:v>4.5</c:v>
                </c:pt>
                <c:pt idx="897">
                  <c:v>4.5</c:v>
                </c:pt>
                <c:pt idx="898">
                  <c:v>4.5</c:v>
                </c:pt>
                <c:pt idx="899">
                  <c:v>4.5</c:v>
                </c:pt>
                <c:pt idx="900">
                  <c:v>4.5</c:v>
                </c:pt>
                <c:pt idx="901">
                  <c:v>4.5</c:v>
                </c:pt>
                <c:pt idx="902">
                  <c:v>4.5</c:v>
                </c:pt>
                <c:pt idx="903">
                  <c:v>4.5</c:v>
                </c:pt>
                <c:pt idx="904">
                  <c:v>4.5</c:v>
                </c:pt>
                <c:pt idx="905">
                  <c:v>4.5</c:v>
                </c:pt>
                <c:pt idx="906">
                  <c:v>4.5</c:v>
                </c:pt>
                <c:pt idx="907">
                  <c:v>4.5</c:v>
                </c:pt>
                <c:pt idx="908">
                  <c:v>4.5</c:v>
                </c:pt>
                <c:pt idx="909">
                  <c:v>4.5</c:v>
                </c:pt>
                <c:pt idx="910">
                  <c:v>4.5</c:v>
                </c:pt>
                <c:pt idx="911">
                  <c:v>4.5</c:v>
                </c:pt>
                <c:pt idx="912">
                  <c:v>4.5</c:v>
                </c:pt>
                <c:pt idx="913">
                  <c:v>4.5</c:v>
                </c:pt>
                <c:pt idx="914">
                  <c:v>4.5</c:v>
                </c:pt>
                <c:pt idx="915">
                  <c:v>4.5</c:v>
                </c:pt>
                <c:pt idx="916">
                  <c:v>4.5</c:v>
                </c:pt>
                <c:pt idx="917">
                  <c:v>4.5</c:v>
                </c:pt>
                <c:pt idx="918">
                  <c:v>4.5</c:v>
                </c:pt>
                <c:pt idx="919">
                  <c:v>4.5</c:v>
                </c:pt>
                <c:pt idx="920">
                  <c:v>4.5</c:v>
                </c:pt>
                <c:pt idx="921">
                  <c:v>4.5</c:v>
                </c:pt>
                <c:pt idx="922">
                  <c:v>4.5</c:v>
                </c:pt>
                <c:pt idx="923">
                  <c:v>4.5</c:v>
                </c:pt>
                <c:pt idx="924">
                  <c:v>4.5</c:v>
                </c:pt>
                <c:pt idx="925">
                  <c:v>4.5</c:v>
                </c:pt>
                <c:pt idx="926">
                  <c:v>4.5</c:v>
                </c:pt>
                <c:pt idx="927">
                  <c:v>4.5</c:v>
                </c:pt>
                <c:pt idx="928">
                  <c:v>4.5</c:v>
                </c:pt>
                <c:pt idx="929">
                  <c:v>4.5</c:v>
                </c:pt>
                <c:pt idx="930">
                  <c:v>4.5</c:v>
                </c:pt>
                <c:pt idx="931">
                  <c:v>4.5</c:v>
                </c:pt>
                <c:pt idx="932">
                  <c:v>4.5</c:v>
                </c:pt>
                <c:pt idx="933">
                  <c:v>4.5</c:v>
                </c:pt>
                <c:pt idx="934">
                  <c:v>4.5</c:v>
                </c:pt>
                <c:pt idx="935">
                  <c:v>4.5</c:v>
                </c:pt>
                <c:pt idx="936">
                  <c:v>4.5</c:v>
                </c:pt>
                <c:pt idx="937">
                  <c:v>4.5</c:v>
                </c:pt>
                <c:pt idx="938">
                  <c:v>4.5</c:v>
                </c:pt>
                <c:pt idx="939">
                  <c:v>4.5</c:v>
                </c:pt>
                <c:pt idx="940">
                  <c:v>4.5</c:v>
                </c:pt>
                <c:pt idx="941">
                  <c:v>4.5</c:v>
                </c:pt>
                <c:pt idx="942">
                  <c:v>4.5</c:v>
                </c:pt>
                <c:pt idx="943">
                  <c:v>4.5</c:v>
                </c:pt>
                <c:pt idx="944">
                  <c:v>4.5</c:v>
                </c:pt>
                <c:pt idx="945">
                  <c:v>4.5</c:v>
                </c:pt>
                <c:pt idx="946">
                  <c:v>4.5</c:v>
                </c:pt>
                <c:pt idx="947">
                  <c:v>4.5</c:v>
                </c:pt>
                <c:pt idx="948">
                  <c:v>4.5</c:v>
                </c:pt>
                <c:pt idx="949">
                  <c:v>4.5</c:v>
                </c:pt>
                <c:pt idx="950">
                  <c:v>4.5</c:v>
                </c:pt>
                <c:pt idx="951">
                  <c:v>4.5</c:v>
                </c:pt>
                <c:pt idx="952">
                  <c:v>4.5</c:v>
                </c:pt>
                <c:pt idx="953">
                  <c:v>4.5</c:v>
                </c:pt>
                <c:pt idx="954">
                  <c:v>4.5</c:v>
                </c:pt>
                <c:pt idx="955">
                  <c:v>4.5</c:v>
                </c:pt>
                <c:pt idx="956">
                  <c:v>4.5</c:v>
                </c:pt>
                <c:pt idx="957">
                  <c:v>4.5</c:v>
                </c:pt>
                <c:pt idx="958">
                  <c:v>4.5</c:v>
                </c:pt>
                <c:pt idx="959">
                  <c:v>4.5</c:v>
                </c:pt>
                <c:pt idx="960">
                  <c:v>4.5</c:v>
                </c:pt>
                <c:pt idx="961">
                  <c:v>4.5</c:v>
                </c:pt>
                <c:pt idx="962">
                  <c:v>4.5</c:v>
                </c:pt>
                <c:pt idx="963">
                  <c:v>4.5</c:v>
                </c:pt>
                <c:pt idx="964">
                  <c:v>4.5</c:v>
                </c:pt>
                <c:pt idx="965">
                  <c:v>4.5</c:v>
                </c:pt>
                <c:pt idx="966">
                  <c:v>4.5</c:v>
                </c:pt>
                <c:pt idx="967">
                  <c:v>4.5</c:v>
                </c:pt>
                <c:pt idx="968">
                  <c:v>4.5</c:v>
                </c:pt>
                <c:pt idx="969">
                  <c:v>4.5</c:v>
                </c:pt>
                <c:pt idx="970">
                  <c:v>4.5</c:v>
                </c:pt>
                <c:pt idx="971">
                  <c:v>4.5</c:v>
                </c:pt>
                <c:pt idx="972">
                  <c:v>4.5</c:v>
                </c:pt>
                <c:pt idx="973">
                  <c:v>4.5</c:v>
                </c:pt>
                <c:pt idx="974">
                  <c:v>4.5</c:v>
                </c:pt>
                <c:pt idx="975">
                  <c:v>4.5</c:v>
                </c:pt>
                <c:pt idx="976">
                  <c:v>4.5</c:v>
                </c:pt>
                <c:pt idx="977">
                  <c:v>4.5</c:v>
                </c:pt>
                <c:pt idx="978">
                  <c:v>4.5</c:v>
                </c:pt>
                <c:pt idx="979">
                  <c:v>4.5</c:v>
                </c:pt>
                <c:pt idx="980">
                  <c:v>4.5</c:v>
                </c:pt>
                <c:pt idx="981">
                  <c:v>4.5</c:v>
                </c:pt>
                <c:pt idx="982">
                  <c:v>4.5</c:v>
                </c:pt>
                <c:pt idx="983">
                  <c:v>4.5</c:v>
                </c:pt>
                <c:pt idx="984">
                  <c:v>4.5</c:v>
                </c:pt>
                <c:pt idx="985">
                  <c:v>4.5</c:v>
                </c:pt>
                <c:pt idx="986">
                  <c:v>4.5</c:v>
                </c:pt>
                <c:pt idx="987">
                  <c:v>4.5</c:v>
                </c:pt>
                <c:pt idx="988">
                  <c:v>4.5</c:v>
                </c:pt>
                <c:pt idx="989">
                  <c:v>4.5</c:v>
                </c:pt>
                <c:pt idx="990">
                  <c:v>4.5</c:v>
                </c:pt>
                <c:pt idx="991">
                  <c:v>4.5</c:v>
                </c:pt>
                <c:pt idx="992">
                  <c:v>4.5</c:v>
                </c:pt>
                <c:pt idx="993">
                  <c:v>4.5</c:v>
                </c:pt>
                <c:pt idx="994">
                  <c:v>4.5</c:v>
                </c:pt>
                <c:pt idx="995">
                  <c:v>4.5</c:v>
                </c:pt>
                <c:pt idx="996">
                  <c:v>4.5</c:v>
                </c:pt>
                <c:pt idx="997">
                  <c:v>4.5</c:v>
                </c:pt>
                <c:pt idx="998">
                  <c:v>4.5</c:v>
                </c:pt>
                <c:pt idx="999">
                  <c:v>4.5</c:v>
                </c:pt>
                <c:pt idx="1000">
                  <c:v>4.5</c:v>
                </c:pt>
                <c:pt idx="1001">
                  <c:v>4.5</c:v>
                </c:pt>
                <c:pt idx="1002">
                  <c:v>4.5</c:v>
                </c:pt>
                <c:pt idx="1003">
                  <c:v>4.5</c:v>
                </c:pt>
                <c:pt idx="1004">
                  <c:v>4.5</c:v>
                </c:pt>
                <c:pt idx="1005">
                  <c:v>4.5</c:v>
                </c:pt>
                <c:pt idx="1006">
                  <c:v>4.5</c:v>
                </c:pt>
                <c:pt idx="1007">
                  <c:v>4.5</c:v>
                </c:pt>
                <c:pt idx="1008">
                  <c:v>4.5</c:v>
                </c:pt>
                <c:pt idx="1009">
                  <c:v>4.5</c:v>
                </c:pt>
                <c:pt idx="1010">
                  <c:v>4.5</c:v>
                </c:pt>
                <c:pt idx="1011">
                  <c:v>4.5</c:v>
                </c:pt>
                <c:pt idx="1012">
                  <c:v>4.5</c:v>
                </c:pt>
                <c:pt idx="1013">
                  <c:v>4.5</c:v>
                </c:pt>
                <c:pt idx="1014">
                  <c:v>4.5</c:v>
                </c:pt>
                <c:pt idx="1015">
                  <c:v>4.5</c:v>
                </c:pt>
                <c:pt idx="1016">
                  <c:v>4.5</c:v>
                </c:pt>
                <c:pt idx="1017">
                  <c:v>4.5</c:v>
                </c:pt>
                <c:pt idx="1018">
                  <c:v>4.5</c:v>
                </c:pt>
                <c:pt idx="1019">
                  <c:v>4.5</c:v>
                </c:pt>
                <c:pt idx="1020">
                  <c:v>4.5</c:v>
                </c:pt>
                <c:pt idx="1021">
                  <c:v>4.5</c:v>
                </c:pt>
                <c:pt idx="1022">
                  <c:v>4.5</c:v>
                </c:pt>
                <c:pt idx="1023">
                  <c:v>4.5</c:v>
                </c:pt>
                <c:pt idx="1024">
                  <c:v>4.5</c:v>
                </c:pt>
                <c:pt idx="1025">
                  <c:v>4.5</c:v>
                </c:pt>
                <c:pt idx="1026">
                  <c:v>4.5</c:v>
                </c:pt>
                <c:pt idx="1027">
                  <c:v>4.5</c:v>
                </c:pt>
                <c:pt idx="1028">
                  <c:v>4.5</c:v>
                </c:pt>
                <c:pt idx="1029">
                  <c:v>4.5</c:v>
                </c:pt>
                <c:pt idx="1030">
                  <c:v>4.5</c:v>
                </c:pt>
                <c:pt idx="1031">
                  <c:v>4.5</c:v>
                </c:pt>
                <c:pt idx="1032">
                  <c:v>4.5</c:v>
                </c:pt>
                <c:pt idx="1033">
                  <c:v>4.5</c:v>
                </c:pt>
                <c:pt idx="1034">
                  <c:v>4.5</c:v>
                </c:pt>
                <c:pt idx="1035">
                  <c:v>4.5</c:v>
                </c:pt>
                <c:pt idx="1036">
                  <c:v>4.5</c:v>
                </c:pt>
                <c:pt idx="1037">
                  <c:v>4.5</c:v>
                </c:pt>
                <c:pt idx="1038">
                  <c:v>4.5</c:v>
                </c:pt>
                <c:pt idx="1039">
                  <c:v>4.5</c:v>
                </c:pt>
                <c:pt idx="1040">
                  <c:v>4.5</c:v>
                </c:pt>
                <c:pt idx="1041">
                  <c:v>4.5</c:v>
                </c:pt>
                <c:pt idx="1042">
                  <c:v>4.5</c:v>
                </c:pt>
                <c:pt idx="1043">
                  <c:v>4.5</c:v>
                </c:pt>
                <c:pt idx="1044">
                  <c:v>4.5</c:v>
                </c:pt>
                <c:pt idx="1045">
                  <c:v>4.5</c:v>
                </c:pt>
                <c:pt idx="1046">
                  <c:v>4.5</c:v>
                </c:pt>
                <c:pt idx="1047">
                  <c:v>4.5</c:v>
                </c:pt>
                <c:pt idx="1048">
                  <c:v>4.5</c:v>
                </c:pt>
                <c:pt idx="1049">
                  <c:v>4.5</c:v>
                </c:pt>
                <c:pt idx="1050">
                  <c:v>4.5</c:v>
                </c:pt>
                <c:pt idx="1051">
                  <c:v>4.5</c:v>
                </c:pt>
                <c:pt idx="1052">
                  <c:v>4.5</c:v>
                </c:pt>
                <c:pt idx="1053">
                  <c:v>4.5</c:v>
                </c:pt>
                <c:pt idx="1054">
                  <c:v>4.5</c:v>
                </c:pt>
                <c:pt idx="1055">
                  <c:v>4.5</c:v>
                </c:pt>
                <c:pt idx="1056">
                  <c:v>4.5</c:v>
                </c:pt>
                <c:pt idx="1057">
                  <c:v>4.5</c:v>
                </c:pt>
                <c:pt idx="1058">
                  <c:v>4.5</c:v>
                </c:pt>
                <c:pt idx="1059">
                  <c:v>4.5</c:v>
                </c:pt>
                <c:pt idx="1060">
                  <c:v>4.5</c:v>
                </c:pt>
                <c:pt idx="1061">
                  <c:v>4.5</c:v>
                </c:pt>
                <c:pt idx="1062">
                  <c:v>4.5</c:v>
                </c:pt>
                <c:pt idx="1063">
                  <c:v>4.5</c:v>
                </c:pt>
                <c:pt idx="1064">
                  <c:v>4.5</c:v>
                </c:pt>
                <c:pt idx="1065">
                  <c:v>4.5</c:v>
                </c:pt>
                <c:pt idx="1066">
                  <c:v>4.5</c:v>
                </c:pt>
                <c:pt idx="1067">
                  <c:v>4.5</c:v>
                </c:pt>
                <c:pt idx="1068">
                  <c:v>4.5</c:v>
                </c:pt>
                <c:pt idx="1069">
                  <c:v>4.5</c:v>
                </c:pt>
                <c:pt idx="1070">
                  <c:v>4.5</c:v>
                </c:pt>
                <c:pt idx="1071">
                  <c:v>4.5</c:v>
                </c:pt>
                <c:pt idx="1072">
                  <c:v>4.5</c:v>
                </c:pt>
                <c:pt idx="1073">
                  <c:v>4.5</c:v>
                </c:pt>
                <c:pt idx="1074">
                  <c:v>4.5</c:v>
                </c:pt>
                <c:pt idx="1075">
                  <c:v>4.5</c:v>
                </c:pt>
                <c:pt idx="1076">
                  <c:v>4.5</c:v>
                </c:pt>
                <c:pt idx="1077">
                  <c:v>4.5</c:v>
                </c:pt>
                <c:pt idx="1078">
                  <c:v>4.5</c:v>
                </c:pt>
                <c:pt idx="1079">
                  <c:v>4.5</c:v>
                </c:pt>
                <c:pt idx="1080">
                  <c:v>4.5</c:v>
                </c:pt>
                <c:pt idx="1081">
                  <c:v>4.5</c:v>
                </c:pt>
                <c:pt idx="1082">
                  <c:v>4.5</c:v>
                </c:pt>
                <c:pt idx="1083">
                  <c:v>4.5</c:v>
                </c:pt>
                <c:pt idx="1084">
                  <c:v>4.5</c:v>
                </c:pt>
                <c:pt idx="1085">
                  <c:v>4.5</c:v>
                </c:pt>
                <c:pt idx="1086">
                  <c:v>4.5</c:v>
                </c:pt>
                <c:pt idx="1087">
                  <c:v>4.5</c:v>
                </c:pt>
                <c:pt idx="1088">
                  <c:v>4.5</c:v>
                </c:pt>
                <c:pt idx="1089">
                  <c:v>4.5</c:v>
                </c:pt>
                <c:pt idx="1090">
                  <c:v>4.5</c:v>
                </c:pt>
                <c:pt idx="1091">
                  <c:v>4.5</c:v>
                </c:pt>
                <c:pt idx="1092">
                  <c:v>4.5</c:v>
                </c:pt>
                <c:pt idx="1093">
                  <c:v>4.5</c:v>
                </c:pt>
                <c:pt idx="1094">
                  <c:v>4.5</c:v>
                </c:pt>
                <c:pt idx="1095">
                  <c:v>4.5</c:v>
                </c:pt>
                <c:pt idx="1096">
                  <c:v>4.5</c:v>
                </c:pt>
                <c:pt idx="1097">
                  <c:v>4.5</c:v>
                </c:pt>
                <c:pt idx="1098">
                  <c:v>4.5</c:v>
                </c:pt>
                <c:pt idx="1099">
                  <c:v>4.5</c:v>
                </c:pt>
                <c:pt idx="1100">
                  <c:v>4.5</c:v>
                </c:pt>
                <c:pt idx="1101">
                  <c:v>4.5</c:v>
                </c:pt>
                <c:pt idx="1102">
                  <c:v>4.5</c:v>
                </c:pt>
                <c:pt idx="1103">
                  <c:v>4.5</c:v>
                </c:pt>
                <c:pt idx="1104">
                  <c:v>4.5</c:v>
                </c:pt>
                <c:pt idx="1105">
                  <c:v>4.5</c:v>
                </c:pt>
                <c:pt idx="1106">
                  <c:v>4.5</c:v>
                </c:pt>
                <c:pt idx="1107">
                  <c:v>4.5</c:v>
                </c:pt>
                <c:pt idx="1108">
                  <c:v>4.5</c:v>
                </c:pt>
                <c:pt idx="1109">
                  <c:v>4.5</c:v>
                </c:pt>
                <c:pt idx="1110">
                  <c:v>4.5</c:v>
                </c:pt>
                <c:pt idx="1111">
                  <c:v>4.5</c:v>
                </c:pt>
                <c:pt idx="1112">
                  <c:v>4.5</c:v>
                </c:pt>
                <c:pt idx="1113">
                  <c:v>4.5</c:v>
                </c:pt>
                <c:pt idx="1114">
                  <c:v>4.5</c:v>
                </c:pt>
                <c:pt idx="1115">
                  <c:v>4.5</c:v>
                </c:pt>
                <c:pt idx="1116">
                  <c:v>4.5</c:v>
                </c:pt>
                <c:pt idx="1117">
                  <c:v>4.5</c:v>
                </c:pt>
                <c:pt idx="1118">
                  <c:v>4.5</c:v>
                </c:pt>
                <c:pt idx="1119">
                  <c:v>4.5</c:v>
                </c:pt>
                <c:pt idx="1120">
                  <c:v>4.5</c:v>
                </c:pt>
                <c:pt idx="1121">
                  <c:v>4.5</c:v>
                </c:pt>
                <c:pt idx="1122">
                  <c:v>4.5</c:v>
                </c:pt>
                <c:pt idx="1123">
                  <c:v>4.5</c:v>
                </c:pt>
                <c:pt idx="1124">
                  <c:v>4.5</c:v>
                </c:pt>
                <c:pt idx="1125">
                  <c:v>4.5</c:v>
                </c:pt>
                <c:pt idx="1126">
                  <c:v>4.5</c:v>
                </c:pt>
                <c:pt idx="1127">
                  <c:v>4.5</c:v>
                </c:pt>
                <c:pt idx="1128">
                  <c:v>4.5</c:v>
                </c:pt>
                <c:pt idx="1129">
                  <c:v>4.5</c:v>
                </c:pt>
                <c:pt idx="1130">
                  <c:v>4.5</c:v>
                </c:pt>
                <c:pt idx="1131">
                  <c:v>4.5</c:v>
                </c:pt>
                <c:pt idx="1132">
                  <c:v>4.5</c:v>
                </c:pt>
                <c:pt idx="1133">
                  <c:v>4.5</c:v>
                </c:pt>
                <c:pt idx="1134">
                  <c:v>4.5</c:v>
                </c:pt>
                <c:pt idx="1135">
                  <c:v>4.5</c:v>
                </c:pt>
                <c:pt idx="1136">
                  <c:v>4.5</c:v>
                </c:pt>
                <c:pt idx="1137">
                  <c:v>4.5</c:v>
                </c:pt>
                <c:pt idx="1138">
                  <c:v>4.5</c:v>
                </c:pt>
                <c:pt idx="1139">
                  <c:v>4.5</c:v>
                </c:pt>
                <c:pt idx="1140">
                  <c:v>4.5</c:v>
                </c:pt>
                <c:pt idx="1141">
                  <c:v>4.5</c:v>
                </c:pt>
                <c:pt idx="1142">
                  <c:v>4.5</c:v>
                </c:pt>
                <c:pt idx="1143">
                  <c:v>4.5</c:v>
                </c:pt>
                <c:pt idx="1144">
                  <c:v>4.5</c:v>
                </c:pt>
                <c:pt idx="1145">
                  <c:v>4.5</c:v>
                </c:pt>
                <c:pt idx="1146">
                  <c:v>4.5</c:v>
                </c:pt>
                <c:pt idx="1147">
                  <c:v>4.5</c:v>
                </c:pt>
                <c:pt idx="1148">
                  <c:v>4.5</c:v>
                </c:pt>
                <c:pt idx="1149">
                  <c:v>4.5</c:v>
                </c:pt>
                <c:pt idx="1150">
                  <c:v>4.5</c:v>
                </c:pt>
                <c:pt idx="1151">
                  <c:v>4.5</c:v>
                </c:pt>
                <c:pt idx="1152">
                  <c:v>4.5</c:v>
                </c:pt>
                <c:pt idx="1153">
                  <c:v>4.5</c:v>
                </c:pt>
                <c:pt idx="1154">
                  <c:v>4.5</c:v>
                </c:pt>
                <c:pt idx="1155">
                  <c:v>4.5</c:v>
                </c:pt>
                <c:pt idx="1156">
                  <c:v>4.5</c:v>
                </c:pt>
                <c:pt idx="1157">
                  <c:v>4.5</c:v>
                </c:pt>
                <c:pt idx="1158">
                  <c:v>4.5</c:v>
                </c:pt>
                <c:pt idx="1159">
                  <c:v>4.5</c:v>
                </c:pt>
                <c:pt idx="1160">
                  <c:v>4.5</c:v>
                </c:pt>
                <c:pt idx="1161">
                  <c:v>4.5</c:v>
                </c:pt>
                <c:pt idx="1162">
                  <c:v>4.5</c:v>
                </c:pt>
                <c:pt idx="1163">
                  <c:v>4.5</c:v>
                </c:pt>
                <c:pt idx="1164">
                  <c:v>4.5</c:v>
                </c:pt>
                <c:pt idx="1165">
                  <c:v>4.5</c:v>
                </c:pt>
                <c:pt idx="1166">
                  <c:v>4.5</c:v>
                </c:pt>
                <c:pt idx="1167">
                  <c:v>4.5</c:v>
                </c:pt>
                <c:pt idx="1168">
                  <c:v>4.5</c:v>
                </c:pt>
                <c:pt idx="1169">
                  <c:v>4.5</c:v>
                </c:pt>
                <c:pt idx="1170">
                  <c:v>4.5</c:v>
                </c:pt>
                <c:pt idx="1171">
                  <c:v>4.5</c:v>
                </c:pt>
                <c:pt idx="1172">
                  <c:v>4.5</c:v>
                </c:pt>
                <c:pt idx="1173">
                  <c:v>4.5</c:v>
                </c:pt>
                <c:pt idx="1174">
                  <c:v>4.5</c:v>
                </c:pt>
                <c:pt idx="1175">
                  <c:v>4.5</c:v>
                </c:pt>
                <c:pt idx="1176">
                  <c:v>4.5</c:v>
                </c:pt>
                <c:pt idx="1177">
                  <c:v>4.5</c:v>
                </c:pt>
                <c:pt idx="1178">
                  <c:v>4.5</c:v>
                </c:pt>
                <c:pt idx="1179">
                  <c:v>4.5</c:v>
                </c:pt>
                <c:pt idx="1180">
                  <c:v>4.5</c:v>
                </c:pt>
                <c:pt idx="1181">
                  <c:v>4.5</c:v>
                </c:pt>
                <c:pt idx="1182">
                  <c:v>4.5</c:v>
                </c:pt>
                <c:pt idx="1183">
                  <c:v>4.5</c:v>
                </c:pt>
                <c:pt idx="1184">
                  <c:v>4.5</c:v>
                </c:pt>
                <c:pt idx="1185">
                  <c:v>4.5</c:v>
                </c:pt>
                <c:pt idx="1186">
                  <c:v>4.5</c:v>
                </c:pt>
                <c:pt idx="1187">
                  <c:v>4.5</c:v>
                </c:pt>
                <c:pt idx="1188">
                  <c:v>4.5</c:v>
                </c:pt>
                <c:pt idx="1189">
                  <c:v>4.5</c:v>
                </c:pt>
                <c:pt idx="1190">
                  <c:v>4.5</c:v>
                </c:pt>
                <c:pt idx="1191">
                  <c:v>4.5</c:v>
                </c:pt>
                <c:pt idx="1192">
                  <c:v>4.5</c:v>
                </c:pt>
                <c:pt idx="1193">
                  <c:v>4.5</c:v>
                </c:pt>
                <c:pt idx="1194">
                  <c:v>4.5</c:v>
                </c:pt>
                <c:pt idx="1195">
                  <c:v>4.5</c:v>
                </c:pt>
                <c:pt idx="1196">
                  <c:v>4.5</c:v>
                </c:pt>
                <c:pt idx="1197">
                  <c:v>4.5</c:v>
                </c:pt>
                <c:pt idx="1198">
                  <c:v>4.5</c:v>
                </c:pt>
                <c:pt idx="1199">
                  <c:v>4.5</c:v>
                </c:pt>
                <c:pt idx="1200">
                  <c:v>4.5</c:v>
                </c:pt>
                <c:pt idx="1201">
                  <c:v>4.5</c:v>
                </c:pt>
                <c:pt idx="1202">
                  <c:v>4.5</c:v>
                </c:pt>
                <c:pt idx="1203">
                  <c:v>4.5</c:v>
                </c:pt>
                <c:pt idx="1204">
                  <c:v>4.5</c:v>
                </c:pt>
                <c:pt idx="1205">
                  <c:v>4.5</c:v>
                </c:pt>
                <c:pt idx="1206">
                  <c:v>4.5</c:v>
                </c:pt>
                <c:pt idx="1207">
                  <c:v>4.5</c:v>
                </c:pt>
                <c:pt idx="1208">
                  <c:v>4.5</c:v>
                </c:pt>
                <c:pt idx="1209">
                  <c:v>4.5</c:v>
                </c:pt>
                <c:pt idx="1210">
                  <c:v>4.5</c:v>
                </c:pt>
                <c:pt idx="1211">
                  <c:v>4.5</c:v>
                </c:pt>
                <c:pt idx="1212">
                  <c:v>4.5</c:v>
                </c:pt>
                <c:pt idx="1213">
                  <c:v>4.5</c:v>
                </c:pt>
                <c:pt idx="1214">
                  <c:v>4.5</c:v>
                </c:pt>
                <c:pt idx="1215">
                  <c:v>4.5</c:v>
                </c:pt>
                <c:pt idx="1216">
                  <c:v>4.5</c:v>
                </c:pt>
                <c:pt idx="1217">
                  <c:v>4.5</c:v>
                </c:pt>
                <c:pt idx="1218">
                  <c:v>4.5</c:v>
                </c:pt>
                <c:pt idx="1219">
                  <c:v>4.5</c:v>
                </c:pt>
                <c:pt idx="1220">
                  <c:v>4.5</c:v>
                </c:pt>
                <c:pt idx="1221">
                  <c:v>4.5</c:v>
                </c:pt>
                <c:pt idx="1222">
                  <c:v>4.5</c:v>
                </c:pt>
                <c:pt idx="1223">
                  <c:v>4.5</c:v>
                </c:pt>
                <c:pt idx="1224">
                  <c:v>4.5</c:v>
                </c:pt>
                <c:pt idx="1225">
                  <c:v>4.5</c:v>
                </c:pt>
                <c:pt idx="1226">
                  <c:v>4.5</c:v>
                </c:pt>
                <c:pt idx="1227">
                  <c:v>4.5</c:v>
                </c:pt>
                <c:pt idx="1228">
                  <c:v>4.5</c:v>
                </c:pt>
                <c:pt idx="1229">
                  <c:v>4.5</c:v>
                </c:pt>
                <c:pt idx="1230">
                  <c:v>4.5</c:v>
                </c:pt>
                <c:pt idx="1231">
                  <c:v>4.5</c:v>
                </c:pt>
                <c:pt idx="1232">
                  <c:v>4.5</c:v>
                </c:pt>
                <c:pt idx="1233">
                  <c:v>4.5</c:v>
                </c:pt>
                <c:pt idx="1234">
                  <c:v>4.5</c:v>
                </c:pt>
                <c:pt idx="1235">
                  <c:v>4.5</c:v>
                </c:pt>
                <c:pt idx="1236">
                  <c:v>4.5</c:v>
                </c:pt>
                <c:pt idx="1237">
                  <c:v>4.5</c:v>
                </c:pt>
                <c:pt idx="1238">
                  <c:v>4.5</c:v>
                </c:pt>
                <c:pt idx="1239">
                  <c:v>4.5</c:v>
                </c:pt>
                <c:pt idx="1240">
                  <c:v>4.5</c:v>
                </c:pt>
                <c:pt idx="1241">
                  <c:v>4.5</c:v>
                </c:pt>
                <c:pt idx="1242">
                  <c:v>4.5</c:v>
                </c:pt>
                <c:pt idx="1243">
                  <c:v>4.5</c:v>
                </c:pt>
                <c:pt idx="1244">
                  <c:v>4.5</c:v>
                </c:pt>
                <c:pt idx="1245">
                  <c:v>4.5</c:v>
                </c:pt>
                <c:pt idx="1246">
                  <c:v>4.5</c:v>
                </c:pt>
                <c:pt idx="1247">
                  <c:v>4.5</c:v>
                </c:pt>
                <c:pt idx="1248">
                  <c:v>4.5</c:v>
                </c:pt>
                <c:pt idx="1249">
                  <c:v>4.5</c:v>
                </c:pt>
                <c:pt idx="1250">
                  <c:v>4.5</c:v>
                </c:pt>
                <c:pt idx="1251">
                  <c:v>4.5</c:v>
                </c:pt>
                <c:pt idx="1252">
                  <c:v>4.5</c:v>
                </c:pt>
                <c:pt idx="1253">
                  <c:v>4.5</c:v>
                </c:pt>
                <c:pt idx="1254">
                  <c:v>4.5</c:v>
                </c:pt>
                <c:pt idx="1255">
                  <c:v>4.5</c:v>
                </c:pt>
                <c:pt idx="1256">
                  <c:v>4.5</c:v>
                </c:pt>
                <c:pt idx="1257">
                  <c:v>4.5</c:v>
                </c:pt>
                <c:pt idx="1258">
                  <c:v>4.5</c:v>
                </c:pt>
                <c:pt idx="1259">
                  <c:v>4.5</c:v>
                </c:pt>
                <c:pt idx="1260">
                  <c:v>4.5</c:v>
                </c:pt>
                <c:pt idx="1261">
                  <c:v>4.5</c:v>
                </c:pt>
                <c:pt idx="1262">
                  <c:v>4.5</c:v>
                </c:pt>
                <c:pt idx="1263">
                  <c:v>4.5</c:v>
                </c:pt>
                <c:pt idx="1264">
                  <c:v>4.5</c:v>
                </c:pt>
                <c:pt idx="1265">
                  <c:v>4.5</c:v>
                </c:pt>
                <c:pt idx="1266">
                  <c:v>4.5</c:v>
                </c:pt>
                <c:pt idx="1267">
                  <c:v>4.5</c:v>
                </c:pt>
                <c:pt idx="1268">
                  <c:v>4.5</c:v>
                </c:pt>
                <c:pt idx="1269">
                  <c:v>4.5</c:v>
                </c:pt>
                <c:pt idx="1270">
                  <c:v>4.5</c:v>
                </c:pt>
                <c:pt idx="1271">
                  <c:v>4.5</c:v>
                </c:pt>
                <c:pt idx="1272">
                  <c:v>4.5</c:v>
                </c:pt>
                <c:pt idx="1273">
                  <c:v>4.5</c:v>
                </c:pt>
                <c:pt idx="1274">
                  <c:v>4.5</c:v>
                </c:pt>
                <c:pt idx="1275">
                  <c:v>4.5</c:v>
                </c:pt>
                <c:pt idx="1276">
                  <c:v>4.5</c:v>
                </c:pt>
                <c:pt idx="1277">
                  <c:v>4.5</c:v>
                </c:pt>
                <c:pt idx="1278">
                  <c:v>4.5</c:v>
                </c:pt>
                <c:pt idx="1279">
                  <c:v>4.5</c:v>
                </c:pt>
                <c:pt idx="1280">
                  <c:v>4.5</c:v>
                </c:pt>
                <c:pt idx="1281">
                  <c:v>4.5</c:v>
                </c:pt>
                <c:pt idx="1282">
                  <c:v>4.5</c:v>
                </c:pt>
                <c:pt idx="1283">
                  <c:v>4.5</c:v>
                </c:pt>
                <c:pt idx="1284">
                  <c:v>4.5</c:v>
                </c:pt>
                <c:pt idx="1285">
                  <c:v>4.5</c:v>
                </c:pt>
                <c:pt idx="1286">
                  <c:v>4.5</c:v>
                </c:pt>
                <c:pt idx="1287">
                  <c:v>4.5</c:v>
                </c:pt>
                <c:pt idx="1288">
                  <c:v>4.5</c:v>
                </c:pt>
                <c:pt idx="1289">
                  <c:v>4.5</c:v>
                </c:pt>
                <c:pt idx="1290">
                  <c:v>4.5</c:v>
                </c:pt>
                <c:pt idx="1291">
                  <c:v>4.5</c:v>
                </c:pt>
                <c:pt idx="1292">
                  <c:v>4.5</c:v>
                </c:pt>
                <c:pt idx="1293">
                  <c:v>4.5</c:v>
                </c:pt>
                <c:pt idx="1294">
                  <c:v>4.5</c:v>
                </c:pt>
                <c:pt idx="1295">
                  <c:v>4.5</c:v>
                </c:pt>
                <c:pt idx="1296">
                  <c:v>4.5</c:v>
                </c:pt>
                <c:pt idx="1297">
                  <c:v>4.5</c:v>
                </c:pt>
                <c:pt idx="1298">
                  <c:v>4.5</c:v>
                </c:pt>
                <c:pt idx="1299">
                  <c:v>4.5</c:v>
                </c:pt>
                <c:pt idx="1300">
                  <c:v>4.5</c:v>
                </c:pt>
                <c:pt idx="1301">
                  <c:v>4.5</c:v>
                </c:pt>
                <c:pt idx="1302">
                  <c:v>4.5</c:v>
                </c:pt>
                <c:pt idx="1303">
                  <c:v>4.5</c:v>
                </c:pt>
                <c:pt idx="1304">
                  <c:v>4.5</c:v>
                </c:pt>
                <c:pt idx="1305">
                  <c:v>4.5</c:v>
                </c:pt>
                <c:pt idx="1306">
                  <c:v>4.5</c:v>
                </c:pt>
                <c:pt idx="1307">
                  <c:v>4.5</c:v>
                </c:pt>
                <c:pt idx="1308">
                  <c:v>4.5</c:v>
                </c:pt>
                <c:pt idx="1309">
                  <c:v>4.5</c:v>
                </c:pt>
                <c:pt idx="1310">
                  <c:v>4.5</c:v>
                </c:pt>
                <c:pt idx="1311">
                  <c:v>4.5</c:v>
                </c:pt>
                <c:pt idx="1312">
                  <c:v>4.5</c:v>
                </c:pt>
                <c:pt idx="1313">
                  <c:v>4.5</c:v>
                </c:pt>
                <c:pt idx="1314">
                  <c:v>4.5</c:v>
                </c:pt>
                <c:pt idx="1315">
                  <c:v>4.5</c:v>
                </c:pt>
                <c:pt idx="1316">
                  <c:v>4.5</c:v>
                </c:pt>
                <c:pt idx="1317">
                  <c:v>4.5</c:v>
                </c:pt>
                <c:pt idx="1318">
                  <c:v>4.5</c:v>
                </c:pt>
                <c:pt idx="1319">
                  <c:v>4.5</c:v>
                </c:pt>
                <c:pt idx="1320">
                  <c:v>4</c:v>
                </c:pt>
                <c:pt idx="1321">
                  <c:v>4</c:v>
                </c:pt>
                <c:pt idx="1322">
                  <c:v>4</c:v>
                </c:pt>
                <c:pt idx="1323">
                  <c:v>4</c:v>
                </c:pt>
                <c:pt idx="1324">
                  <c:v>4</c:v>
                </c:pt>
                <c:pt idx="1325">
                  <c:v>4</c:v>
                </c:pt>
                <c:pt idx="1326">
                  <c:v>4</c:v>
                </c:pt>
                <c:pt idx="1327">
                  <c:v>4</c:v>
                </c:pt>
                <c:pt idx="1328">
                  <c:v>4</c:v>
                </c:pt>
                <c:pt idx="1329">
                  <c:v>4</c:v>
                </c:pt>
                <c:pt idx="1330">
                  <c:v>4</c:v>
                </c:pt>
                <c:pt idx="1331">
                  <c:v>4</c:v>
                </c:pt>
                <c:pt idx="1332">
                  <c:v>4</c:v>
                </c:pt>
                <c:pt idx="1333">
                  <c:v>4</c:v>
                </c:pt>
                <c:pt idx="1334">
                  <c:v>4</c:v>
                </c:pt>
                <c:pt idx="1335">
                  <c:v>4</c:v>
                </c:pt>
                <c:pt idx="1336">
                  <c:v>4</c:v>
                </c:pt>
                <c:pt idx="1337">
                  <c:v>4</c:v>
                </c:pt>
                <c:pt idx="1338">
                  <c:v>4</c:v>
                </c:pt>
                <c:pt idx="1339">
                  <c:v>4</c:v>
                </c:pt>
                <c:pt idx="1340">
                  <c:v>4</c:v>
                </c:pt>
                <c:pt idx="1341">
                  <c:v>4</c:v>
                </c:pt>
                <c:pt idx="1342">
                  <c:v>4</c:v>
                </c:pt>
                <c:pt idx="1343">
                  <c:v>4</c:v>
                </c:pt>
                <c:pt idx="1344">
                  <c:v>4</c:v>
                </c:pt>
                <c:pt idx="1345">
                  <c:v>4</c:v>
                </c:pt>
                <c:pt idx="1346">
                  <c:v>4</c:v>
                </c:pt>
                <c:pt idx="1347">
                  <c:v>4</c:v>
                </c:pt>
                <c:pt idx="1348">
                  <c:v>4</c:v>
                </c:pt>
                <c:pt idx="1349">
                  <c:v>4</c:v>
                </c:pt>
                <c:pt idx="1350">
                  <c:v>4</c:v>
                </c:pt>
                <c:pt idx="1351">
                  <c:v>4</c:v>
                </c:pt>
                <c:pt idx="1352">
                  <c:v>4</c:v>
                </c:pt>
                <c:pt idx="1353">
                  <c:v>4</c:v>
                </c:pt>
                <c:pt idx="1354">
                  <c:v>4</c:v>
                </c:pt>
                <c:pt idx="1355">
                  <c:v>4</c:v>
                </c:pt>
                <c:pt idx="1356">
                  <c:v>4</c:v>
                </c:pt>
                <c:pt idx="1357">
                  <c:v>4</c:v>
                </c:pt>
                <c:pt idx="1358">
                  <c:v>4</c:v>
                </c:pt>
                <c:pt idx="1359">
                  <c:v>4</c:v>
                </c:pt>
                <c:pt idx="1360">
                  <c:v>4</c:v>
                </c:pt>
                <c:pt idx="1361">
                  <c:v>4</c:v>
                </c:pt>
                <c:pt idx="1362">
                  <c:v>4</c:v>
                </c:pt>
                <c:pt idx="1363">
                  <c:v>4</c:v>
                </c:pt>
                <c:pt idx="1364">
                  <c:v>4</c:v>
                </c:pt>
                <c:pt idx="1365">
                  <c:v>4</c:v>
                </c:pt>
                <c:pt idx="1366">
                  <c:v>4</c:v>
                </c:pt>
                <c:pt idx="1367">
                  <c:v>4</c:v>
                </c:pt>
                <c:pt idx="1368">
                  <c:v>4</c:v>
                </c:pt>
                <c:pt idx="1369">
                  <c:v>4</c:v>
                </c:pt>
                <c:pt idx="1370">
                  <c:v>4</c:v>
                </c:pt>
                <c:pt idx="1371">
                  <c:v>4</c:v>
                </c:pt>
                <c:pt idx="1372">
                  <c:v>4</c:v>
                </c:pt>
                <c:pt idx="1373">
                  <c:v>4</c:v>
                </c:pt>
                <c:pt idx="1374">
                  <c:v>4</c:v>
                </c:pt>
                <c:pt idx="1375">
                  <c:v>4</c:v>
                </c:pt>
                <c:pt idx="1376">
                  <c:v>4</c:v>
                </c:pt>
                <c:pt idx="1377">
                  <c:v>4</c:v>
                </c:pt>
                <c:pt idx="1378">
                  <c:v>4</c:v>
                </c:pt>
                <c:pt idx="1379">
                  <c:v>4</c:v>
                </c:pt>
                <c:pt idx="1380">
                  <c:v>4</c:v>
                </c:pt>
                <c:pt idx="1381">
                  <c:v>4</c:v>
                </c:pt>
                <c:pt idx="1382">
                  <c:v>4</c:v>
                </c:pt>
                <c:pt idx="1383">
                  <c:v>4</c:v>
                </c:pt>
                <c:pt idx="1384">
                  <c:v>4</c:v>
                </c:pt>
                <c:pt idx="1385">
                  <c:v>4</c:v>
                </c:pt>
                <c:pt idx="1386">
                  <c:v>4</c:v>
                </c:pt>
                <c:pt idx="1387">
                  <c:v>4</c:v>
                </c:pt>
                <c:pt idx="1388">
                  <c:v>4</c:v>
                </c:pt>
                <c:pt idx="1389">
                  <c:v>4</c:v>
                </c:pt>
                <c:pt idx="1390">
                  <c:v>4</c:v>
                </c:pt>
                <c:pt idx="1391">
                  <c:v>4</c:v>
                </c:pt>
                <c:pt idx="1392">
                  <c:v>4</c:v>
                </c:pt>
                <c:pt idx="1393">
                  <c:v>4</c:v>
                </c:pt>
                <c:pt idx="1394">
                  <c:v>4</c:v>
                </c:pt>
                <c:pt idx="1395">
                  <c:v>4</c:v>
                </c:pt>
                <c:pt idx="1396">
                  <c:v>4</c:v>
                </c:pt>
                <c:pt idx="1397">
                  <c:v>4</c:v>
                </c:pt>
                <c:pt idx="1398">
                  <c:v>4</c:v>
                </c:pt>
                <c:pt idx="1399">
                  <c:v>4</c:v>
                </c:pt>
                <c:pt idx="1400">
                  <c:v>4</c:v>
                </c:pt>
                <c:pt idx="1401">
                  <c:v>4</c:v>
                </c:pt>
                <c:pt idx="1402">
                  <c:v>4</c:v>
                </c:pt>
                <c:pt idx="1403">
                  <c:v>4</c:v>
                </c:pt>
                <c:pt idx="1404">
                  <c:v>4</c:v>
                </c:pt>
                <c:pt idx="1405">
                  <c:v>4</c:v>
                </c:pt>
                <c:pt idx="1406">
                  <c:v>4</c:v>
                </c:pt>
                <c:pt idx="1407">
                  <c:v>4</c:v>
                </c:pt>
                <c:pt idx="1408">
                  <c:v>4</c:v>
                </c:pt>
                <c:pt idx="1409">
                  <c:v>4</c:v>
                </c:pt>
                <c:pt idx="1410">
                  <c:v>4</c:v>
                </c:pt>
                <c:pt idx="1411">
                  <c:v>4</c:v>
                </c:pt>
                <c:pt idx="1412">
                  <c:v>4</c:v>
                </c:pt>
                <c:pt idx="1413">
                  <c:v>4</c:v>
                </c:pt>
                <c:pt idx="1414">
                  <c:v>4</c:v>
                </c:pt>
                <c:pt idx="1415">
                  <c:v>4</c:v>
                </c:pt>
                <c:pt idx="1416">
                  <c:v>4</c:v>
                </c:pt>
                <c:pt idx="1417">
                  <c:v>4</c:v>
                </c:pt>
                <c:pt idx="1418">
                  <c:v>4</c:v>
                </c:pt>
                <c:pt idx="1419">
                  <c:v>4</c:v>
                </c:pt>
                <c:pt idx="1420">
                  <c:v>4</c:v>
                </c:pt>
                <c:pt idx="1421">
                  <c:v>4</c:v>
                </c:pt>
                <c:pt idx="1422">
                  <c:v>4</c:v>
                </c:pt>
                <c:pt idx="1423">
                  <c:v>4</c:v>
                </c:pt>
                <c:pt idx="1424">
                  <c:v>4</c:v>
                </c:pt>
                <c:pt idx="1425">
                  <c:v>4</c:v>
                </c:pt>
                <c:pt idx="1426">
                  <c:v>4</c:v>
                </c:pt>
                <c:pt idx="1427">
                  <c:v>4</c:v>
                </c:pt>
                <c:pt idx="1428">
                  <c:v>4</c:v>
                </c:pt>
                <c:pt idx="1429">
                  <c:v>4</c:v>
                </c:pt>
                <c:pt idx="1430">
                  <c:v>4</c:v>
                </c:pt>
                <c:pt idx="1431">
                  <c:v>4</c:v>
                </c:pt>
                <c:pt idx="1432">
                  <c:v>4</c:v>
                </c:pt>
                <c:pt idx="1433">
                  <c:v>4</c:v>
                </c:pt>
                <c:pt idx="1434">
                  <c:v>4</c:v>
                </c:pt>
                <c:pt idx="1435">
                  <c:v>4</c:v>
                </c:pt>
                <c:pt idx="1436">
                  <c:v>4</c:v>
                </c:pt>
                <c:pt idx="1437">
                  <c:v>4</c:v>
                </c:pt>
                <c:pt idx="1438">
                  <c:v>4</c:v>
                </c:pt>
                <c:pt idx="1439">
                  <c:v>4</c:v>
                </c:pt>
                <c:pt idx="1440">
                  <c:v>4</c:v>
                </c:pt>
                <c:pt idx="1441">
                  <c:v>4</c:v>
                </c:pt>
                <c:pt idx="1442">
                  <c:v>4</c:v>
                </c:pt>
                <c:pt idx="1443">
                  <c:v>4</c:v>
                </c:pt>
                <c:pt idx="1444">
                  <c:v>4</c:v>
                </c:pt>
                <c:pt idx="1445">
                  <c:v>4</c:v>
                </c:pt>
                <c:pt idx="1446">
                  <c:v>4</c:v>
                </c:pt>
                <c:pt idx="1447">
                  <c:v>4</c:v>
                </c:pt>
                <c:pt idx="1448">
                  <c:v>3.75</c:v>
                </c:pt>
                <c:pt idx="1449">
                  <c:v>3.75</c:v>
                </c:pt>
                <c:pt idx="1450">
                  <c:v>3.75</c:v>
                </c:pt>
                <c:pt idx="1451">
                  <c:v>3.75</c:v>
                </c:pt>
                <c:pt idx="1452">
                  <c:v>3.75</c:v>
                </c:pt>
                <c:pt idx="1453">
                  <c:v>3.75</c:v>
                </c:pt>
                <c:pt idx="1454">
                  <c:v>3.75</c:v>
                </c:pt>
                <c:pt idx="1455">
                  <c:v>3.75</c:v>
                </c:pt>
                <c:pt idx="1456">
                  <c:v>3.75</c:v>
                </c:pt>
                <c:pt idx="1457">
                  <c:v>3.75</c:v>
                </c:pt>
                <c:pt idx="1458">
                  <c:v>3.75</c:v>
                </c:pt>
                <c:pt idx="1459">
                  <c:v>3.75</c:v>
                </c:pt>
                <c:pt idx="1460">
                  <c:v>3.75</c:v>
                </c:pt>
                <c:pt idx="1461">
                  <c:v>3.75</c:v>
                </c:pt>
                <c:pt idx="1462">
                  <c:v>3.75</c:v>
                </c:pt>
                <c:pt idx="1463">
                  <c:v>3.75</c:v>
                </c:pt>
                <c:pt idx="1464">
                  <c:v>3.75</c:v>
                </c:pt>
                <c:pt idx="1465">
                  <c:v>3.75</c:v>
                </c:pt>
                <c:pt idx="1466">
                  <c:v>3.75</c:v>
                </c:pt>
                <c:pt idx="1467">
                  <c:v>3.75</c:v>
                </c:pt>
                <c:pt idx="1468">
                  <c:v>3.75</c:v>
                </c:pt>
                <c:pt idx="1469">
                  <c:v>3.75</c:v>
                </c:pt>
                <c:pt idx="1470">
                  <c:v>3.75</c:v>
                </c:pt>
                <c:pt idx="1471">
                  <c:v>3.75</c:v>
                </c:pt>
                <c:pt idx="1472">
                  <c:v>3.75</c:v>
                </c:pt>
                <c:pt idx="1473">
                  <c:v>3.75</c:v>
                </c:pt>
                <c:pt idx="1474">
                  <c:v>3.75</c:v>
                </c:pt>
                <c:pt idx="1475">
                  <c:v>3.75</c:v>
                </c:pt>
                <c:pt idx="1476">
                  <c:v>3.75</c:v>
                </c:pt>
                <c:pt idx="1477">
                  <c:v>3.75</c:v>
                </c:pt>
                <c:pt idx="1478">
                  <c:v>3.75</c:v>
                </c:pt>
                <c:pt idx="1479">
                  <c:v>3.75</c:v>
                </c:pt>
                <c:pt idx="1480">
                  <c:v>3.75</c:v>
                </c:pt>
                <c:pt idx="1481">
                  <c:v>3.75</c:v>
                </c:pt>
                <c:pt idx="1482">
                  <c:v>3.75</c:v>
                </c:pt>
                <c:pt idx="1483">
                  <c:v>3.5</c:v>
                </c:pt>
                <c:pt idx="1484">
                  <c:v>3.5</c:v>
                </c:pt>
                <c:pt idx="1485">
                  <c:v>3.5</c:v>
                </c:pt>
                <c:pt idx="1486">
                  <c:v>3.5</c:v>
                </c:pt>
                <c:pt idx="1487">
                  <c:v>3.5</c:v>
                </c:pt>
                <c:pt idx="1488">
                  <c:v>3.5</c:v>
                </c:pt>
                <c:pt idx="1489">
                  <c:v>3.5</c:v>
                </c:pt>
                <c:pt idx="1490">
                  <c:v>3.5</c:v>
                </c:pt>
                <c:pt idx="1491">
                  <c:v>3.5</c:v>
                </c:pt>
                <c:pt idx="1492">
                  <c:v>3.5</c:v>
                </c:pt>
                <c:pt idx="1493">
                  <c:v>3.5</c:v>
                </c:pt>
                <c:pt idx="1494">
                  <c:v>3.5</c:v>
                </c:pt>
                <c:pt idx="1495">
                  <c:v>3.5</c:v>
                </c:pt>
                <c:pt idx="1496">
                  <c:v>3.5</c:v>
                </c:pt>
                <c:pt idx="1497">
                  <c:v>3.5</c:v>
                </c:pt>
                <c:pt idx="1498">
                  <c:v>3.5</c:v>
                </c:pt>
                <c:pt idx="1499">
                  <c:v>3.5</c:v>
                </c:pt>
                <c:pt idx="1500">
                  <c:v>3.5</c:v>
                </c:pt>
                <c:pt idx="1501">
                  <c:v>3.5</c:v>
                </c:pt>
                <c:pt idx="1502">
                  <c:v>3.5</c:v>
                </c:pt>
                <c:pt idx="1503">
                  <c:v>3.5</c:v>
                </c:pt>
                <c:pt idx="1504">
                  <c:v>3.5</c:v>
                </c:pt>
                <c:pt idx="1505">
                  <c:v>3.5</c:v>
                </c:pt>
                <c:pt idx="1506">
                  <c:v>3.5</c:v>
                </c:pt>
                <c:pt idx="1507">
                  <c:v>3.5</c:v>
                </c:pt>
                <c:pt idx="1508">
                  <c:v>3.5</c:v>
                </c:pt>
                <c:pt idx="1509">
                  <c:v>3.5</c:v>
                </c:pt>
                <c:pt idx="1510">
                  <c:v>3.5</c:v>
                </c:pt>
                <c:pt idx="1511">
                  <c:v>3.5</c:v>
                </c:pt>
                <c:pt idx="1512">
                  <c:v>3.5</c:v>
                </c:pt>
                <c:pt idx="1513">
                  <c:v>3.5</c:v>
                </c:pt>
                <c:pt idx="1514">
                  <c:v>3.5</c:v>
                </c:pt>
                <c:pt idx="1515">
                  <c:v>3.5</c:v>
                </c:pt>
                <c:pt idx="1516">
                  <c:v>3.5</c:v>
                </c:pt>
                <c:pt idx="1517">
                  <c:v>3.5</c:v>
                </c:pt>
                <c:pt idx="1518">
                  <c:v>3.5</c:v>
                </c:pt>
                <c:pt idx="1519">
                  <c:v>3.5</c:v>
                </c:pt>
                <c:pt idx="1520">
                  <c:v>3.5</c:v>
                </c:pt>
                <c:pt idx="1521">
                  <c:v>3.5</c:v>
                </c:pt>
                <c:pt idx="1522">
                  <c:v>3.5</c:v>
                </c:pt>
                <c:pt idx="1523">
                  <c:v>3.5</c:v>
                </c:pt>
                <c:pt idx="1524">
                  <c:v>3.5</c:v>
                </c:pt>
                <c:pt idx="1525">
                  <c:v>3.5</c:v>
                </c:pt>
                <c:pt idx="1526">
                  <c:v>3.5</c:v>
                </c:pt>
                <c:pt idx="1527">
                  <c:v>3.5</c:v>
                </c:pt>
                <c:pt idx="1528">
                  <c:v>3.5</c:v>
                </c:pt>
                <c:pt idx="1529">
                  <c:v>3.5</c:v>
                </c:pt>
                <c:pt idx="1530">
                  <c:v>3.5</c:v>
                </c:pt>
                <c:pt idx="1531">
                  <c:v>3.5</c:v>
                </c:pt>
                <c:pt idx="1532">
                  <c:v>3.5</c:v>
                </c:pt>
                <c:pt idx="1533">
                  <c:v>3.5</c:v>
                </c:pt>
                <c:pt idx="1534">
                  <c:v>3.5</c:v>
                </c:pt>
                <c:pt idx="1535">
                  <c:v>3.5</c:v>
                </c:pt>
                <c:pt idx="1536">
                  <c:v>3.5</c:v>
                </c:pt>
                <c:pt idx="1537">
                  <c:v>3.5</c:v>
                </c:pt>
                <c:pt idx="1538">
                  <c:v>3.5</c:v>
                </c:pt>
                <c:pt idx="1539">
                  <c:v>3.5</c:v>
                </c:pt>
                <c:pt idx="1540">
                  <c:v>3.5</c:v>
                </c:pt>
                <c:pt idx="1541">
                  <c:v>3.5</c:v>
                </c:pt>
                <c:pt idx="1542">
                  <c:v>3.5</c:v>
                </c:pt>
                <c:pt idx="1543">
                  <c:v>3.5</c:v>
                </c:pt>
                <c:pt idx="1544">
                  <c:v>3.5</c:v>
                </c:pt>
                <c:pt idx="1545">
                  <c:v>3.5</c:v>
                </c:pt>
                <c:pt idx="1546">
                  <c:v>3.5</c:v>
                </c:pt>
                <c:pt idx="1547">
                  <c:v>3.5</c:v>
                </c:pt>
                <c:pt idx="1548">
                  <c:v>3.5</c:v>
                </c:pt>
                <c:pt idx="1549">
                  <c:v>3.5</c:v>
                </c:pt>
                <c:pt idx="1550">
                  <c:v>3.5</c:v>
                </c:pt>
                <c:pt idx="1551">
                  <c:v>3.5</c:v>
                </c:pt>
                <c:pt idx="1552">
                  <c:v>3.5</c:v>
                </c:pt>
                <c:pt idx="1553">
                  <c:v>3.5</c:v>
                </c:pt>
                <c:pt idx="1554">
                  <c:v>3.5</c:v>
                </c:pt>
                <c:pt idx="1555">
                  <c:v>3.5</c:v>
                </c:pt>
                <c:pt idx="1556">
                  <c:v>3.5</c:v>
                </c:pt>
                <c:pt idx="1557">
                  <c:v>3.5</c:v>
                </c:pt>
                <c:pt idx="1558">
                  <c:v>3.5</c:v>
                </c:pt>
                <c:pt idx="1559">
                  <c:v>3.5</c:v>
                </c:pt>
                <c:pt idx="1560">
                  <c:v>3.5</c:v>
                </c:pt>
                <c:pt idx="1561">
                  <c:v>3.5</c:v>
                </c:pt>
                <c:pt idx="1562">
                  <c:v>3.5</c:v>
                </c:pt>
                <c:pt idx="1563">
                  <c:v>3.5</c:v>
                </c:pt>
                <c:pt idx="1564">
                  <c:v>3.5</c:v>
                </c:pt>
                <c:pt idx="1565">
                  <c:v>3.5</c:v>
                </c:pt>
                <c:pt idx="1566">
                  <c:v>3.5</c:v>
                </c:pt>
                <c:pt idx="1567">
                  <c:v>3.5</c:v>
                </c:pt>
                <c:pt idx="1568">
                  <c:v>3.5</c:v>
                </c:pt>
                <c:pt idx="1569">
                  <c:v>3.5</c:v>
                </c:pt>
                <c:pt idx="1570">
                  <c:v>3.5</c:v>
                </c:pt>
                <c:pt idx="1571">
                  <c:v>3.5</c:v>
                </c:pt>
                <c:pt idx="1572">
                  <c:v>3.5</c:v>
                </c:pt>
                <c:pt idx="1573">
                  <c:v>3.5</c:v>
                </c:pt>
                <c:pt idx="1574">
                  <c:v>3.5</c:v>
                </c:pt>
                <c:pt idx="1575">
                  <c:v>3.5</c:v>
                </c:pt>
                <c:pt idx="1576">
                  <c:v>3.5</c:v>
                </c:pt>
                <c:pt idx="1577">
                  <c:v>3.5</c:v>
                </c:pt>
                <c:pt idx="1578">
                  <c:v>3.5</c:v>
                </c:pt>
                <c:pt idx="1579">
                  <c:v>3.5</c:v>
                </c:pt>
                <c:pt idx="1580">
                  <c:v>3.5</c:v>
                </c:pt>
                <c:pt idx="1581">
                  <c:v>3.5</c:v>
                </c:pt>
                <c:pt idx="1582">
                  <c:v>3.5</c:v>
                </c:pt>
                <c:pt idx="1583">
                  <c:v>3.5</c:v>
                </c:pt>
                <c:pt idx="1584">
                  <c:v>3.5</c:v>
                </c:pt>
                <c:pt idx="1585">
                  <c:v>3.5</c:v>
                </c:pt>
                <c:pt idx="1586">
                  <c:v>3.5</c:v>
                </c:pt>
                <c:pt idx="1587">
                  <c:v>3.5</c:v>
                </c:pt>
                <c:pt idx="1588">
                  <c:v>3.5</c:v>
                </c:pt>
                <c:pt idx="1589">
                  <c:v>3.5</c:v>
                </c:pt>
                <c:pt idx="1590">
                  <c:v>3.5</c:v>
                </c:pt>
                <c:pt idx="1591">
                  <c:v>3.5</c:v>
                </c:pt>
                <c:pt idx="1592">
                  <c:v>3.5</c:v>
                </c:pt>
                <c:pt idx="1593">
                  <c:v>3.5</c:v>
                </c:pt>
                <c:pt idx="1594">
                  <c:v>3.5</c:v>
                </c:pt>
                <c:pt idx="1595">
                  <c:v>3.5</c:v>
                </c:pt>
                <c:pt idx="1596">
                  <c:v>3.5</c:v>
                </c:pt>
                <c:pt idx="1597">
                  <c:v>3.5</c:v>
                </c:pt>
                <c:pt idx="1598">
                  <c:v>3.5</c:v>
                </c:pt>
                <c:pt idx="1599">
                  <c:v>3.5</c:v>
                </c:pt>
                <c:pt idx="1600">
                  <c:v>3.5</c:v>
                </c:pt>
                <c:pt idx="1601">
                  <c:v>3.5</c:v>
                </c:pt>
                <c:pt idx="1602">
                  <c:v>3.5</c:v>
                </c:pt>
                <c:pt idx="1603">
                  <c:v>3.5</c:v>
                </c:pt>
                <c:pt idx="1604">
                  <c:v>3.5</c:v>
                </c:pt>
                <c:pt idx="1605">
                  <c:v>3.5</c:v>
                </c:pt>
                <c:pt idx="1606">
                  <c:v>3.5</c:v>
                </c:pt>
                <c:pt idx="1607">
                  <c:v>3.5</c:v>
                </c:pt>
                <c:pt idx="1608">
                  <c:v>3.5</c:v>
                </c:pt>
                <c:pt idx="1609">
                  <c:v>3.5</c:v>
                </c:pt>
                <c:pt idx="1610">
                  <c:v>3.5</c:v>
                </c:pt>
                <c:pt idx="1611">
                  <c:v>3.5</c:v>
                </c:pt>
                <c:pt idx="1612">
                  <c:v>3.5</c:v>
                </c:pt>
                <c:pt idx="1613">
                  <c:v>3.5</c:v>
                </c:pt>
                <c:pt idx="1614">
                  <c:v>3.5</c:v>
                </c:pt>
                <c:pt idx="1615">
                  <c:v>3.5</c:v>
                </c:pt>
                <c:pt idx="1616">
                  <c:v>3.5</c:v>
                </c:pt>
                <c:pt idx="1617">
                  <c:v>3.5</c:v>
                </c:pt>
                <c:pt idx="1618">
                  <c:v>3.5</c:v>
                </c:pt>
                <c:pt idx="1619">
                  <c:v>3.5</c:v>
                </c:pt>
                <c:pt idx="1620">
                  <c:v>3.5</c:v>
                </c:pt>
                <c:pt idx="1621">
                  <c:v>3.5</c:v>
                </c:pt>
                <c:pt idx="1622">
                  <c:v>3.5</c:v>
                </c:pt>
                <c:pt idx="1623">
                  <c:v>3.5</c:v>
                </c:pt>
                <c:pt idx="1624">
                  <c:v>3.5</c:v>
                </c:pt>
                <c:pt idx="1625">
                  <c:v>3.5</c:v>
                </c:pt>
                <c:pt idx="1626">
                  <c:v>3.5</c:v>
                </c:pt>
                <c:pt idx="1627">
                  <c:v>3.5</c:v>
                </c:pt>
                <c:pt idx="1628">
                  <c:v>3.5</c:v>
                </c:pt>
                <c:pt idx="1629">
                  <c:v>3.5</c:v>
                </c:pt>
                <c:pt idx="1630">
                  <c:v>3.5</c:v>
                </c:pt>
                <c:pt idx="1631">
                  <c:v>3.5</c:v>
                </c:pt>
                <c:pt idx="1632">
                  <c:v>3.5</c:v>
                </c:pt>
                <c:pt idx="1633">
                  <c:v>3.5</c:v>
                </c:pt>
                <c:pt idx="1634">
                  <c:v>3.5</c:v>
                </c:pt>
                <c:pt idx="1635">
                  <c:v>3.5</c:v>
                </c:pt>
                <c:pt idx="1636">
                  <c:v>3</c:v>
                </c:pt>
                <c:pt idx="1637">
                  <c:v>3</c:v>
                </c:pt>
                <c:pt idx="1638">
                  <c:v>3</c:v>
                </c:pt>
                <c:pt idx="1639">
                  <c:v>3</c:v>
                </c:pt>
                <c:pt idx="1640">
                  <c:v>3</c:v>
                </c:pt>
                <c:pt idx="1641">
                  <c:v>3</c:v>
                </c:pt>
                <c:pt idx="1642">
                  <c:v>3</c:v>
                </c:pt>
                <c:pt idx="1643">
                  <c:v>3</c:v>
                </c:pt>
                <c:pt idx="1644">
                  <c:v>3</c:v>
                </c:pt>
                <c:pt idx="1645">
                  <c:v>3</c:v>
                </c:pt>
                <c:pt idx="1646">
                  <c:v>3</c:v>
                </c:pt>
                <c:pt idx="1647">
                  <c:v>3</c:v>
                </c:pt>
                <c:pt idx="1648">
                  <c:v>3</c:v>
                </c:pt>
                <c:pt idx="1649">
                  <c:v>3</c:v>
                </c:pt>
                <c:pt idx="1650">
                  <c:v>3</c:v>
                </c:pt>
                <c:pt idx="1651">
                  <c:v>3</c:v>
                </c:pt>
                <c:pt idx="1652">
                  <c:v>3</c:v>
                </c:pt>
                <c:pt idx="1653">
                  <c:v>3</c:v>
                </c:pt>
                <c:pt idx="1654">
                  <c:v>3</c:v>
                </c:pt>
                <c:pt idx="1655">
                  <c:v>3</c:v>
                </c:pt>
                <c:pt idx="1656">
                  <c:v>3</c:v>
                </c:pt>
                <c:pt idx="1657">
                  <c:v>3</c:v>
                </c:pt>
                <c:pt idx="1658">
                  <c:v>3</c:v>
                </c:pt>
                <c:pt idx="1659">
                  <c:v>3</c:v>
                </c:pt>
                <c:pt idx="1660">
                  <c:v>3</c:v>
                </c:pt>
                <c:pt idx="1661">
                  <c:v>3</c:v>
                </c:pt>
                <c:pt idx="1662">
                  <c:v>3</c:v>
                </c:pt>
                <c:pt idx="1663">
                  <c:v>3</c:v>
                </c:pt>
                <c:pt idx="1664">
                  <c:v>3</c:v>
                </c:pt>
                <c:pt idx="1665">
                  <c:v>3</c:v>
                </c:pt>
                <c:pt idx="1666">
                  <c:v>3</c:v>
                </c:pt>
                <c:pt idx="1667">
                  <c:v>3</c:v>
                </c:pt>
                <c:pt idx="1668">
                  <c:v>3</c:v>
                </c:pt>
                <c:pt idx="1669">
                  <c:v>3</c:v>
                </c:pt>
                <c:pt idx="1670">
                  <c:v>3</c:v>
                </c:pt>
                <c:pt idx="1671">
                  <c:v>3</c:v>
                </c:pt>
                <c:pt idx="1672">
                  <c:v>3</c:v>
                </c:pt>
                <c:pt idx="1673">
                  <c:v>3</c:v>
                </c:pt>
                <c:pt idx="1674">
                  <c:v>3</c:v>
                </c:pt>
                <c:pt idx="1675">
                  <c:v>3</c:v>
                </c:pt>
                <c:pt idx="1676">
                  <c:v>3</c:v>
                </c:pt>
                <c:pt idx="1677">
                  <c:v>3</c:v>
                </c:pt>
                <c:pt idx="1678">
                  <c:v>3</c:v>
                </c:pt>
                <c:pt idx="1679">
                  <c:v>3</c:v>
                </c:pt>
                <c:pt idx="1680">
                  <c:v>3</c:v>
                </c:pt>
                <c:pt idx="1681">
                  <c:v>3</c:v>
                </c:pt>
                <c:pt idx="1682">
                  <c:v>3</c:v>
                </c:pt>
                <c:pt idx="1683">
                  <c:v>3</c:v>
                </c:pt>
                <c:pt idx="1684">
                  <c:v>3</c:v>
                </c:pt>
                <c:pt idx="1685">
                  <c:v>3</c:v>
                </c:pt>
                <c:pt idx="1686">
                  <c:v>3</c:v>
                </c:pt>
                <c:pt idx="1687">
                  <c:v>3</c:v>
                </c:pt>
                <c:pt idx="1688">
                  <c:v>3</c:v>
                </c:pt>
                <c:pt idx="1689">
                  <c:v>3</c:v>
                </c:pt>
                <c:pt idx="1690">
                  <c:v>3</c:v>
                </c:pt>
                <c:pt idx="1691">
                  <c:v>3</c:v>
                </c:pt>
                <c:pt idx="1692">
                  <c:v>3</c:v>
                </c:pt>
                <c:pt idx="1693">
                  <c:v>3</c:v>
                </c:pt>
                <c:pt idx="1694">
                  <c:v>3</c:v>
                </c:pt>
                <c:pt idx="1695">
                  <c:v>3</c:v>
                </c:pt>
                <c:pt idx="1696">
                  <c:v>3</c:v>
                </c:pt>
                <c:pt idx="1697">
                  <c:v>3</c:v>
                </c:pt>
                <c:pt idx="1698">
                  <c:v>3</c:v>
                </c:pt>
                <c:pt idx="1699">
                  <c:v>3</c:v>
                </c:pt>
                <c:pt idx="1700">
                  <c:v>3</c:v>
                </c:pt>
                <c:pt idx="1701">
                  <c:v>3</c:v>
                </c:pt>
                <c:pt idx="1702">
                  <c:v>3</c:v>
                </c:pt>
                <c:pt idx="1703">
                  <c:v>3</c:v>
                </c:pt>
                <c:pt idx="1704">
                  <c:v>3</c:v>
                </c:pt>
                <c:pt idx="1705">
                  <c:v>3</c:v>
                </c:pt>
                <c:pt idx="1706">
                  <c:v>3</c:v>
                </c:pt>
                <c:pt idx="1707">
                  <c:v>3</c:v>
                </c:pt>
                <c:pt idx="1708">
                  <c:v>3</c:v>
                </c:pt>
                <c:pt idx="1709">
                  <c:v>3</c:v>
                </c:pt>
                <c:pt idx="1710">
                  <c:v>3</c:v>
                </c:pt>
                <c:pt idx="1711">
                  <c:v>3</c:v>
                </c:pt>
                <c:pt idx="1712">
                  <c:v>3</c:v>
                </c:pt>
                <c:pt idx="1713">
                  <c:v>3</c:v>
                </c:pt>
                <c:pt idx="1714">
                  <c:v>3</c:v>
                </c:pt>
                <c:pt idx="1715">
                  <c:v>3</c:v>
                </c:pt>
                <c:pt idx="1716">
                  <c:v>3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3</c:v>
                </c:pt>
                <c:pt idx="1721">
                  <c:v>3</c:v>
                </c:pt>
                <c:pt idx="1722">
                  <c:v>3</c:v>
                </c:pt>
                <c:pt idx="1723">
                  <c:v>3</c:v>
                </c:pt>
                <c:pt idx="1724">
                  <c:v>3</c:v>
                </c:pt>
                <c:pt idx="1725">
                  <c:v>3</c:v>
                </c:pt>
                <c:pt idx="1726">
                  <c:v>3</c:v>
                </c:pt>
                <c:pt idx="1727">
                  <c:v>3</c:v>
                </c:pt>
                <c:pt idx="1728">
                  <c:v>3</c:v>
                </c:pt>
                <c:pt idx="1729">
                  <c:v>3</c:v>
                </c:pt>
                <c:pt idx="1730">
                  <c:v>3</c:v>
                </c:pt>
                <c:pt idx="1731">
                  <c:v>3</c:v>
                </c:pt>
                <c:pt idx="1732">
                  <c:v>3</c:v>
                </c:pt>
                <c:pt idx="1733">
                  <c:v>3</c:v>
                </c:pt>
                <c:pt idx="1734">
                  <c:v>3</c:v>
                </c:pt>
                <c:pt idx="1735">
                  <c:v>3</c:v>
                </c:pt>
                <c:pt idx="1736">
                  <c:v>3</c:v>
                </c:pt>
                <c:pt idx="1737">
                  <c:v>3</c:v>
                </c:pt>
                <c:pt idx="1738">
                  <c:v>3</c:v>
                </c:pt>
                <c:pt idx="1739">
                  <c:v>3</c:v>
                </c:pt>
                <c:pt idx="1740">
                  <c:v>3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3</c:v>
                </c:pt>
                <c:pt idx="1745">
                  <c:v>3</c:v>
                </c:pt>
                <c:pt idx="1746">
                  <c:v>3</c:v>
                </c:pt>
                <c:pt idx="1747">
                  <c:v>3</c:v>
                </c:pt>
                <c:pt idx="1748">
                  <c:v>3</c:v>
                </c:pt>
                <c:pt idx="1749">
                  <c:v>3</c:v>
                </c:pt>
                <c:pt idx="1750">
                  <c:v>3</c:v>
                </c:pt>
                <c:pt idx="1751">
                  <c:v>3</c:v>
                </c:pt>
                <c:pt idx="1752">
                  <c:v>3</c:v>
                </c:pt>
                <c:pt idx="1753">
                  <c:v>3</c:v>
                </c:pt>
                <c:pt idx="1754">
                  <c:v>3</c:v>
                </c:pt>
                <c:pt idx="1755">
                  <c:v>3</c:v>
                </c:pt>
                <c:pt idx="1756">
                  <c:v>3</c:v>
                </c:pt>
                <c:pt idx="1757">
                  <c:v>3</c:v>
                </c:pt>
                <c:pt idx="1758">
                  <c:v>3</c:v>
                </c:pt>
                <c:pt idx="1759">
                  <c:v>3</c:v>
                </c:pt>
                <c:pt idx="1760">
                  <c:v>3</c:v>
                </c:pt>
                <c:pt idx="1761">
                  <c:v>3</c:v>
                </c:pt>
                <c:pt idx="1762">
                  <c:v>3</c:v>
                </c:pt>
                <c:pt idx="1763">
                  <c:v>3</c:v>
                </c:pt>
                <c:pt idx="1764">
                  <c:v>3</c:v>
                </c:pt>
                <c:pt idx="1765">
                  <c:v>3</c:v>
                </c:pt>
                <c:pt idx="1766">
                  <c:v>3</c:v>
                </c:pt>
                <c:pt idx="1767">
                  <c:v>3</c:v>
                </c:pt>
                <c:pt idx="1768">
                  <c:v>3</c:v>
                </c:pt>
                <c:pt idx="1769">
                  <c:v>3</c:v>
                </c:pt>
                <c:pt idx="1770">
                  <c:v>3</c:v>
                </c:pt>
                <c:pt idx="1771">
                  <c:v>3</c:v>
                </c:pt>
                <c:pt idx="1772">
                  <c:v>3</c:v>
                </c:pt>
                <c:pt idx="1773">
                  <c:v>3</c:v>
                </c:pt>
                <c:pt idx="1774">
                  <c:v>3</c:v>
                </c:pt>
                <c:pt idx="1775">
                  <c:v>3</c:v>
                </c:pt>
                <c:pt idx="1776">
                  <c:v>3</c:v>
                </c:pt>
                <c:pt idx="1777">
                  <c:v>3</c:v>
                </c:pt>
                <c:pt idx="1778">
                  <c:v>3</c:v>
                </c:pt>
                <c:pt idx="1779">
                  <c:v>3</c:v>
                </c:pt>
                <c:pt idx="1780">
                  <c:v>3</c:v>
                </c:pt>
                <c:pt idx="1781">
                  <c:v>3</c:v>
                </c:pt>
                <c:pt idx="1782">
                  <c:v>3</c:v>
                </c:pt>
                <c:pt idx="1783">
                  <c:v>3</c:v>
                </c:pt>
                <c:pt idx="1784">
                  <c:v>3</c:v>
                </c:pt>
                <c:pt idx="1785">
                  <c:v>3</c:v>
                </c:pt>
                <c:pt idx="1786">
                  <c:v>3</c:v>
                </c:pt>
                <c:pt idx="1787">
                  <c:v>3</c:v>
                </c:pt>
                <c:pt idx="1788">
                  <c:v>3</c:v>
                </c:pt>
                <c:pt idx="1789">
                  <c:v>3</c:v>
                </c:pt>
                <c:pt idx="1790">
                  <c:v>3</c:v>
                </c:pt>
                <c:pt idx="1791">
                  <c:v>3</c:v>
                </c:pt>
                <c:pt idx="1792">
                  <c:v>3</c:v>
                </c:pt>
                <c:pt idx="1793">
                  <c:v>3</c:v>
                </c:pt>
                <c:pt idx="1794">
                  <c:v>3</c:v>
                </c:pt>
                <c:pt idx="1795">
                  <c:v>3</c:v>
                </c:pt>
                <c:pt idx="1796">
                  <c:v>3</c:v>
                </c:pt>
                <c:pt idx="1797">
                  <c:v>3</c:v>
                </c:pt>
                <c:pt idx="1798">
                  <c:v>3</c:v>
                </c:pt>
                <c:pt idx="1799">
                  <c:v>3</c:v>
                </c:pt>
                <c:pt idx="1800">
                  <c:v>3</c:v>
                </c:pt>
                <c:pt idx="1801">
                  <c:v>3</c:v>
                </c:pt>
                <c:pt idx="1802">
                  <c:v>3</c:v>
                </c:pt>
                <c:pt idx="1803">
                  <c:v>3</c:v>
                </c:pt>
                <c:pt idx="1804">
                  <c:v>3</c:v>
                </c:pt>
                <c:pt idx="1805">
                  <c:v>3</c:v>
                </c:pt>
                <c:pt idx="1806">
                  <c:v>3</c:v>
                </c:pt>
                <c:pt idx="1807">
                  <c:v>3</c:v>
                </c:pt>
                <c:pt idx="1808">
                  <c:v>3</c:v>
                </c:pt>
                <c:pt idx="1809">
                  <c:v>3</c:v>
                </c:pt>
                <c:pt idx="1810">
                  <c:v>3</c:v>
                </c:pt>
                <c:pt idx="1811">
                  <c:v>3</c:v>
                </c:pt>
                <c:pt idx="1812">
                  <c:v>3</c:v>
                </c:pt>
                <c:pt idx="1813">
                  <c:v>3</c:v>
                </c:pt>
                <c:pt idx="1814">
                  <c:v>3</c:v>
                </c:pt>
                <c:pt idx="1815">
                  <c:v>3</c:v>
                </c:pt>
                <c:pt idx="1816">
                  <c:v>3</c:v>
                </c:pt>
                <c:pt idx="1817">
                  <c:v>3</c:v>
                </c:pt>
                <c:pt idx="1818">
                  <c:v>3</c:v>
                </c:pt>
                <c:pt idx="1819">
                  <c:v>3</c:v>
                </c:pt>
                <c:pt idx="1820">
                  <c:v>3</c:v>
                </c:pt>
                <c:pt idx="1821">
                  <c:v>3</c:v>
                </c:pt>
                <c:pt idx="1822">
                  <c:v>3</c:v>
                </c:pt>
                <c:pt idx="1823">
                  <c:v>3</c:v>
                </c:pt>
                <c:pt idx="1824">
                  <c:v>3</c:v>
                </c:pt>
                <c:pt idx="1825">
                  <c:v>3</c:v>
                </c:pt>
                <c:pt idx="1826">
                  <c:v>3</c:v>
                </c:pt>
                <c:pt idx="1827">
                  <c:v>3</c:v>
                </c:pt>
                <c:pt idx="1828">
                  <c:v>3</c:v>
                </c:pt>
                <c:pt idx="1829">
                  <c:v>3</c:v>
                </c:pt>
                <c:pt idx="1830">
                  <c:v>3</c:v>
                </c:pt>
                <c:pt idx="1831">
                  <c:v>3</c:v>
                </c:pt>
                <c:pt idx="1832">
                  <c:v>3</c:v>
                </c:pt>
                <c:pt idx="1833">
                  <c:v>3</c:v>
                </c:pt>
                <c:pt idx="1834">
                  <c:v>3</c:v>
                </c:pt>
                <c:pt idx="1835">
                  <c:v>3</c:v>
                </c:pt>
                <c:pt idx="1836">
                  <c:v>3</c:v>
                </c:pt>
                <c:pt idx="1837">
                  <c:v>3</c:v>
                </c:pt>
                <c:pt idx="1838">
                  <c:v>3</c:v>
                </c:pt>
                <c:pt idx="1839">
                  <c:v>3</c:v>
                </c:pt>
                <c:pt idx="1840">
                  <c:v>3</c:v>
                </c:pt>
                <c:pt idx="1841">
                  <c:v>3</c:v>
                </c:pt>
                <c:pt idx="1842">
                  <c:v>3</c:v>
                </c:pt>
                <c:pt idx="1843">
                  <c:v>3</c:v>
                </c:pt>
                <c:pt idx="1844">
                  <c:v>3</c:v>
                </c:pt>
                <c:pt idx="1845">
                  <c:v>3</c:v>
                </c:pt>
                <c:pt idx="1846">
                  <c:v>3</c:v>
                </c:pt>
                <c:pt idx="1847">
                  <c:v>3</c:v>
                </c:pt>
                <c:pt idx="1848">
                  <c:v>3</c:v>
                </c:pt>
                <c:pt idx="1849">
                  <c:v>3</c:v>
                </c:pt>
                <c:pt idx="1850">
                  <c:v>3</c:v>
                </c:pt>
                <c:pt idx="1851">
                  <c:v>3</c:v>
                </c:pt>
                <c:pt idx="1852">
                  <c:v>3</c:v>
                </c:pt>
                <c:pt idx="1853">
                  <c:v>3</c:v>
                </c:pt>
                <c:pt idx="1854">
                  <c:v>3</c:v>
                </c:pt>
                <c:pt idx="1855">
                  <c:v>3</c:v>
                </c:pt>
                <c:pt idx="1856">
                  <c:v>3</c:v>
                </c:pt>
                <c:pt idx="1857">
                  <c:v>3</c:v>
                </c:pt>
                <c:pt idx="1858">
                  <c:v>3</c:v>
                </c:pt>
                <c:pt idx="1859">
                  <c:v>3</c:v>
                </c:pt>
                <c:pt idx="1860">
                  <c:v>3</c:v>
                </c:pt>
                <c:pt idx="1861">
                  <c:v>3</c:v>
                </c:pt>
                <c:pt idx="1862">
                  <c:v>3</c:v>
                </c:pt>
                <c:pt idx="1863">
                  <c:v>3</c:v>
                </c:pt>
                <c:pt idx="1864">
                  <c:v>3</c:v>
                </c:pt>
                <c:pt idx="1865">
                  <c:v>3</c:v>
                </c:pt>
                <c:pt idx="1866">
                  <c:v>3</c:v>
                </c:pt>
                <c:pt idx="1867">
                  <c:v>3</c:v>
                </c:pt>
                <c:pt idx="1868">
                  <c:v>3</c:v>
                </c:pt>
                <c:pt idx="1869">
                  <c:v>3</c:v>
                </c:pt>
                <c:pt idx="1870">
                  <c:v>3</c:v>
                </c:pt>
                <c:pt idx="1871">
                  <c:v>3</c:v>
                </c:pt>
                <c:pt idx="1872">
                  <c:v>3</c:v>
                </c:pt>
                <c:pt idx="1873">
                  <c:v>3</c:v>
                </c:pt>
                <c:pt idx="1874">
                  <c:v>3</c:v>
                </c:pt>
                <c:pt idx="1875">
                  <c:v>3</c:v>
                </c:pt>
                <c:pt idx="1876">
                  <c:v>3</c:v>
                </c:pt>
                <c:pt idx="1877">
                  <c:v>3</c:v>
                </c:pt>
                <c:pt idx="1878">
                  <c:v>3</c:v>
                </c:pt>
                <c:pt idx="1879">
                  <c:v>3</c:v>
                </c:pt>
                <c:pt idx="1880">
                  <c:v>3</c:v>
                </c:pt>
                <c:pt idx="1881">
                  <c:v>3</c:v>
                </c:pt>
                <c:pt idx="1882">
                  <c:v>3</c:v>
                </c:pt>
                <c:pt idx="1883">
                  <c:v>3</c:v>
                </c:pt>
                <c:pt idx="1884">
                  <c:v>3</c:v>
                </c:pt>
                <c:pt idx="1885">
                  <c:v>3</c:v>
                </c:pt>
                <c:pt idx="1886">
                  <c:v>3</c:v>
                </c:pt>
                <c:pt idx="1887">
                  <c:v>3</c:v>
                </c:pt>
                <c:pt idx="1888">
                  <c:v>3</c:v>
                </c:pt>
                <c:pt idx="1889">
                  <c:v>3</c:v>
                </c:pt>
                <c:pt idx="1890">
                  <c:v>3</c:v>
                </c:pt>
                <c:pt idx="1891">
                  <c:v>3</c:v>
                </c:pt>
                <c:pt idx="1892">
                  <c:v>3</c:v>
                </c:pt>
                <c:pt idx="1893">
                  <c:v>3</c:v>
                </c:pt>
                <c:pt idx="1894">
                  <c:v>3</c:v>
                </c:pt>
                <c:pt idx="1895">
                  <c:v>3</c:v>
                </c:pt>
                <c:pt idx="1896">
                  <c:v>3</c:v>
                </c:pt>
                <c:pt idx="1897">
                  <c:v>3</c:v>
                </c:pt>
                <c:pt idx="1898">
                  <c:v>3</c:v>
                </c:pt>
                <c:pt idx="1899">
                  <c:v>3</c:v>
                </c:pt>
                <c:pt idx="1900">
                  <c:v>3</c:v>
                </c:pt>
                <c:pt idx="1901">
                  <c:v>3</c:v>
                </c:pt>
                <c:pt idx="1902">
                  <c:v>3</c:v>
                </c:pt>
                <c:pt idx="1903">
                  <c:v>3</c:v>
                </c:pt>
                <c:pt idx="1904">
                  <c:v>3</c:v>
                </c:pt>
                <c:pt idx="1905">
                  <c:v>3</c:v>
                </c:pt>
                <c:pt idx="1906">
                  <c:v>3</c:v>
                </c:pt>
                <c:pt idx="1907">
                  <c:v>3</c:v>
                </c:pt>
                <c:pt idx="1908">
                  <c:v>3</c:v>
                </c:pt>
                <c:pt idx="1909">
                  <c:v>3</c:v>
                </c:pt>
                <c:pt idx="1910">
                  <c:v>3</c:v>
                </c:pt>
                <c:pt idx="1911">
                  <c:v>3</c:v>
                </c:pt>
                <c:pt idx="1912">
                  <c:v>3</c:v>
                </c:pt>
                <c:pt idx="1913">
                  <c:v>3</c:v>
                </c:pt>
                <c:pt idx="1914">
                  <c:v>3</c:v>
                </c:pt>
                <c:pt idx="1915">
                  <c:v>3</c:v>
                </c:pt>
                <c:pt idx="1916">
                  <c:v>3</c:v>
                </c:pt>
                <c:pt idx="1917">
                  <c:v>3</c:v>
                </c:pt>
                <c:pt idx="1918">
                  <c:v>3</c:v>
                </c:pt>
                <c:pt idx="1919">
                  <c:v>3</c:v>
                </c:pt>
                <c:pt idx="1920">
                  <c:v>3</c:v>
                </c:pt>
                <c:pt idx="1921">
                  <c:v>3</c:v>
                </c:pt>
                <c:pt idx="1922">
                  <c:v>3</c:v>
                </c:pt>
                <c:pt idx="1923">
                  <c:v>3</c:v>
                </c:pt>
                <c:pt idx="1924">
                  <c:v>3</c:v>
                </c:pt>
                <c:pt idx="1925">
                  <c:v>3</c:v>
                </c:pt>
                <c:pt idx="1926">
                  <c:v>3</c:v>
                </c:pt>
                <c:pt idx="1927">
                  <c:v>3</c:v>
                </c:pt>
                <c:pt idx="1928">
                  <c:v>3</c:v>
                </c:pt>
                <c:pt idx="1929">
                  <c:v>3</c:v>
                </c:pt>
                <c:pt idx="1930">
                  <c:v>3</c:v>
                </c:pt>
                <c:pt idx="1931">
                  <c:v>3</c:v>
                </c:pt>
                <c:pt idx="1932">
                  <c:v>3</c:v>
                </c:pt>
                <c:pt idx="1933">
                  <c:v>3</c:v>
                </c:pt>
                <c:pt idx="1934">
                  <c:v>3</c:v>
                </c:pt>
                <c:pt idx="1935">
                  <c:v>3</c:v>
                </c:pt>
                <c:pt idx="1936">
                  <c:v>3</c:v>
                </c:pt>
                <c:pt idx="1937">
                  <c:v>3</c:v>
                </c:pt>
                <c:pt idx="1938">
                  <c:v>3</c:v>
                </c:pt>
                <c:pt idx="1939">
                  <c:v>3</c:v>
                </c:pt>
                <c:pt idx="1940">
                  <c:v>3</c:v>
                </c:pt>
                <c:pt idx="1941">
                  <c:v>3</c:v>
                </c:pt>
                <c:pt idx="1942">
                  <c:v>3</c:v>
                </c:pt>
                <c:pt idx="1943">
                  <c:v>3</c:v>
                </c:pt>
                <c:pt idx="1944">
                  <c:v>3</c:v>
                </c:pt>
                <c:pt idx="1945">
                  <c:v>3</c:v>
                </c:pt>
                <c:pt idx="1946">
                  <c:v>3</c:v>
                </c:pt>
                <c:pt idx="1947">
                  <c:v>3</c:v>
                </c:pt>
                <c:pt idx="1948">
                  <c:v>3</c:v>
                </c:pt>
                <c:pt idx="1949">
                  <c:v>3</c:v>
                </c:pt>
                <c:pt idx="1950">
                  <c:v>3</c:v>
                </c:pt>
                <c:pt idx="1951">
                  <c:v>3</c:v>
                </c:pt>
                <c:pt idx="1952">
                  <c:v>3</c:v>
                </c:pt>
                <c:pt idx="1953">
                  <c:v>3</c:v>
                </c:pt>
                <c:pt idx="1954">
                  <c:v>3</c:v>
                </c:pt>
                <c:pt idx="1955">
                  <c:v>3</c:v>
                </c:pt>
                <c:pt idx="1956">
                  <c:v>3</c:v>
                </c:pt>
                <c:pt idx="1957">
                  <c:v>3</c:v>
                </c:pt>
                <c:pt idx="1958">
                  <c:v>3</c:v>
                </c:pt>
                <c:pt idx="1959">
                  <c:v>3</c:v>
                </c:pt>
                <c:pt idx="1960">
                  <c:v>3</c:v>
                </c:pt>
                <c:pt idx="1961">
                  <c:v>3</c:v>
                </c:pt>
                <c:pt idx="1962">
                  <c:v>3</c:v>
                </c:pt>
                <c:pt idx="1963">
                  <c:v>3</c:v>
                </c:pt>
                <c:pt idx="1964">
                  <c:v>3</c:v>
                </c:pt>
                <c:pt idx="1965">
                  <c:v>3</c:v>
                </c:pt>
                <c:pt idx="1966">
                  <c:v>3</c:v>
                </c:pt>
                <c:pt idx="1967">
                  <c:v>3</c:v>
                </c:pt>
                <c:pt idx="1968">
                  <c:v>3</c:v>
                </c:pt>
                <c:pt idx="1969">
                  <c:v>3</c:v>
                </c:pt>
                <c:pt idx="1970">
                  <c:v>3</c:v>
                </c:pt>
                <c:pt idx="1971">
                  <c:v>3</c:v>
                </c:pt>
                <c:pt idx="1972">
                  <c:v>3</c:v>
                </c:pt>
                <c:pt idx="1973">
                  <c:v>3</c:v>
                </c:pt>
                <c:pt idx="1974">
                  <c:v>3</c:v>
                </c:pt>
                <c:pt idx="1975">
                  <c:v>3</c:v>
                </c:pt>
                <c:pt idx="1976">
                  <c:v>3</c:v>
                </c:pt>
                <c:pt idx="1977">
                  <c:v>3</c:v>
                </c:pt>
                <c:pt idx="1978">
                  <c:v>3</c:v>
                </c:pt>
                <c:pt idx="1979">
                  <c:v>3</c:v>
                </c:pt>
                <c:pt idx="1980">
                  <c:v>3</c:v>
                </c:pt>
                <c:pt idx="1981">
                  <c:v>3</c:v>
                </c:pt>
                <c:pt idx="1982">
                  <c:v>3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3</c:v>
                </c:pt>
                <c:pt idx="1987">
                  <c:v>3</c:v>
                </c:pt>
                <c:pt idx="1988">
                  <c:v>3</c:v>
                </c:pt>
                <c:pt idx="1989">
                  <c:v>3</c:v>
                </c:pt>
                <c:pt idx="1990">
                  <c:v>3</c:v>
                </c:pt>
                <c:pt idx="1991">
                  <c:v>3</c:v>
                </c:pt>
                <c:pt idx="1992">
                  <c:v>3</c:v>
                </c:pt>
                <c:pt idx="1993">
                  <c:v>3</c:v>
                </c:pt>
                <c:pt idx="1994">
                  <c:v>3</c:v>
                </c:pt>
                <c:pt idx="1995">
                  <c:v>3</c:v>
                </c:pt>
                <c:pt idx="1996">
                  <c:v>3</c:v>
                </c:pt>
                <c:pt idx="1997">
                  <c:v>3</c:v>
                </c:pt>
                <c:pt idx="1998">
                  <c:v>3</c:v>
                </c:pt>
                <c:pt idx="1999">
                  <c:v>3</c:v>
                </c:pt>
                <c:pt idx="2000">
                  <c:v>3</c:v>
                </c:pt>
                <c:pt idx="2001">
                  <c:v>3</c:v>
                </c:pt>
                <c:pt idx="2002">
                  <c:v>3</c:v>
                </c:pt>
                <c:pt idx="2003">
                  <c:v>3</c:v>
                </c:pt>
                <c:pt idx="2004">
                  <c:v>3</c:v>
                </c:pt>
                <c:pt idx="2005">
                  <c:v>3</c:v>
                </c:pt>
                <c:pt idx="2006">
                  <c:v>3</c:v>
                </c:pt>
                <c:pt idx="2007">
                  <c:v>3</c:v>
                </c:pt>
                <c:pt idx="2008">
                  <c:v>3</c:v>
                </c:pt>
                <c:pt idx="2009">
                  <c:v>3</c:v>
                </c:pt>
                <c:pt idx="2010">
                  <c:v>3</c:v>
                </c:pt>
                <c:pt idx="2011">
                  <c:v>3</c:v>
                </c:pt>
                <c:pt idx="2012">
                  <c:v>3</c:v>
                </c:pt>
                <c:pt idx="2013">
                  <c:v>3</c:v>
                </c:pt>
                <c:pt idx="2014">
                  <c:v>3</c:v>
                </c:pt>
                <c:pt idx="2015">
                  <c:v>3</c:v>
                </c:pt>
                <c:pt idx="2016">
                  <c:v>3</c:v>
                </c:pt>
                <c:pt idx="2017">
                  <c:v>3</c:v>
                </c:pt>
                <c:pt idx="2018">
                  <c:v>3</c:v>
                </c:pt>
                <c:pt idx="2019">
                  <c:v>3</c:v>
                </c:pt>
                <c:pt idx="2020">
                  <c:v>3</c:v>
                </c:pt>
                <c:pt idx="2021">
                  <c:v>3</c:v>
                </c:pt>
                <c:pt idx="2022">
                  <c:v>3</c:v>
                </c:pt>
                <c:pt idx="2023">
                  <c:v>3.25</c:v>
                </c:pt>
                <c:pt idx="2024">
                  <c:v>3.25</c:v>
                </c:pt>
                <c:pt idx="2025">
                  <c:v>3.25</c:v>
                </c:pt>
                <c:pt idx="2026">
                  <c:v>3.25</c:v>
                </c:pt>
                <c:pt idx="2027">
                  <c:v>3.25</c:v>
                </c:pt>
                <c:pt idx="2028">
                  <c:v>3.25</c:v>
                </c:pt>
                <c:pt idx="2029">
                  <c:v>3.25</c:v>
                </c:pt>
                <c:pt idx="2030">
                  <c:v>3.25</c:v>
                </c:pt>
                <c:pt idx="2031">
                  <c:v>3.25</c:v>
                </c:pt>
                <c:pt idx="2032">
                  <c:v>3.25</c:v>
                </c:pt>
                <c:pt idx="2033">
                  <c:v>3.25</c:v>
                </c:pt>
                <c:pt idx="2034">
                  <c:v>3.25</c:v>
                </c:pt>
                <c:pt idx="2035">
                  <c:v>3.25</c:v>
                </c:pt>
                <c:pt idx="2036">
                  <c:v>3.25</c:v>
                </c:pt>
                <c:pt idx="2037">
                  <c:v>3.25</c:v>
                </c:pt>
                <c:pt idx="2038">
                  <c:v>3.25</c:v>
                </c:pt>
                <c:pt idx="2039">
                  <c:v>3.25</c:v>
                </c:pt>
                <c:pt idx="2040">
                  <c:v>3.25</c:v>
                </c:pt>
                <c:pt idx="2041">
                  <c:v>3.25</c:v>
                </c:pt>
                <c:pt idx="2042">
                  <c:v>3.25</c:v>
                </c:pt>
                <c:pt idx="2043">
                  <c:v>3.25</c:v>
                </c:pt>
                <c:pt idx="2044">
                  <c:v>3.25</c:v>
                </c:pt>
                <c:pt idx="2045">
                  <c:v>3.25</c:v>
                </c:pt>
                <c:pt idx="2046">
                  <c:v>3.25</c:v>
                </c:pt>
                <c:pt idx="2047">
                  <c:v>3.25</c:v>
                </c:pt>
                <c:pt idx="2048">
                  <c:v>3.25</c:v>
                </c:pt>
                <c:pt idx="2049">
                  <c:v>3.25</c:v>
                </c:pt>
                <c:pt idx="2050">
                  <c:v>3.25</c:v>
                </c:pt>
                <c:pt idx="2051">
                  <c:v>3.25</c:v>
                </c:pt>
                <c:pt idx="2052">
                  <c:v>3.25</c:v>
                </c:pt>
                <c:pt idx="2053">
                  <c:v>3.25</c:v>
                </c:pt>
                <c:pt idx="2054">
                  <c:v>3.25</c:v>
                </c:pt>
                <c:pt idx="2055">
                  <c:v>3.25</c:v>
                </c:pt>
                <c:pt idx="2056">
                  <c:v>3.25</c:v>
                </c:pt>
                <c:pt idx="2057">
                  <c:v>3.25</c:v>
                </c:pt>
                <c:pt idx="2058">
                  <c:v>3.25</c:v>
                </c:pt>
                <c:pt idx="2059">
                  <c:v>3.25</c:v>
                </c:pt>
                <c:pt idx="2060">
                  <c:v>3.25</c:v>
                </c:pt>
                <c:pt idx="2061">
                  <c:v>3.25</c:v>
                </c:pt>
                <c:pt idx="2062">
                  <c:v>3.25</c:v>
                </c:pt>
                <c:pt idx="2063">
                  <c:v>3.25</c:v>
                </c:pt>
                <c:pt idx="2064">
                  <c:v>3.75</c:v>
                </c:pt>
                <c:pt idx="2065">
                  <c:v>3.75</c:v>
                </c:pt>
                <c:pt idx="2066">
                  <c:v>3.75</c:v>
                </c:pt>
                <c:pt idx="2067">
                  <c:v>3.75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Hoja2!$F$1</c:f>
              <c:strCache>
                <c:ptCount val="1"/>
                <c:pt idx="0">
                  <c:v>Encuesta Bloomberg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Hoja2!$A$19:$A$2976</c:f>
              <c:numCache>
                <c:formatCode>m/d/yyyy</c:formatCode>
                <c:ptCount val="2068"/>
                <c:pt idx="0">
                  <c:v>39465</c:v>
                </c:pt>
                <c:pt idx="1">
                  <c:v>39468</c:v>
                </c:pt>
                <c:pt idx="2">
                  <c:v>39469</c:v>
                </c:pt>
                <c:pt idx="3">
                  <c:v>39470</c:v>
                </c:pt>
                <c:pt idx="4">
                  <c:v>39471</c:v>
                </c:pt>
                <c:pt idx="5">
                  <c:v>39472</c:v>
                </c:pt>
                <c:pt idx="6">
                  <c:v>39475</c:v>
                </c:pt>
                <c:pt idx="7">
                  <c:v>39476</c:v>
                </c:pt>
                <c:pt idx="8">
                  <c:v>39477</c:v>
                </c:pt>
                <c:pt idx="9">
                  <c:v>39478</c:v>
                </c:pt>
                <c:pt idx="10">
                  <c:v>39479</c:v>
                </c:pt>
                <c:pt idx="11">
                  <c:v>39483</c:v>
                </c:pt>
                <c:pt idx="12">
                  <c:v>39484</c:v>
                </c:pt>
                <c:pt idx="13">
                  <c:v>39485</c:v>
                </c:pt>
                <c:pt idx="14">
                  <c:v>39486</c:v>
                </c:pt>
                <c:pt idx="15">
                  <c:v>39489</c:v>
                </c:pt>
                <c:pt idx="16">
                  <c:v>39490</c:v>
                </c:pt>
                <c:pt idx="17">
                  <c:v>39491</c:v>
                </c:pt>
                <c:pt idx="18">
                  <c:v>39492</c:v>
                </c:pt>
                <c:pt idx="19">
                  <c:v>39493</c:v>
                </c:pt>
                <c:pt idx="20">
                  <c:v>39496</c:v>
                </c:pt>
                <c:pt idx="21">
                  <c:v>39497</c:v>
                </c:pt>
                <c:pt idx="22">
                  <c:v>39498</c:v>
                </c:pt>
                <c:pt idx="23">
                  <c:v>39499</c:v>
                </c:pt>
                <c:pt idx="24">
                  <c:v>39500</c:v>
                </c:pt>
                <c:pt idx="25">
                  <c:v>39503</c:v>
                </c:pt>
                <c:pt idx="26">
                  <c:v>39504</c:v>
                </c:pt>
                <c:pt idx="27">
                  <c:v>39505</c:v>
                </c:pt>
                <c:pt idx="28">
                  <c:v>39506</c:v>
                </c:pt>
                <c:pt idx="29">
                  <c:v>39507</c:v>
                </c:pt>
                <c:pt idx="30">
                  <c:v>39510</c:v>
                </c:pt>
                <c:pt idx="31">
                  <c:v>39511</c:v>
                </c:pt>
                <c:pt idx="32">
                  <c:v>39512</c:v>
                </c:pt>
                <c:pt idx="33">
                  <c:v>39513</c:v>
                </c:pt>
                <c:pt idx="34">
                  <c:v>39514</c:v>
                </c:pt>
                <c:pt idx="35">
                  <c:v>39517</c:v>
                </c:pt>
                <c:pt idx="36">
                  <c:v>39518</c:v>
                </c:pt>
                <c:pt idx="37">
                  <c:v>39519</c:v>
                </c:pt>
                <c:pt idx="38">
                  <c:v>39520</c:v>
                </c:pt>
                <c:pt idx="39">
                  <c:v>39521</c:v>
                </c:pt>
                <c:pt idx="40">
                  <c:v>39525</c:v>
                </c:pt>
                <c:pt idx="41">
                  <c:v>39526</c:v>
                </c:pt>
                <c:pt idx="42">
                  <c:v>39531</c:v>
                </c:pt>
                <c:pt idx="43">
                  <c:v>39532</c:v>
                </c:pt>
                <c:pt idx="44">
                  <c:v>39533</c:v>
                </c:pt>
                <c:pt idx="45">
                  <c:v>39534</c:v>
                </c:pt>
                <c:pt idx="46">
                  <c:v>39535</c:v>
                </c:pt>
                <c:pt idx="47">
                  <c:v>39538</c:v>
                </c:pt>
                <c:pt idx="48">
                  <c:v>39539</c:v>
                </c:pt>
                <c:pt idx="49">
                  <c:v>39540</c:v>
                </c:pt>
                <c:pt idx="50">
                  <c:v>39541</c:v>
                </c:pt>
                <c:pt idx="51">
                  <c:v>39542</c:v>
                </c:pt>
                <c:pt idx="52">
                  <c:v>39545</c:v>
                </c:pt>
                <c:pt idx="53">
                  <c:v>39546</c:v>
                </c:pt>
                <c:pt idx="54">
                  <c:v>39547</c:v>
                </c:pt>
                <c:pt idx="55">
                  <c:v>39548</c:v>
                </c:pt>
                <c:pt idx="56">
                  <c:v>39549</c:v>
                </c:pt>
                <c:pt idx="57">
                  <c:v>39552</c:v>
                </c:pt>
                <c:pt idx="58">
                  <c:v>39553</c:v>
                </c:pt>
                <c:pt idx="59">
                  <c:v>39554</c:v>
                </c:pt>
                <c:pt idx="60">
                  <c:v>39555</c:v>
                </c:pt>
                <c:pt idx="61">
                  <c:v>39556</c:v>
                </c:pt>
                <c:pt idx="62">
                  <c:v>39559</c:v>
                </c:pt>
                <c:pt idx="63">
                  <c:v>39560</c:v>
                </c:pt>
                <c:pt idx="64">
                  <c:v>39561</c:v>
                </c:pt>
                <c:pt idx="65">
                  <c:v>39562</c:v>
                </c:pt>
                <c:pt idx="66">
                  <c:v>39563</c:v>
                </c:pt>
                <c:pt idx="67">
                  <c:v>39566</c:v>
                </c:pt>
                <c:pt idx="68">
                  <c:v>39567</c:v>
                </c:pt>
                <c:pt idx="69">
                  <c:v>39568</c:v>
                </c:pt>
                <c:pt idx="70">
                  <c:v>39570</c:v>
                </c:pt>
                <c:pt idx="71">
                  <c:v>39573</c:v>
                </c:pt>
                <c:pt idx="72">
                  <c:v>39574</c:v>
                </c:pt>
                <c:pt idx="73">
                  <c:v>39575</c:v>
                </c:pt>
                <c:pt idx="74">
                  <c:v>39576</c:v>
                </c:pt>
                <c:pt idx="75">
                  <c:v>39577</c:v>
                </c:pt>
                <c:pt idx="76">
                  <c:v>39580</c:v>
                </c:pt>
                <c:pt idx="77">
                  <c:v>39581</c:v>
                </c:pt>
                <c:pt idx="78">
                  <c:v>39582</c:v>
                </c:pt>
                <c:pt idx="79">
                  <c:v>39583</c:v>
                </c:pt>
                <c:pt idx="80">
                  <c:v>39584</c:v>
                </c:pt>
                <c:pt idx="81">
                  <c:v>39587</c:v>
                </c:pt>
                <c:pt idx="82">
                  <c:v>39588</c:v>
                </c:pt>
                <c:pt idx="83">
                  <c:v>39589</c:v>
                </c:pt>
                <c:pt idx="84">
                  <c:v>39590</c:v>
                </c:pt>
                <c:pt idx="85">
                  <c:v>39591</c:v>
                </c:pt>
                <c:pt idx="86">
                  <c:v>39594</c:v>
                </c:pt>
                <c:pt idx="87">
                  <c:v>39595</c:v>
                </c:pt>
                <c:pt idx="88">
                  <c:v>39596</c:v>
                </c:pt>
                <c:pt idx="89">
                  <c:v>39597</c:v>
                </c:pt>
                <c:pt idx="90">
                  <c:v>39598</c:v>
                </c:pt>
                <c:pt idx="91">
                  <c:v>39601</c:v>
                </c:pt>
                <c:pt idx="92">
                  <c:v>39602</c:v>
                </c:pt>
                <c:pt idx="93">
                  <c:v>39603</c:v>
                </c:pt>
                <c:pt idx="94">
                  <c:v>39604</c:v>
                </c:pt>
                <c:pt idx="95">
                  <c:v>39605</c:v>
                </c:pt>
                <c:pt idx="96">
                  <c:v>39608</c:v>
                </c:pt>
                <c:pt idx="97">
                  <c:v>39609</c:v>
                </c:pt>
                <c:pt idx="98">
                  <c:v>39610</c:v>
                </c:pt>
                <c:pt idx="99">
                  <c:v>39611</c:v>
                </c:pt>
                <c:pt idx="100">
                  <c:v>39612</c:v>
                </c:pt>
                <c:pt idx="101">
                  <c:v>39615</c:v>
                </c:pt>
                <c:pt idx="102">
                  <c:v>39616</c:v>
                </c:pt>
                <c:pt idx="103">
                  <c:v>39617</c:v>
                </c:pt>
                <c:pt idx="104">
                  <c:v>39618</c:v>
                </c:pt>
                <c:pt idx="105">
                  <c:v>39619</c:v>
                </c:pt>
                <c:pt idx="106">
                  <c:v>39622</c:v>
                </c:pt>
                <c:pt idx="107">
                  <c:v>39623</c:v>
                </c:pt>
                <c:pt idx="108">
                  <c:v>39624</c:v>
                </c:pt>
                <c:pt idx="109">
                  <c:v>39625</c:v>
                </c:pt>
                <c:pt idx="110">
                  <c:v>39626</c:v>
                </c:pt>
                <c:pt idx="111">
                  <c:v>39629</c:v>
                </c:pt>
                <c:pt idx="112">
                  <c:v>39630</c:v>
                </c:pt>
                <c:pt idx="113">
                  <c:v>39631</c:v>
                </c:pt>
                <c:pt idx="114">
                  <c:v>39632</c:v>
                </c:pt>
                <c:pt idx="115">
                  <c:v>39633</c:v>
                </c:pt>
                <c:pt idx="116">
                  <c:v>39636</c:v>
                </c:pt>
                <c:pt idx="117">
                  <c:v>39637</c:v>
                </c:pt>
                <c:pt idx="118">
                  <c:v>39638</c:v>
                </c:pt>
                <c:pt idx="119">
                  <c:v>39639</c:v>
                </c:pt>
                <c:pt idx="120">
                  <c:v>39640</c:v>
                </c:pt>
                <c:pt idx="121">
                  <c:v>39643</c:v>
                </c:pt>
                <c:pt idx="122">
                  <c:v>39644</c:v>
                </c:pt>
                <c:pt idx="123">
                  <c:v>39645</c:v>
                </c:pt>
                <c:pt idx="124">
                  <c:v>39646</c:v>
                </c:pt>
                <c:pt idx="125">
                  <c:v>39647</c:v>
                </c:pt>
                <c:pt idx="126">
                  <c:v>39650</c:v>
                </c:pt>
                <c:pt idx="127">
                  <c:v>39651</c:v>
                </c:pt>
                <c:pt idx="128">
                  <c:v>39652</c:v>
                </c:pt>
                <c:pt idx="129">
                  <c:v>39653</c:v>
                </c:pt>
                <c:pt idx="130">
                  <c:v>39654</c:v>
                </c:pt>
                <c:pt idx="131">
                  <c:v>39657</c:v>
                </c:pt>
                <c:pt idx="132">
                  <c:v>39658</c:v>
                </c:pt>
                <c:pt idx="133">
                  <c:v>39659</c:v>
                </c:pt>
                <c:pt idx="134">
                  <c:v>39660</c:v>
                </c:pt>
                <c:pt idx="135">
                  <c:v>39661</c:v>
                </c:pt>
                <c:pt idx="136">
                  <c:v>39664</c:v>
                </c:pt>
                <c:pt idx="137">
                  <c:v>39665</c:v>
                </c:pt>
                <c:pt idx="138">
                  <c:v>39666</c:v>
                </c:pt>
                <c:pt idx="139">
                  <c:v>39667</c:v>
                </c:pt>
                <c:pt idx="140">
                  <c:v>39668</c:v>
                </c:pt>
                <c:pt idx="141">
                  <c:v>39671</c:v>
                </c:pt>
                <c:pt idx="142">
                  <c:v>39672</c:v>
                </c:pt>
                <c:pt idx="143">
                  <c:v>39673</c:v>
                </c:pt>
                <c:pt idx="144">
                  <c:v>39674</c:v>
                </c:pt>
                <c:pt idx="145">
                  <c:v>39675</c:v>
                </c:pt>
                <c:pt idx="146">
                  <c:v>39678</c:v>
                </c:pt>
                <c:pt idx="147">
                  <c:v>39679</c:v>
                </c:pt>
                <c:pt idx="148">
                  <c:v>39680</c:v>
                </c:pt>
                <c:pt idx="149">
                  <c:v>39681</c:v>
                </c:pt>
                <c:pt idx="150">
                  <c:v>39682</c:v>
                </c:pt>
                <c:pt idx="151">
                  <c:v>39685</c:v>
                </c:pt>
                <c:pt idx="152">
                  <c:v>39686</c:v>
                </c:pt>
                <c:pt idx="153">
                  <c:v>39687</c:v>
                </c:pt>
                <c:pt idx="154">
                  <c:v>39688</c:v>
                </c:pt>
                <c:pt idx="155">
                  <c:v>39689</c:v>
                </c:pt>
                <c:pt idx="156">
                  <c:v>39692</c:v>
                </c:pt>
                <c:pt idx="157">
                  <c:v>39693</c:v>
                </c:pt>
                <c:pt idx="158">
                  <c:v>39694</c:v>
                </c:pt>
                <c:pt idx="159">
                  <c:v>39695</c:v>
                </c:pt>
                <c:pt idx="160">
                  <c:v>39696</c:v>
                </c:pt>
                <c:pt idx="161">
                  <c:v>39699</c:v>
                </c:pt>
                <c:pt idx="162">
                  <c:v>39700</c:v>
                </c:pt>
                <c:pt idx="163">
                  <c:v>39701</c:v>
                </c:pt>
                <c:pt idx="164">
                  <c:v>39702</c:v>
                </c:pt>
                <c:pt idx="165">
                  <c:v>39703</c:v>
                </c:pt>
                <c:pt idx="166">
                  <c:v>39706</c:v>
                </c:pt>
                <c:pt idx="167">
                  <c:v>39708</c:v>
                </c:pt>
                <c:pt idx="168">
                  <c:v>39709</c:v>
                </c:pt>
                <c:pt idx="169">
                  <c:v>39710</c:v>
                </c:pt>
                <c:pt idx="170">
                  <c:v>39713</c:v>
                </c:pt>
                <c:pt idx="171">
                  <c:v>39714</c:v>
                </c:pt>
                <c:pt idx="172">
                  <c:v>39715</c:v>
                </c:pt>
                <c:pt idx="173">
                  <c:v>39716</c:v>
                </c:pt>
                <c:pt idx="174">
                  <c:v>39717</c:v>
                </c:pt>
                <c:pt idx="175">
                  <c:v>39720</c:v>
                </c:pt>
                <c:pt idx="176">
                  <c:v>39721</c:v>
                </c:pt>
                <c:pt idx="177">
                  <c:v>39722</c:v>
                </c:pt>
                <c:pt idx="178">
                  <c:v>39723</c:v>
                </c:pt>
                <c:pt idx="179">
                  <c:v>39724</c:v>
                </c:pt>
                <c:pt idx="180">
                  <c:v>39727</c:v>
                </c:pt>
                <c:pt idx="181">
                  <c:v>39728</c:v>
                </c:pt>
                <c:pt idx="182">
                  <c:v>39729</c:v>
                </c:pt>
                <c:pt idx="183">
                  <c:v>39730</c:v>
                </c:pt>
                <c:pt idx="184">
                  <c:v>39731</c:v>
                </c:pt>
                <c:pt idx="185">
                  <c:v>39734</c:v>
                </c:pt>
                <c:pt idx="186">
                  <c:v>39735</c:v>
                </c:pt>
                <c:pt idx="187">
                  <c:v>39736</c:v>
                </c:pt>
                <c:pt idx="188">
                  <c:v>39737</c:v>
                </c:pt>
                <c:pt idx="189">
                  <c:v>39738</c:v>
                </c:pt>
                <c:pt idx="190">
                  <c:v>39741</c:v>
                </c:pt>
                <c:pt idx="191">
                  <c:v>39742</c:v>
                </c:pt>
                <c:pt idx="192">
                  <c:v>39743</c:v>
                </c:pt>
                <c:pt idx="193">
                  <c:v>39744</c:v>
                </c:pt>
                <c:pt idx="194">
                  <c:v>39745</c:v>
                </c:pt>
                <c:pt idx="195">
                  <c:v>39748</c:v>
                </c:pt>
                <c:pt idx="196">
                  <c:v>39749</c:v>
                </c:pt>
                <c:pt idx="197">
                  <c:v>39750</c:v>
                </c:pt>
                <c:pt idx="198">
                  <c:v>39751</c:v>
                </c:pt>
                <c:pt idx="199">
                  <c:v>39752</c:v>
                </c:pt>
                <c:pt idx="200">
                  <c:v>39755</c:v>
                </c:pt>
                <c:pt idx="201">
                  <c:v>39756</c:v>
                </c:pt>
                <c:pt idx="202">
                  <c:v>39757</c:v>
                </c:pt>
                <c:pt idx="203">
                  <c:v>39758</c:v>
                </c:pt>
                <c:pt idx="204">
                  <c:v>39759</c:v>
                </c:pt>
                <c:pt idx="205">
                  <c:v>39762</c:v>
                </c:pt>
                <c:pt idx="206">
                  <c:v>39763</c:v>
                </c:pt>
                <c:pt idx="207">
                  <c:v>39764</c:v>
                </c:pt>
                <c:pt idx="208">
                  <c:v>39765</c:v>
                </c:pt>
                <c:pt idx="209">
                  <c:v>39766</c:v>
                </c:pt>
                <c:pt idx="210">
                  <c:v>39769</c:v>
                </c:pt>
                <c:pt idx="211">
                  <c:v>39770</c:v>
                </c:pt>
                <c:pt idx="212">
                  <c:v>39771</c:v>
                </c:pt>
                <c:pt idx="213">
                  <c:v>39772</c:v>
                </c:pt>
                <c:pt idx="214">
                  <c:v>39773</c:v>
                </c:pt>
                <c:pt idx="215">
                  <c:v>39776</c:v>
                </c:pt>
                <c:pt idx="216">
                  <c:v>39777</c:v>
                </c:pt>
                <c:pt idx="217">
                  <c:v>39778</c:v>
                </c:pt>
                <c:pt idx="218">
                  <c:v>39779</c:v>
                </c:pt>
                <c:pt idx="219">
                  <c:v>39780</c:v>
                </c:pt>
                <c:pt idx="220">
                  <c:v>39783</c:v>
                </c:pt>
                <c:pt idx="221">
                  <c:v>39784</c:v>
                </c:pt>
                <c:pt idx="222">
                  <c:v>39785</c:v>
                </c:pt>
                <c:pt idx="223">
                  <c:v>39786</c:v>
                </c:pt>
                <c:pt idx="224">
                  <c:v>39787</c:v>
                </c:pt>
                <c:pt idx="225">
                  <c:v>39790</c:v>
                </c:pt>
                <c:pt idx="226">
                  <c:v>39791</c:v>
                </c:pt>
                <c:pt idx="227">
                  <c:v>39792</c:v>
                </c:pt>
                <c:pt idx="228">
                  <c:v>39793</c:v>
                </c:pt>
                <c:pt idx="229">
                  <c:v>39794</c:v>
                </c:pt>
                <c:pt idx="230">
                  <c:v>39797</c:v>
                </c:pt>
                <c:pt idx="231">
                  <c:v>39798</c:v>
                </c:pt>
                <c:pt idx="232">
                  <c:v>39799</c:v>
                </c:pt>
                <c:pt idx="233">
                  <c:v>39800</c:v>
                </c:pt>
                <c:pt idx="234">
                  <c:v>39801</c:v>
                </c:pt>
                <c:pt idx="235">
                  <c:v>39804</c:v>
                </c:pt>
                <c:pt idx="236">
                  <c:v>39805</c:v>
                </c:pt>
                <c:pt idx="237">
                  <c:v>39806</c:v>
                </c:pt>
                <c:pt idx="238">
                  <c:v>39807</c:v>
                </c:pt>
                <c:pt idx="239">
                  <c:v>39808</c:v>
                </c:pt>
                <c:pt idx="240">
                  <c:v>39811</c:v>
                </c:pt>
                <c:pt idx="241">
                  <c:v>39812</c:v>
                </c:pt>
                <c:pt idx="242">
                  <c:v>39813</c:v>
                </c:pt>
                <c:pt idx="243">
                  <c:v>39814</c:v>
                </c:pt>
                <c:pt idx="244">
                  <c:v>39815</c:v>
                </c:pt>
                <c:pt idx="245">
                  <c:v>39818</c:v>
                </c:pt>
                <c:pt idx="246">
                  <c:v>39819</c:v>
                </c:pt>
                <c:pt idx="247">
                  <c:v>39820</c:v>
                </c:pt>
                <c:pt idx="248">
                  <c:v>39821</c:v>
                </c:pt>
                <c:pt idx="249">
                  <c:v>39822</c:v>
                </c:pt>
                <c:pt idx="250">
                  <c:v>39825</c:v>
                </c:pt>
                <c:pt idx="251">
                  <c:v>39826</c:v>
                </c:pt>
                <c:pt idx="252">
                  <c:v>39827</c:v>
                </c:pt>
                <c:pt idx="253">
                  <c:v>39828</c:v>
                </c:pt>
                <c:pt idx="254">
                  <c:v>39829</c:v>
                </c:pt>
                <c:pt idx="255">
                  <c:v>39832</c:v>
                </c:pt>
                <c:pt idx="256">
                  <c:v>39833</c:v>
                </c:pt>
                <c:pt idx="257">
                  <c:v>39834</c:v>
                </c:pt>
                <c:pt idx="258">
                  <c:v>39835</c:v>
                </c:pt>
                <c:pt idx="259">
                  <c:v>39836</c:v>
                </c:pt>
                <c:pt idx="260">
                  <c:v>39839</c:v>
                </c:pt>
                <c:pt idx="261">
                  <c:v>39840</c:v>
                </c:pt>
                <c:pt idx="262">
                  <c:v>39841</c:v>
                </c:pt>
                <c:pt idx="263">
                  <c:v>39842</c:v>
                </c:pt>
                <c:pt idx="264">
                  <c:v>39843</c:v>
                </c:pt>
                <c:pt idx="265">
                  <c:v>39846</c:v>
                </c:pt>
                <c:pt idx="266">
                  <c:v>39847</c:v>
                </c:pt>
                <c:pt idx="267">
                  <c:v>39848</c:v>
                </c:pt>
                <c:pt idx="268">
                  <c:v>39849</c:v>
                </c:pt>
                <c:pt idx="269">
                  <c:v>39850</c:v>
                </c:pt>
                <c:pt idx="270">
                  <c:v>39853</c:v>
                </c:pt>
                <c:pt idx="271">
                  <c:v>39854</c:v>
                </c:pt>
                <c:pt idx="272">
                  <c:v>39855</c:v>
                </c:pt>
                <c:pt idx="273">
                  <c:v>39856</c:v>
                </c:pt>
                <c:pt idx="274">
                  <c:v>39857</c:v>
                </c:pt>
                <c:pt idx="275">
                  <c:v>39860</c:v>
                </c:pt>
                <c:pt idx="276">
                  <c:v>39861</c:v>
                </c:pt>
                <c:pt idx="277">
                  <c:v>39862</c:v>
                </c:pt>
                <c:pt idx="278">
                  <c:v>39863</c:v>
                </c:pt>
                <c:pt idx="279">
                  <c:v>39864</c:v>
                </c:pt>
                <c:pt idx="280">
                  <c:v>39867</c:v>
                </c:pt>
                <c:pt idx="281">
                  <c:v>39868</c:v>
                </c:pt>
                <c:pt idx="282">
                  <c:v>39869</c:v>
                </c:pt>
                <c:pt idx="283">
                  <c:v>39870</c:v>
                </c:pt>
                <c:pt idx="284">
                  <c:v>39871</c:v>
                </c:pt>
                <c:pt idx="285">
                  <c:v>39874</c:v>
                </c:pt>
                <c:pt idx="286">
                  <c:v>39875</c:v>
                </c:pt>
                <c:pt idx="287">
                  <c:v>39876</c:v>
                </c:pt>
                <c:pt idx="288">
                  <c:v>39877</c:v>
                </c:pt>
                <c:pt idx="289">
                  <c:v>39878</c:v>
                </c:pt>
                <c:pt idx="290">
                  <c:v>39881</c:v>
                </c:pt>
                <c:pt idx="291">
                  <c:v>39882</c:v>
                </c:pt>
                <c:pt idx="292">
                  <c:v>39883</c:v>
                </c:pt>
                <c:pt idx="293">
                  <c:v>39884</c:v>
                </c:pt>
                <c:pt idx="294">
                  <c:v>39885</c:v>
                </c:pt>
                <c:pt idx="295">
                  <c:v>39888</c:v>
                </c:pt>
                <c:pt idx="296">
                  <c:v>39889</c:v>
                </c:pt>
                <c:pt idx="297">
                  <c:v>39890</c:v>
                </c:pt>
                <c:pt idx="298">
                  <c:v>39891</c:v>
                </c:pt>
                <c:pt idx="299">
                  <c:v>39892</c:v>
                </c:pt>
                <c:pt idx="300">
                  <c:v>39895</c:v>
                </c:pt>
                <c:pt idx="301">
                  <c:v>39896</c:v>
                </c:pt>
                <c:pt idx="302">
                  <c:v>39897</c:v>
                </c:pt>
                <c:pt idx="303">
                  <c:v>39898</c:v>
                </c:pt>
                <c:pt idx="304">
                  <c:v>39899</c:v>
                </c:pt>
                <c:pt idx="305">
                  <c:v>39902</c:v>
                </c:pt>
                <c:pt idx="306">
                  <c:v>39903</c:v>
                </c:pt>
                <c:pt idx="307">
                  <c:v>39904</c:v>
                </c:pt>
                <c:pt idx="308">
                  <c:v>39905</c:v>
                </c:pt>
                <c:pt idx="309">
                  <c:v>39906</c:v>
                </c:pt>
                <c:pt idx="310">
                  <c:v>39909</c:v>
                </c:pt>
                <c:pt idx="311">
                  <c:v>39910</c:v>
                </c:pt>
                <c:pt idx="312">
                  <c:v>39911</c:v>
                </c:pt>
                <c:pt idx="313">
                  <c:v>39912</c:v>
                </c:pt>
                <c:pt idx="314">
                  <c:v>39913</c:v>
                </c:pt>
                <c:pt idx="315">
                  <c:v>39916</c:v>
                </c:pt>
                <c:pt idx="316">
                  <c:v>39917</c:v>
                </c:pt>
                <c:pt idx="317">
                  <c:v>39918</c:v>
                </c:pt>
                <c:pt idx="318">
                  <c:v>39919</c:v>
                </c:pt>
                <c:pt idx="319">
                  <c:v>39920</c:v>
                </c:pt>
                <c:pt idx="320">
                  <c:v>39923</c:v>
                </c:pt>
                <c:pt idx="321">
                  <c:v>39924</c:v>
                </c:pt>
                <c:pt idx="322">
                  <c:v>39925</c:v>
                </c:pt>
                <c:pt idx="323">
                  <c:v>39926</c:v>
                </c:pt>
                <c:pt idx="324">
                  <c:v>39927</c:v>
                </c:pt>
                <c:pt idx="325">
                  <c:v>39930</c:v>
                </c:pt>
                <c:pt idx="326">
                  <c:v>39931</c:v>
                </c:pt>
                <c:pt idx="327">
                  <c:v>39932</c:v>
                </c:pt>
                <c:pt idx="328">
                  <c:v>39933</c:v>
                </c:pt>
                <c:pt idx="329">
                  <c:v>39934</c:v>
                </c:pt>
                <c:pt idx="330">
                  <c:v>39937</c:v>
                </c:pt>
                <c:pt idx="331">
                  <c:v>39938</c:v>
                </c:pt>
                <c:pt idx="332">
                  <c:v>39939</c:v>
                </c:pt>
                <c:pt idx="333">
                  <c:v>39940</c:v>
                </c:pt>
                <c:pt idx="334">
                  <c:v>39941</c:v>
                </c:pt>
                <c:pt idx="335">
                  <c:v>39944</c:v>
                </c:pt>
                <c:pt idx="336">
                  <c:v>39945</c:v>
                </c:pt>
                <c:pt idx="337">
                  <c:v>39946</c:v>
                </c:pt>
                <c:pt idx="338">
                  <c:v>39947</c:v>
                </c:pt>
                <c:pt idx="339">
                  <c:v>39948</c:v>
                </c:pt>
                <c:pt idx="340">
                  <c:v>39951</c:v>
                </c:pt>
                <c:pt idx="341">
                  <c:v>39952</c:v>
                </c:pt>
                <c:pt idx="342">
                  <c:v>39953</c:v>
                </c:pt>
                <c:pt idx="343">
                  <c:v>39954</c:v>
                </c:pt>
                <c:pt idx="344">
                  <c:v>39955</c:v>
                </c:pt>
                <c:pt idx="345">
                  <c:v>39958</c:v>
                </c:pt>
                <c:pt idx="346">
                  <c:v>39959</c:v>
                </c:pt>
                <c:pt idx="347">
                  <c:v>39960</c:v>
                </c:pt>
                <c:pt idx="348">
                  <c:v>39961</c:v>
                </c:pt>
                <c:pt idx="349">
                  <c:v>39962</c:v>
                </c:pt>
                <c:pt idx="350">
                  <c:v>39965</c:v>
                </c:pt>
                <c:pt idx="351">
                  <c:v>39966</c:v>
                </c:pt>
                <c:pt idx="352">
                  <c:v>39967</c:v>
                </c:pt>
                <c:pt idx="353">
                  <c:v>39968</c:v>
                </c:pt>
                <c:pt idx="354">
                  <c:v>39969</c:v>
                </c:pt>
                <c:pt idx="355">
                  <c:v>39972</c:v>
                </c:pt>
                <c:pt idx="356">
                  <c:v>39973</c:v>
                </c:pt>
                <c:pt idx="357">
                  <c:v>39974</c:v>
                </c:pt>
                <c:pt idx="358">
                  <c:v>39975</c:v>
                </c:pt>
                <c:pt idx="359">
                  <c:v>39976</c:v>
                </c:pt>
                <c:pt idx="360">
                  <c:v>39979</c:v>
                </c:pt>
                <c:pt idx="361">
                  <c:v>39980</c:v>
                </c:pt>
                <c:pt idx="362">
                  <c:v>39981</c:v>
                </c:pt>
                <c:pt idx="363">
                  <c:v>39982</c:v>
                </c:pt>
                <c:pt idx="364">
                  <c:v>39983</c:v>
                </c:pt>
                <c:pt idx="365">
                  <c:v>39986</c:v>
                </c:pt>
                <c:pt idx="366">
                  <c:v>39987</c:v>
                </c:pt>
                <c:pt idx="367">
                  <c:v>39988</c:v>
                </c:pt>
                <c:pt idx="368">
                  <c:v>39989</c:v>
                </c:pt>
                <c:pt idx="369">
                  <c:v>39990</c:v>
                </c:pt>
                <c:pt idx="370">
                  <c:v>39993</c:v>
                </c:pt>
                <c:pt idx="371">
                  <c:v>39994</c:v>
                </c:pt>
                <c:pt idx="372">
                  <c:v>39995</c:v>
                </c:pt>
                <c:pt idx="373">
                  <c:v>39996</c:v>
                </c:pt>
                <c:pt idx="374">
                  <c:v>39997</c:v>
                </c:pt>
                <c:pt idx="375">
                  <c:v>40000</c:v>
                </c:pt>
                <c:pt idx="376">
                  <c:v>40001</c:v>
                </c:pt>
                <c:pt idx="377">
                  <c:v>40002</c:v>
                </c:pt>
                <c:pt idx="378">
                  <c:v>40003</c:v>
                </c:pt>
                <c:pt idx="379">
                  <c:v>40004</c:v>
                </c:pt>
                <c:pt idx="380">
                  <c:v>40007</c:v>
                </c:pt>
                <c:pt idx="381">
                  <c:v>40008</c:v>
                </c:pt>
                <c:pt idx="382">
                  <c:v>40009</c:v>
                </c:pt>
                <c:pt idx="383">
                  <c:v>40010</c:v>
                </c:pt>
                <c:pt idx="384">
                  <c:v>40011</c:v>
                </c:pt>
                <c:pt idx="385">
                  <c:v>40014</c:v>
                </c:pt>
                <c:pt idx="386">
                  <c:v>40015</c:v>
                </c:pt>
                <c:pt idx="387">
                  <c:v>40016</c:v>
                </c:pt>
                <c:pt idx="388">
                  <c:v>40017</c:v>
                </c:pt>
                <c:pt idx="389">
                  <c:v>40018</c:v>
                </c:pt>
                <c:pt idx="390">
                  <c:v>40021</c:v>
                </c:pt>
                <c:pt idx="391">
                  <c:v>40022</c:v>
                </c:pt>
                <c:pt idx="392">
                  <c:v>40023</c:v>
                </c:pt>
                <c:pt idx="393">
                  <c:v>40024</c:v>
                </c:pt>
                <c:pt idx="394">
                  <c:v>40025</c:v>
                </c:pt>
                <c:pt idx="395">
                  <c:v>40028</c:v>
                </c:pt>
                <c:pt idx="396">
                  <c:v>40029</c:v>
                </c:pt>
                <c:pt idx="397">
                  <c:v>40030</c:v>
                </c:pt>
                <c:pt idx="398">
                  <c:v>40031</c:v>
                </c:pt>
                <c:pt idx="399">
                  <c:v>40032</c:v>
                </c:pt>
                <c:pt idx="400">
                  <c:v>40035</c:v>
                </c:pt>
                <c:pt idx="401">
                  <c:v>40036</c:v>
                </c:pt>
                <c:pt idx="402">
                  <c:v>40037</c:v>
                </c:pt>
                <c:pt idx="403">
                  <c:v>40038</c:v>
                </c:pt>
                <c:pt idx="404">
                  <c:v>40039</c:v>
                </c:pt>
                <c:pt idx="405">
                  <c:v>40042</c:v>
                </c:pt>
                <c:pt idx="406">
                  <c:v>40043</c:v>
                </c:pt>
                <c:pt idx="407">
                  <c:v>40044</c:v>
                </c:pt>
                <c:pt idx="408">
                  <c:v>40045</c:v>
                </c:pt>
                <c:pt idx="409">
                  <c:v>40046</c:v>
                </c:pt>
                <c:pt idx="410">
                  <c:v>40049</c:v>
                </c:pt>
                <c:pt idx="411">
                  <c:v>40050</c:v>
                </c:pt>
                <c:pt idx="412">
                  <c:v>40051</c:v>
                </c:pt>
                <c:pt idx="413">
                  <c:v>40052</c:v>
                </c:pt>
                <c:pt idx="414">
                  <c:v>40053</c:v>
                </c:pt>
                <c:pt idx="415">
                  <c:v>40056</c:v>
                </c:pt>
                <c:pt idx="416">
                  <c:v>40057</c:v>
                </c:pt>
                <c:pt idx="417">
                  <c:v>40058</c:v>
                </c:pt>
                <c:pt idx="418">
                  <c:v>40059</c:v>
                </c:pt>
                <c:pt idx="419">
                  <c:v>40060</c:v>
                </c:pt>
                <c:pt idx="420">
                  <c:v>40063</c:v>
                </c:pt>
                <c:pt idx="421">
                  <c:v>40064</c:v>
                </c:pt>
                <c:pt idx="422">
                  <c:v>40065</c:v>
                </c:pt>
                <c:pt idx="423">
                  <c:v>40066</c:v>
                </c:pt>
                <c:pt idx="424">
                  <c:v>40067</c:v>
                </c:pt>
                <c:pt idx="425">
                  <c:v>40070</c:v>
                </c:pt>
                <c:pt idx="426">
                  <c:v>40071</c:v>
                </c:pt>
                <c:pt idx="427">
                  <c:v>40072</c:v>
                </c:pt>
                <c:pt idx="428">
                  <c:v>40073</c:v>
                </c:pt>
                <c:pt idx="429">
                  <c:v>40074</c:v>
                </c:pt>
                <c:pt idx="430">
                  <c:v>40077</c:v>
                </c:pt>
                <c:pt idx="431">
                  <c:v>40078</c:v>
                </c:pt>
                <c:pt idx="432">
                  <c:v>40079</c:v>
                </c:pt>
                <c:pt idx="433">
                  <c:v>40080</c:v>
                </c:pt>
                <c:pt idx="434">
                  <c:v>40081</c:v>
                </c:pt>
                <c:pt idx="435">
                  <c:v>40084</c:v>
                </c:pt>
                <c:pt idx="436">
                  <c:v>40085</c:v>
                </c:pt>
                <c:pt idx="437">
                  <c:v>40086</c:v>
                </c:pt>
                <c:pt idx="438">
                  <c:v>40087</c:v>
                </c:pt>
                <c:pt idx="439">
                  <c:v>40088</c:v>
                </c:pt>
                <c:pt idx="440">
                  <c:v>40091</c:v>
                </c:pt>
                <c:pt idx="441">
                  <c:v>40092</c:v>
                </c:pt>
                <c:pt idx="442">
                  <c:v>40093</c:v>
                </c:pt>
                <c:pt idx="443">
                  <c:v>40094</c:v>
                </c:pt>
                <c:pt idx="444">
                  <c:v>40095</c:v>
                </c:pt>
                <c:pt idx="445">
                  <c:v>40098</c:v>
                </c:pt>
                <c:pt idx="446">
                  <c:v>40099</c:v>
                </c:pt>
                <c:pt idx="447">
                  <c:v>40100</c:v>
                </c:pt>
                <c:pt idx="448">
                  <c:v>40101</c:v>
                </c:pt>
                <c:pt idx="449">
                  <c:v>40102</c:v>
                </c:pt>
                <c:pt idx="450">
                  <c:v>40105</c:v>
                </c:pt>
                <c:pt idx="451">
                  <c:v>40106</c:v>
                </c:pt>
                <c:pt idx="452">
                  <c:v>40107</c:v>
                </c:pt>
                <c:pt idx="453">
                  <c:v>40108</c:v>
                </c:pt>
                <c:pt idx="454">
                  <c:v>40109</c:v>
                </c:pt>
                <c:pt idx="455">
                  <c:v>40112</c:v>
                </c:pt>
                <c:pt idx="456">
                  <c:v>40113</c:v>
                </c:pt>
                <c:pt idx="457">
                  <c:v>40114</c:v>
                </c:pt>
                <c:pt idx="458">
                  <c:v>40115</c:v>
                </c:pt>
                <c:pt idx="459">
                  <c:v>40116</c:v>
                </c:pt>
                <c:pt idx="460">
                  <c:v>40119</c:v>
                </c:pt>
                <c:pt idx="461">
                  <c:v>40120</c:v>
                </c:pt>
                <c:pt idx="462">
                  <c:v>40121</c:v>
                </c:pt>
                <c:pt idx="463">
                  <c:v>40122</c:v>
                </c:pt>
                <c:pt idx="464">
                  <c:v>40123</c:v>
                </c:pt>
                <c:pt idx="465">
                  <c:v>40126</c:v>
                </c:pt>
                <c:pt idx="466">
                  <c:v>40127</c:v>
                </c:pt>
                <c:pt idx="467">
                  <c:v>40128</c:v>
                </c:pt>
                <c:pt idx="468">
                  <c:v>40129</c:v>
                </c:pt>
                <c:pt idx="469">
                  <c:v>40130</c:v>
                </c:pt>
                <c:pt idx="470">
                  <c:v>40133</c:v>
                </c:pt>
                <c:pt idx="471">
                  <c:v>40134</c:v>
                </c:pt>
                <c:pt idx="472">
                  <c:v>40135</c:v>
                </c:pt>
                <c:pt idx="473">
                  <c:v>40136</c:v>
                </c:pt>
                <c:pt idx="474">
                  <c:v>40137</c:v>
                </c:pt>
                <c:pt idx="475">
                  <c:v>40140</c:v>
                </c:pt>
                <c:pt idx="476">
                  <c:v>40141</c:v>
                </c:pt>
                <c:pt idx="477">
                  <c:v>40142</c:v>
                </c:pt>
                <c:pt idx="478">
                  <c:v>40143</c:v>
                </c:pt>
                <c:pt idx="479">
                  <c:v>40144</c:v>
                </c:pt>
                <c:pt idx="480">
                  <c:v>40147</c:v>
                </c:pt>
                <c:pt idx="481">
                  <c:v>40148</c:v>
                </c:pt>
                <c:pt idx="482">
                  <c:v>40149</c:v>
                </c:pt>
                <c:pt idx="483">
                  <c:v>40150</c:v>
                </c:pt>
                <c:pt idx="484">
                  <c:v>40151</c:v>
                </c:pt>
                <c:pt idx="485">
                  <c:v>40154</c:v>
                </c:pt>
                <c:pt idx="486">
                  <c:v>40155</c:v>
                </c:pt>
                <c:pt idx="487">
                  <c:v>40156</c:v>
                </c:pt>
                <c:pt idx="488">
                  <c:v>40157</c:v>
                </c:pt>
                <c:pt idx="489">
                  <c:v>40158</c:v>
                </c:pt>
                <c:pt idx="490">
                  <c:v>40161</c:v>
                </c:pt>
                <c:pt idx="491">
                  <c:v>40162</c:v>
                </c:pt>
                <c:pt idx="492">
                  <c:v>40163</c:v>
                </c:pt>
                <c:pt idx="493">
                  <c:v>40164</c:v>
                </c:pt>
                <c:pt idx="494">
                  <c:v>40165</c:v>
                </c:pt>
                <c:pt idx="495">
                  <c:v>40168</c:v>
                </c:pt>
                <c:pt idx="496">
                  <c:v>40169</c:v>
                </c:pt>
                <c:pt idx="497">
                  <c:v>40170</c:v>
                </c:pt>
                <c:pt idx="498">
                  <c:v>40171</c:v>
                </c:pt>
                <c:pt idx="499">
                  <c:v>40172</c:v>
                </c:pt>
                <c:pt idx="500">
                  <c:v>40175</c:v>
                </c:pt>
                <c:pt idx="501">
                  <c:v>40176</c:v>
                </c:pt>
                <c:pt idx="502">
                  <c:v>40177</c:v>
                </c:pt>
                <c:pt idx="503">
                  <c:v>40178</c:v>
                </c:pt>
                <c:pt idx="504">
                  <c:v>40179</c:v>
                </c:pt>
                <c:pt idx="505">
                  <c:v>40182</c:v>
                </c:pt>
                <c:pt idx="506">
                  <c:v>40183</c:v>
                </c:pt>
                <c:pt idx="507">
                  <c:v>40184</c:v>
                </c:pt>
                <c:pt idx="508">
                  <c:v>40185</c:v>
                </c:pt>
                <c:pt idx="509">
                  <c:v>40186</c:v>
                </c:pt>
                <c:pt idx="510">
                  <c:v>40189</c:v>
                </c:pt>
                <c:pt idx="511">
                  <c:v>40190</c:v>
                </c:pt>
                <c:pt idx="512">
                  <c:v>40191</c:v>
                </c:pt>
                <c:pt idx="513">
                  <c:v>40192</c:v>
                </c:pt>
                <c:pt idx="514">
                  <c:v>40193</c:v>
                </c:pt>
                <c:pt idx="515">
                  <c:v>40196</c:v>
                </c:pt>
                <c:pt idx="516">
                  <c:v>40197</c:v>
                </c:pt>
                <c:pt idx="517">
                  <c:v>40198</c:v>
                </c:pt>
                <c:pt idx="518">
                  <c:v>40199</c:v>
                </c:pt>
                <c:pt idx="519">
                  <c:v>40200</c:v>
                </c:pt>
                <c:pt idx="520">
                  <c:v>40203</c:v>
                </c:pt>
                <c:pt idx="521">
                  <c:v>40204</c:v>
                </c:pt>
                <c:pt idx="522">
                  <c:v>40205</c:v>
                </c:pt>
                <c:pt idx="523">
                  <c:v>40206</c:v>
                </c:pt>
                <c:pt idx="524">
                  <c:v>40207</c:v>
                </c:pt>
                <c:pt idx="525">
                  <c:v>40210</c:v>
                </c:pt>
                <c:pt idx="526">
                  <c:v>40211</c:v>
                </c:pt>
                <c:pt idx="527">
                  <c:v>40212</c:v>
                </c:pt>
                <c:pt idx="528">
                  <c:v>40213</c:v>
                </c:pt>
                <c:pt idx="529">
                  <c:v>40214</c:v>
                </c:pt>
                <c:pt idx="530">
                  <c:v>40217</c:v>
                </c:pt>
                <c:pt idx="531">
                  <c:v>40218</c:v>
                </c:pt>
                <c:pt idx="532">
                  <c:v>40219</c:v>
                </c:pt>
                <c:pt idx="533">
                  <c:v>40220</c:v>
                </c:pt>
                <c:pt idx="534">
                  <c:v>40221</c:v>
                </c:pt>
                <c:pt idx="535">
                  <c:v>40224</c:v>
                </c:pt>
                <c:pt idx="536">
                  <c:v>40225</c:v>
                </c:pt>
                <c:pt idx="537">
                  <c:v>40226</c:v>
                </c:pt>
                <c:pt idx="538">
                  <c:v>40227</c:v>
                </c:pt>
                <c:pt idx="539">
                  <c:v>40228</c:v>
                </c:pt>
                <c:pt idx="540">
                  <c:v>40231</c:v>
                </c:pt>
                <c:pt idx="541">
                  <c:v>40232</c:v>
                </c:pt>
                <c:pt idx="542">
                  <c:v>40233</c:v>
                </c:pt>
                <c:pt idx="543">
                  <c:v>40234</c:v>
                </c:pt>
                <c:pt idx="544">
                  <c:v>40235</c:v>
                </c:pt>
                <c:pt idx="545">
                  <c:v>40238</c:v>
                </c:pt>
                <c:pt idx="546">
                  <c:v>40239</c:v>
                </c:pt>
                <c:pt idx="547">
                  <c:v>40240</c:v>
                </c:pt>
                <c:pt idx="548">
                  <c:v>40241</c:v>
                </c:pt>
                <c:pt idx="549">
                  <c:v>40242</c:v>
                </c:pt>
                <c:pt idx="550">
                  <c:v>40245</c:v>
                </c:pt>
                <c:pt idx="551">
                  <c:v>40246</c:v>
                </c:pt>
                <c:pt idx="552">
                  <c:v>40247</c:v>
                </c:pt>
                <c:pt idx="553">
                  <c:v>40248</c:v>
                </c:pt>
                <c:pt idx="554">
                  <c:v>40249</c:v>
                </c:pt>
                <c:pt idx="555">
                  <c:v>40252</c:v>
                </c:pt>
                <c:pt idx="556">
                  <c:v>40253</c:v>
                </c:pt>
                <c:pt idx="557">
                  <c:v>40254</c:v>
                </c:pt>
                <c:pt idx="558">
                  <c:v>40255</c:v>
                </c:pt>
                <c:pt idx="559">
                  <c:v>40256</c:v>
                </c:pt>
                <c:pt idx="560">
                  <c:v>40259</c:v>
                </c:pt>
                <c:pt idx="561">
                  <c:v>40260</c:v>
                </c:pt>
                <c:pt idx="562">
                  <c:v>40261</c:v>
                </c:pt>
                <c:pt idx="563">
                  <c:v>40262</c:v>
                </c:pt>
                <c:pt idx="564">
                  <c:v>40263</c:v>
                </c:pt>
                <c:pt idx="565">
                  <c:v>40266</c:v>
                </c:pt>
                <c:pt idx="566">
                  <c:v>40267</c:v>
                </c:pt>
                <c:pt idx="567">
                  <c:v>40268</c:v>
                </c:pt>
                <c:pt idx="568">
                  <c:v>40269</c:v>
                </c:pt>
                <c:pt idx="569">
                  <c:v>40270</c:v>
                </c:pt>
                <c:pt idx="570">
                  <c:v>40273</c:v>
                </c:pt>
                <c:pt idx="571">
                  <c:v>40274</c:v>
                </c:pt>
                <c:pt idx="572">
                  <c:v>40275</c:v>
                </c:pt>
                <c:pt idx="573">
                  <c:v>40276</c:v>
                </c:pt>
                <c:pt idx="574">
                  <c:v>40277</c:v>
                </c:pt>
                <c:pt idx="575">
                  <c:v>40280</c:v>
                </c:pt>
                <c:pt idx="576">
                  <c:v>40281</c:v>
                </c:pt>
                <c:pt idx="577">
                  <c:v>40282</c:v>
                </c:pt>
                <c:pt idx="578">
                  <c:v>40283</c:v>
                </c:pt>
                <c:pt idx="579">
                  <c:v>40284</c:v>
                </c:pt>
                <c:pt idx="580">
                  <c:v>40287</c:v>
                </c:pt>
                <c:pt idx="581">
                  <c:v>40288</c:v>
                </c:pt>
                <c:pt idx="582">
                  <c:v>40289</c:v>
                </c:pt>
                <c:pt idx="583">
                  <c:v>40290</c:v>
                </c:pt>
                <c:pt idx="584">
                  <c:v>40291</c:v>
                </c:pt>
                <c:pt idx="585">
                  <c:v>40294</c:v>
                </c:pt>
                <c:pt idx="586">
                  <c:v>40295</c:v>
                </c:pt>
                <c:pt idx="587">
                  <c:v>40296</c:v>
                </c:pt>
                <c:pt idx="588">
                  <c:v>40297</c:v>
                </c:pt>
                <c:pt idx="589">
                  <c:v>40298</c:v>
                </c:pt>
                <c:pt idx="590">
                  <c:v>40301</c:v>
                </c:pt>
                <c:pt idx="591">
                  <c:v>40302</c:v>
                </c:pt>
                <c:pt idx="592">
                  <c:v>40303</c:v>
                </c:pt>
                <c:pt idx="593">
                  <c:v>40304</c:v>
                </c:pt>
                <c:pt idx="594">
                  <c:v>40305</c:v>
                </c:pt>
                <c:pt idx="595">
                  <c:v>40308</c:v>
                </c:pt>
                <c:pt idx="596">
                  <c:v>40309</c:v>
                </c:pt>
                <c:pt idx="597">
                  <c:v>40310</c:v>
                </c:pt>
                <c:pt idx="598">
                  <c:v>40311</c:v>
                </c:pt>
                <c:pt idx="599">
                  <c:v>40312</c:v>
                </c:pt>
                <c:pt idx="600">
                  <c:v>40315</c:v>
                </c:pt>
                <c:pt idx="601">
                  <c:v>40316</c:v>
                </c:pt>
                <c:pt idx="602">
                  <c:v>40317</c:v>
                </c:pt>
                <c:pt idx="603">
                  <c:v>40318</c:v>
                </c:pt>
                <c:pt idx="604">
                  <c:v>40319</c:v>
                </c:pt>
                <c:pt idx="605">
                  <c:v>40322</c:v>
                </c:pt>
                <c:pt idx="606">
                  <c:v>40323</c:v>
                </c:pt>
                <c:pt idx="607">
                  <c:v>40324</c:v>
                </c:pt>
                <c:pt idx="608">
                  <c:v>40325</c:v>
                </c:pt>
                <c:pt idx="609">
                  <c:v>40326</c:v>
                </c:pt>
                <c:pt idx="610">
                  <c:v>40329</c:v>
                </c:pt>
                <c:pt idx="611">
                  <c:v>40330</c:v>
                </c:pt>
                <c:pt idx="612">
                  <c:v>40331</c:v>
                </c:pt>
                <c:pt idx="613">
                  <c:v>40332</c:v>
                </c:pt>
                <c:pt idx="614">
                  <c:v>40333</c:v>
                </c:pt>
                <c:pt idx="615">
                  <c:v>40336</c:v>
                </c:pt>
                <c:pt idx="616">
                  <c:v>40337</c:v>
                </c:pt>
                <c:pt idx="617">
                  <c:v>40338</c:v>
                </c:pt>
                <c:pt idx="618">
                  <c:v>40339</c:v>
                </c:pt>
                <c:pt idx="619">
                  <c:v>40340</c:v>
                </c:pt>
                <c:pt idx="620">
                  <c:v>40343</c:v>
                </c:pt>
                <c:pt idx="621">
                  <c:v>40344</c:v>
                </c:pt>
                <c:pt idx="622">
                  <c:v>40345</c:v>
                </c:pt>
                <c:pt idx="623">
                  <c:v>40346</c:v>
                </c:pt>
                <c:pt idx="624">
                  <c:v>40347</c:v>
                </c:pt>
                <c:pt idx="625">
                  <c:v>40350</c:v>
                </c:pt>
                <c:pt idx="626">
                  <c:v>40351</c:v>
                </c:pt>
                <c:pt idx="627">
                  <c:v>40352</c:v>
                </c:pt>
                <c:pt idx="628">
                  <c:v>40353</c:v>
                </c:pt>
                <c:pt idx="629">
                  <c:v>40354</c:v>
                </c:pt>
                <c:pt idx="630">
                  <c:v>40357</c:v>
                </c:pt>
                <c:pt idx="631">
                  <c:v>40358</c:v>
                </c:pt>
                <c:pt idx="632">
                  <c:v>40359</c:v>
                </c:pt>
                <c:pt idx="633">
                  <c:v>40360</c:v>
                </c:pt>
                <c:pt idx="634">
                  <c:v>40361</c:v>
                </c:pt>
                <c:pt idx="635">
                  <c:v>40364</c:v>
                </c:pt>
                <c:pt idx="636">
                  <c:v>40365</c:v>
                </c:pt>
                <c:pt idx="637">
                  <c:v>40366</c:v>
                </c:pt>
                <c:pt idx="638">
                  <c:v>40367</c:v>
                </c:pt>
                <c:pt idx="639">
                  <c:v>40368</c:v>
                </c:pt>
                <c:pt idx="640">
                  <c:v>40371</c:v>
                </c:pt>
                <c:pt idx="641">
                  <c:v>40372</c:v>
                </c:pt>
                <c:pt idx="642">
                  <c:v>40373</c:v>
                </c:pt>
                <c:pt idx="643">
                  <c:v>40374</c:v>
                </c:pt>
                <c:pt idx="644">
                  <c:v>40375</c:v>
                </c:pt>
                <c:pt idx="645">
                  <c:v>40378</c:v>
                </c:pt>
                <c:pt idx="646">
                  <c:v>40379</c:v>
                </c:pt>
                <c:pt idx="647">
                  <c:v>40380</c:v>
                </c:pt>
                <c:pt idx="648">
                  <c:v>40381</c:v>
                </c:pt>
                <c:pt idx="649">
                  <c:v>40382</c:v>
                </c:pt>
                <c:pt idx="650">
                  <c:v>40385</c:v>
                </c:pt>
                <c:pt idx="651">
                  <c:v>40386</c:v>
                </c:pt>
                <c:pt idx="652">
                  <c:v>40387</c:v>
                </c:pt>
                <c:pt idx="653">
                  <c:v>40388</c:v>
                </c:pt>
                <c:pt idx="654">
                  <c:v>40389</c:v>
                </c:pt>
                <c:pt idx="655">
                  <c:v>40392</c:v>
                </c:pt>
                <c:pt idx="656">
                  <c:v>40393</c:v>
                </c:pt>
                <c:pt idx="657">
                  <c:v>40394</c:v>
                </c:pt>
                <c:pt idx="658">
                  <c:v>40395</c:v>
                </c:pt>
                <c:pt idx="659">
                  <c:v>40396</c:v>
                </c:pt>
                <c:pt idx="660">
                  <c:v>40399</c:v>
                </c:pt>
                <c:pt idx="661">
                  <c:v>40400</c:v>
                </c:pt>
                <c:pt idx="662">
                  <c:v>40401</c:v>
                </c:pt>
                <c:pt idx="663">
                  <c:v>40402</c:v>
                </c:pt>
                <c:pt idx="664">
                  <c:v>40403</c:v>
                </c:pt>
                <c:pt idx="665">
                  <c:v>40406</c:v>
                </c:pt>
                <c:pt idx="666">
                  <c:v>40407</c:v>
                </c:pt>
                <c:pt idx="667">
                  <c:v>40408</c:v>
                </c:pt>
                <c:pt idx="668">
                  <c:v>40409</c:v>
                </c:pt>
                <c:pt idx="669">
                  <c:v>40410</c:v>
                </c:pt>
                <c:pt idx="670">
                  <c:v>40413</c:v>
                </c:pt>
                <c:pt idx="671">
                  <c:v>40414</c:v>
                </c:pt>
                <c:pt idx="672">
                  <c:v>40415</c:v>
                </c:pt>
                <c:pt idx="673">
                  <c:v>40416</c:v>
                </c:pt>
                <c:pt idx="674">
                  <c:v>40417</c:v>
                </c:pt>
                <c:pt idx="675">
                  <c:v>40420</c:v>
                </c:pt>
                <c:pt idx="676">
                  <c:v>40421</c:v>
                </c:pt>
                <c:pt idx="677">
                  <c:v>40422</c:v>
                </c:pt>
                <c:pt idx="678">
                  <c:v>40423</c:v>
                </c:pt>
                <c:pt idx="679">
                  <c:v>40424</c:v>
                </c:pt>
                <c:pt idx="680">
                  <c:v>40427</c:v>
                </c:pt>
                <c:pt idx="681">
                  <c:v>40428</c:v>
                </c:pt>
                <c:pt idx="682">
                  <c:v>40429</c:v>
                </c:pt>
                <c:pt idx="683">
                  <c:v>40430</c:v>
                </c:pt>
                <c:pt idx="684">
                  <c:v>40431</c:v>
                </c:pt>
                <c:pt idx="685">
                  <c:v>40434</c:v>
                </c:pt>
                <c:pt idx="686">
                  <c:v>40435</c:v>
                </c:pt>
                <c:pt idx="687">
                  <c:v>40436</c:v>
                </c:pt>
                <c:pt idx="688">
                  <c:v>40437</c:v>
                </c:pt>
                <c:pt idx="689">
                  <c:v>40438</c:v>
                </c:pt>
                <c:pt idx="690">
                  <c:v>40441</c:v>
                </c:pt>
                <c:pt idx="691">
                  <c:v>40442</c:v>
                </c:pt>
                <c:pt idx="692">
                  <c:v>40443</c:v>
                </c:pt>
                <c:pt idx="693">
                  <c:v>40444</c:v>
                </c:pt>
                <c:pt idx="694">
                  <c:v>40445</c:v>
                </c:pt>
                <c:pt idx="695">
                  <c:v>40448</c:v>
                </c:pt>
                <c:pt idx="696">
                  <c:v>40449</c:v>
                </c:pt>
                <c:pt idx="697">
                  <c:v>40450</c:v>
                </c:pt>
                <c:pt idx="698">
                  <c:v>40451</c:v>
                </c:pt>
                <c:pt idx="699">
                  <c:v>40452</c:v>
                </c:pt>
                <c:pt idx="700">
                  <c:v>40455</c:v>
                </c:pt>
                <c:pt idx="701">
                  <c:v>40456</c:v>
                </c:pt>
                <c:pt idx="702">
                  <c:v>40457</c:v>
                </c:pt>
                <c:pt idx="703">
                  <c:v>40458</c:v>
                </c:pt>
                <c:pt idx="704">
                  <c:v>40459</c:v>
                </c:pt>
                <c:pt idx="705">
                  <c:v>40462</c:v>
                </c:pt>
                <c:pt idx="706">
                  <c:v>40463</c:v>
                </c:pt>
                <c:pt idx="707">
                  <c:v>40464</c:v>
                </c:pt>
                <c:pt idx="708">
                  <c:v>40465</c:v>
                </c:pt>
                <c:pt idx="709">
                  <c:v>40466</c:v>
                </c:pt>
                <c:pt idx="710">
                  <c:v>40469</c:v>
                </c:pt>
                <c:pt idx="711">
                  <c:v>40470</c:v>
                </c:pt>
                <c:pt idx="712">
                  <c:v>40471</c:v>
                </c:pt>
                <c:pt idx="713">
                  <c:v>40472</c:v>
                </c:pt>
                <c:pt idx="714">
                  <c:v>40473</c:v>
                </c:pt>
                <c:pt idx="715">
                  <c:v>40476</c:v>
                </c:pt>
                <c:pt idx="716">
                  <c:v>40477</c:v>
                </c:pt>
                <c:pt idx="717">
                  <c:v>40478</c:v>
                </c:pt>
                <c:pt idx="718">
                  <c:v>40479</c:v>
                </c:pt>
                <c:pt idx="719">
                  <c:v>40480</c:v>
                </c:pt>
                <c:pt idx="720">
                  <c:v>40483</c:v>
                </c:pt>
                <c:pt idx="721">
                  <c:v>40484</c:v>
                </c:pt>
                <c:pt idx="722">
                  <c:v>40485</c:v>
                </c:pt>
                <c:pt idx="723">
                  <c:v>40486</c:v>
                </c:pt>
                <c:pt idx="724">
                  <c:v>40487</c:v>
                </c:pt>
                <c:pt idx="725">
                  <c:v>40490</c:v>
                </c:pt>
                <c:pt idx="726">
                  <c:v>40491</c:v>
                </c:pt>
                <c:pt idx="727">
                  <c:v>40492</c:v>
                </c:pt>
                <c:pt idx="728">
                  <c:v>40493</c:v>
                </c:pt>
                <c:pt idx="729">
                  <c:v>40494</c:v>
                </c:pt>
                <c:pt idx="730">
                  <c:v>40497</c:v>
                </c:pt>
                <c:pt idx="731">
                  <c:v>40498</c:v>
                </c:pt>
                <c:pt idx="732">
                  <c:v>40499</c:v>
                </c:pt>
                <c:pt idx="733">
                  <c:v>40500</c:v>
                </c:pt>
                <c:pt idx="734">
                  <c:v>40501</c:v>
                </c:pt>
                <c:pt idx="735">
                  <c:v>40504</c:v>
                </c:pt>
                <c:pt idx="736">
                  <c:v>40505</c:v>
                </c:pt>
                <c:pt idx="737">
                  <c:v>40506</c:v>
                </c:pt>
                <c:pt idx="738">
                  <c:v>40507</c:v>
                </c:pt>
                <c:pt idx="739">
                  <c:v>40508</c:v>
                </c:pt>
                <c:pt idx="740">
                  <c:v>40511</c:v>
                </c:pt>
                <c:pt idx="741">
                  <c:v>40512</c:v>
                </c:pt>
                <c:pt idx="742">
                  <c:v>40513</c:v>
                </c:pt>
                <c:pt idx="743">
                  <c:v>40514</c:v>
                </c:pt>
                <c:pt idx="744">
                  <c:v>40515</c:v>
                </c:pt>
                <c:pt idx="745">
                  <c:v>40518</c:v>
                </c:pt>
                <c:pt idx="746">
                  <c:v>40519</c:v>
                </c:pt>
                <c:pt idx="747">
                  <c:v>40520</c:v>
                </c:pt>
                <c:pt idx="748">
                  <c:v>40521</c:v>
                </c:pt>
                <c:pt idx="749">
                  <c:v>40522</c:v>
                </c:pt>
                <c:pt idx="750">
                  <c:v>40525</c:v>
                </c:pt>
                <c:pt idx="751">
                  <c:v>40526</c:v>
                </c:pt>
                <c:pt idx="752">
                  <c:v>40527</c:v>
                </c:pt>
                <c:pt idx="753">
                  <c:v>40528</c:v>
                </c:pt>
                <c:pt idx="754">
                  <c:v>40529</c:v>
                </c:pt>
                <c:pt idx="755">
                  <c:v>40532</c:v>
                </c:pt>
                <c:pt idx="756">
                  <c:v>40533</c:v>
                </c:pt>
                <c:pt idx="757">
                  <c:v>40534</c:v>
                </c:pt>
                <c:pt idx="758">
                  <c:v>40535</c:v>
                </c:pt>
                <c:pt idx="759">
                  <c:v>40536</c:v>
                </c:pt>
                <c:pt idx="760">
                  <c:v>40539</c:v>
                </c:pt>
                <c:pt idx="761">
                  <c:v>40540</c:v>
                </c:pt>
                <c:pt idx="762">
                  <c:v>40541</c:v>
                </c:pt>
                <c:pt idx="763">
                  <c:v>40542</c:v>
                </c:pt>
                <c:pt idx="764">
                  <c:v>40543</c:v>
                </c:pt>
                <c:pt idx="765">
                  <c:v>40546</c:v>
                </c:pt>
                <c:pt idx="766">
                  <c:v>40547</c:v>
                </c:pt>
                <c:pt idx="767">
                  <c:v>40548</c:v>
                </c:pt>
                <c:pt idx="768">
                  <c:v>40549</c:v>
                </c:pt>
                <c:pt idx="769">
                  <c:v>40550</c:v>
                </c:pt>
                <c:pt idx="770">
                  <c:v>40553</c:v>
                </c:pt>
                <c:pt idx="771">
                  <c:v>40554</c:v>
                </c:pt>
                <c:pt idx="772">
                  <c:v>40555</c:v>
                </c:pt>
                <c:pt idx="773">
                  <c:v>40556</c:v>
                </c:pt>
                <c:pt idx="774">
                  <c:v>40557</c:v>
                </c:pt>
                <c:pt idx="775">
                  <c:v>40560</c:v>
                </c:pt>
                <c:pt idx="776">
                  <c:v>40561</c:v>
                </c:pt>
                <c:pt idx="777">
                  <c:v>40562</c:v>
                </c:pt>
                <c:pt idx="778">
                  <c:v>40563</c:v>
                </c:pt>
                <c:pt idx="779">
                  <c:v>40564</c:v>
                </c:pt>
                <c:pt idx="780">
                  <c:v>40567</c:v>
                </c:pt>
                <c:pt idx="781">
                  <c:v>40568</c:v>
                </c:pt>
                <c:pt idx="782">
                  <c:v>40569</c:v>
                </c:pt>
                <c:pt idx="783">
                  <c:v>40570</c:v>
                </c:pt>
                <c:pt idx="784">
                  <c:v>40571</c:v>
                </c:pt>
                <c:pt idx="785">
                  <c:v>40574</c:v>
                </c:pt>
                <c:pt idx="786">
                  <c:v>40575</c:v>
                </c:pt>
                <c:pt idx="787">
                  <c:v>40576</c:v>
                </c:pt>
                <c:pt idx="788">
                  <c:v>40577</c:v>
                </c:pt>
                <c:pt idx="789">
                  <c:v>40578</c:v>
                </c:pt>
                <c:pt idx="790">
                  <c:v>40581</c:v>
                </c:pt>
                <c:pt idx="791">
                  <c:v>40582</c:v>
                </c:pt>
                <c:pt idx="792">
                  <c:v>40583</c:v>
                </c:pt>
                <c:pt idx="793">
                  <c:v>40584</c:v>
                </c:pt>
                <c:pt idx="794">
                  <c:v>40585</c:v>
                </c:pt>
                <c:pt idx="795">
                  <c:v>40588</c:v>
                </c:pt>
                <c:pt idx="796">
                  <c:v>40589</c:v>
                </c:pt>
                <c:pt idx="797">
                  <c:v>40590</c:v>
                </c:pt>
                <c:pt idx="798">
                  <c:v>40591</c:v>
                </c:pt>
                <c:pt idx="799">
                  <c:v>40592</c:v>
                </c:pt>
                <c:pt idx="800">
                  <c:v>40595</c:v>
                </c:pt>
                <c:pt idx="801">
                  <c:v>40596</c:v>
                </c:pt>
                <c:pt idx="802">
                  <c:v>40597</c:v>
                </c:pt>
                <c:pt idx="803">
                  <c:v>40598</c:v>
                </c:pt>
                <c:pt idx="804">
                  <c:v>40599</c:v>
                </c:pt>
                <c:pt idx="805">
                  <c:v>40602</c:v>
                </c:pt>
                <c:pt idx="806">
                  <c:v>40603</c:v>
                </c:pt>
                <c:pt idx="807">
                  <c:v>40604</c:v>
                </c:pt>
                <c:pt idx="808">
                  <c:v>40605</c:v>
                </c:pt>
                <c:pt idx="809">
                  <c:v>40606</c:v>
                </c:pt>
                <c:pt idx="810">
                  <c:v>40609</c:v>
                </c:pt>
                <c:pt idx="811">
                  <c:v>40610</c:v>
                </c:pt>
                <c:pt idx="812">
                  <c:v>40611</c:v>
                </c:pt>
                <c:pt idx="813">
                  <c:v>40612</c:v>
                </c:pt>
                <c:pt idx="814">
                  <c:v>40613</c:v>
                </c:pt>
                <c:pt idx="815">
                  <c:v>40616</c:v>
                </c:pt>
                <c:pt idx="816">
                  <c:v>40617</c:v>
                </c:pt>
                <c:pt idx="817">
                  <c:v>40618</c:v>
                </c:pt>
                <c:pt idx="818">
                  <c:v>40619</c:v>
                </c:pt>
                <c:pt idx="819">
                  <c:v>40620</c:v>
                </c:pt>
                <c:pt idx="820">
                  <c:v>40624</c:v>
                </c:pt>
                <c:pt idx="821">
                  <c:v>40625</c:v>
                </c:pt>
                <c:pt idx="822">
                  <c:v>40626</c:v>
                </c:pt>
                <c:pt idx="823">
                  <c:v>40627</c:v>
                </c:pt>
                <c:pt idx="824">
                  <c:v>40630</c:v>
                </c:pt>
                <c:pt idx="825">
                  <c:v>40631</c:v>
                </c:pt>
                <c:pt idx="826">
                  <c:v>40632</c:v>
                </c:pt>
                <c:pt idx="827">
                  <c:v>40633</c:v>
                </c:pt>
                <c:pt idx="828">
                  <c:v>40634</c:v>
                </c:pt>
                <c:pt idx="829">
                  <c:v>40637</c:v>
                </c:pt>
                <c:pt idx="830">
                  <c:v>40638</c:v>
                </c:pt>
                <c:pt idx="831">
                  <c:v>40639</c:v>
                </c:pt>
                <c:pt idx="832">
                  <c:v>40640</c:v>
                </c:pt>
                <c:pt idx="833">
                  <c:v>40641</c:v>
                </c:pt>
                <c:pt idx="834">
                  <c:v>40644</c:v>
                </c:pt>
                <c:pt idx="835">
                  <c:v>40645</c:v>
                </c:pt>
                <c:pt idx="836">
                  <c:v>40646</c:v>
                </c:pt>
                <c:pt idx="837">
                  <c:v>40647</c:v>
                </c:pt>
                <c:pt idx="838">
                  <c:v>40648</c:v>
                </c:pt>
                <c:pt idx="839">
                  <c:v>40651</c:v>
                </c:pt>
                <c:pt idx="840">
                  <c:v>40652</c:v>
                </c:pt>
                <c:pt idx="841">
                  <c:v>40653</c:v>
                </c:pt>
                <c:pt idx="842">
                  <c:v>40658</c:v>
                </c:pt>
                <c:pt idx="843">
                  <c:v>40659</c:v>
                </c:pt>
                <c:pt idx="844">
                  <c:v>40660</c:v>
                </c:pt>
                <c:pt idx="845">
                  <c:v>40661</c:v>
                </c:pt>
                <c:pt idx="846">
                  <c:v>40662</c:v>
                </c:pt>
                <c:pt idx="847">
                  <c:v>40665</c:v>
                </c:pt>
                <c:pt idx="848">
                  <c:v>40666</c:v>
                </c:pt>
                <c:pt idx="849">
                  <c:v>40667</c:v>
                </c:pt>
                <c:pt idx="850">
                  <c:v>40668</c:v>
                </c:pt>
                <c:pt idx="851">
                  <c:v>40669</c:v>
                </c:pt>
                <c:pt idx="852">
                  <c:v>40672</c:v>
                </c:pt>
                <c:pt idx="853">
                  <c:v>40673</c:v>
                </c:pt>
                <c:pt idx="854">
                  <c:v>40674</c:v>
                </c:pt>
                <c:pt idx="855">
                  <c:v>40675</c:v>
                </c:pt>
                <c:pt idx="856">
                  <c:v>40676</c:v>
                </c:pt>
                <c:pt idx="857">
                  <c:v>40679</c:v>
                </c:pt>
                <c:pt idx="858">
                  <c:v>40680</c:v>
                </c:pt>
                <c:pt idx="859">
                  <c:v>40681</c:v>
                </c:pt>
                <c:pt idx="860">
                  <c:v>40682</c:v>
                </c:pt>
                <c:pt idx="861">
                  <c:v>40683</c:v>
                </c:pt>
                <c:pt idx="862">
                  <c:v>40686</c:v>
                </c:pt>
                <c:pt idx="863">
                  <c:v>40687</c:v>
                </c:pt>
                <c:pt idx="864">
                  <c:v>40688</c:v>
                </c:pt>
                <c:pt idx="865">
                  <c:v>40689</c:v>
                </c:pt>
                <c:pt idx="866">
                  <c:v>40690</c:v>
                </c:pt>
                <c:pt idx="867">
                  <c:v>40693</c:v>
                </c:pt>
                <c:pt idx="868">
                  <c:v>40694</c:v>
                </c:pt>
                <c:pt idx="869">
                  <c:v>40695</c:v>
                </c:pt>
                <c:pt idx="870">
                  <c:v>40696</c:v>
                </c:pt>
                <c:pt idx="871">
                  <c:v>40697</c:v>
                </c:pt>
                <c:pt idx="872">
                  <c:v>40700</c:v>
                </c:pt>
                <c:pt idx="873">
                  <c:v>40701</c:v>
                </c:pt>
                <c:pt idx="874">
                  <c:v>40702</c:v>
                </c:pt>
                <c:pt idx="875">
                  <c:v>40703</c:v>
                </c:pt>
                <c:pt idx="876">
                  <c:v>40704</c:v>
                </c:pt>
                <c:pt idx="877">
                  <c:v>40707</c:v>
                </c:pt>
                <c:pt idx="878">
                  <c:v>40708</c:v>
                </c:pt>
                <c:pt idx="879">
                  <c:v>40709</c:v>
                </c:pt>
                <c:pt idx="880">
                  <c:v>40710</c:v>
                </c:pt>
                <c:pt idx="881">
                  <c:v>40711</c:v>
                </c:pt>
                <c:pt idx="882">
                  <c:v>40714</c:v>
                </c:pt>
                <c:pt idx="883">
                  <c:v>40715</c:v>
                </c:pt>
                <c:pt idx="884">
                  <c:v>40716</c:v>
                </c:pt>
                <c:pt idx="885">
                  <c:v>40717</c:v>
                </c:pt>
                <c:pt idx="886">
                  <c:v>40718</c:v>
                </c:pt>
                <c:pt idx="887">
                  <c:v>40721</c:v>
                </c:pt>
                <c:pt idx="888">
                  <c:v>40722</c:v>
                </c:pt>
                <c:pt idx="889">
                  <c:v>40723</c:v>
                </c:pt>
                <c:pt idx="890">
                  <c:v>40724</c:v>
                </c:pt>
                <c:pt idx="891">
                  <c:v>40725</c:v>
                </c:pt>
                <c:pt idx="892">
                  <c:v>40728</c:v>
                </c:pt>
                <c:pt idx="893">
                  <c:v>40729</c:v>
                </c:pt>
                <c:pt idx="894">
                  <c:v>40730</c:v>
                </c:pt>
                <c:pt idx="895">
                  <c:v>40731</c:v>
                </c:pt>
                <c:pt idx="896">
                  <c:v>40732</c:v>
                </c:pt>
                <c:pt idx="897">
                  <c:v>40735</c:v>
                </c:pt>
                <c:pt idx="898">
                  <c:v>40736</c:v>
                </c:pt>
                <c:pt idx="899">
                  <c:v>40737</c:v>
                </c:pt>
                <c:pt idx="900">
                  <c:v>40738</c:v>
                </c:pt>
                <c:pt idx="901">
                  <c:v>40739</c:v>
                </c:pt>
                <c:pt idx="902">
                  <c:v>40742</c:v>
                </c:pt>
                <c:pt idx="903">
                  <c:v>40743</c:v>
                </c:pt>
                <c:pt idx="904">
                  <c:v>40744</c:v>
                </c:pt>
                <c:pt idx="905">
                  <c:v>40745</c:v>
                </c:pt>
                <c:pt idx="906">
                  <c:v>40746</c:v>
                </c:pt>
                <c:pt idx="907">
                  <c:v>40749</c:v>
                </c:pt>
                <c:pt idx="908">
                  <c:v>40750</c:v>
                </c:pt>
                <c:pt idx="909">
                  <c:v>40751</c:v>
                </c:pt>
                <c:pt idx="910">
                  <c:v>40752</c:v>
                </c:pt>
                <c:pt idx="911">
                  <c:v>40753</c:v>
                </c:pt>
                <c:pt idx="912">
                  <c:v>40756</c:v>
                </c:pt>
                <c:pt idx="913">
                  <c:v>40757</c:v>
                </c:pt>
                <c:pt idx="914">
                  <c:v>40758</c:v>
                </c:pt>
                <c:pt idx="915">
                  <c:v>40759</c:v>
                </c:pt>
                <c:pt idx="916">
                  <c:v>40760</c:v>
                </c:pt>
                <c:pt idx="917">
                  <c:v>40763</c:v>
                </c:pt>
                <c:pt idx="918">
                  <c:v>40764</c:v>
                </c:pt>
                <c:pt idx="919">
                  <c:v>40765</c:v>
                </c:pt>
                <c:pt idx="920">
                  <c:v>40766</c:v>
                </c:pt>
                <c:pt idx="921">
                  <c:v>40767</c:v>
                </c:pt>
                <c:pt idx="922">
                  <c:v>40770</c:v>
                </c:pt>
                <c:pt idx="923">
                  <c:v>40771</c:v>
                </c:pt>
                <c:pt idx="924">
                  <c:v>40772</c:v>
                </c:pt>
                <c:pt idx="925">
                  <c:v>40773</c:v>
                </c:pt>
                <c:pt idx="926">
                  <c:v>40774</c:v>
                </c:pt>
                <c:pt idx="927">
                  <c:v>40777</c:v>
                </c:pt>
                <c:pt idx="928">
                  <c:v>40778</c:v>
                </c:pt>
                <c:pt idx="929">
                  <c:v>40779</c:v>
                </c:pt>
                <c:pt idx="930">
                  <c:v>40780</c:v>
                </c:pt>
                <c:pt idx="931">
                  <c:v>40781</c:v>
                </c:pt>
                <c:pt idx="932">
                  <c:v>40784</c:v>
                </c:pt>
                <c:pt idx="933">
                  <c:v>40785</c:v>
                </c:pt>
                <c:pt idx="934">
                  <c:v>40786</c:v>
                </c:pt>
                <c:pt idx="935">
                  <c:v>40787</c:v>
                </c:pt>
                <c:pt idx="936">
                  <c:v>40788</c:v>
                </c:pt>
                <c:pt idx="937">
                  <c:v>40791</c:v>
                </c:pt>
                <c:pt idx="938">
                  <c:v>40792</c:v>
                </c:pt>
                <c:pt idx="939">
                  <c:v>40793</c:v>
                </c:pt>
                <c:pt idx="940">
                  <c:v>40794</c:v>
                </c:pt>
                <c:pt idx="941">
                  <c:v>40795</c:v>
                </c:pt>
                <c:pt idx="942">
                  <c:v>40798</c:v>
                </c:pt>
                <c:pt idx="943">
                  <c:v>40799</c:v>
                </c:pt>
                <c:pt idx="944">
                  <c:v>40800</c:v>
                </c:pt>
                <c:pt idx="945">
                  <c:v>40801</c:v>
                </c:pt>
                <c:pt idx="946">
                  <c:v>40805</c:v>
                </c:pt>
                <c:pt idx="947">
                  <c:v>40806</c:v>
                </c:pt>
                <c:pt idx="948">
                  <c:v>40807</c:v>
                </c:pt>
                <c:pt idx="949">
                  <c:v>40808</c:v>
                </c:pt>
                <c:pt idx="950">
                  <c:v>40809</c:v>
                </c:pt>
                <c:pt idx="951">
                  <c:v>40812</c:v>
                </c:pt>
                <c:pt idx="952">
                  <c:v>40813</c:v>
                </c:pt>
                <c:pt idx="953">
                  <c:v>40814</c:v>
                </c:pt>
                <c:pt idx="954">
                  <c:v>40815</c:v>
                </c:pt>
                <c:pt idx="955">
                  <c:v>40816</c:v>
                </c:pt>
                <c:pt idx="956">
                  <c:v>40819</c:v>
                </c:pt>
                <c:pt idx="957">
                  <c:v>40820</c:v>
                </c:pt>
                <c:pt idx="958">
                  <c:v>40821</c:v>
                </c:pt>
                <c:pt idx="959">
                  <c:v>40822</c:v>
                </c:pt>
                <c:pt idx="960">
                  <c:v>40823</c:v>
                </c:pt>
                <c:pt idx="961">
                  <c:v>40826</c:v>
                </c:pt>
                <c:pt idx="962">
                  <c:v>40827</c:v>
                </c:pt>
                <c:pt idx="963">
                  <c:v>40828</c:v>
                </c:pt>
                <c:pt idx="964">
                  <c:v>40829</c:v>
                </c:pt>
                <c:pt idx="965">
                  <c:v>40830</c:v>
                </c:pt>
                <c:pt idx="966">
                  <c:v>40833</c:v>
                </c:pt>
                <c:pt idx="967">
                  <c:v>40834</c:v>
                </c:pt>
                <c:pt idx="968">
                  <c:v>40835</c:v>
                </c:pt>
                <c:pt idx="969">
                  <c:v>40836</c:v>
                </c:pt>
                <c:pt idx="970">
                  <c:v>40837</c:v>
                </c:pt>
                <c:pt idx="971">
                  <c:v>40840</c:v>
                </c:pt>
                <c:pt idx="972">
                  <c:v>40841</c:v>
                </c:pt>
                <c:pt idx="973">
                  <c:v>40842</c:v>
                </c:pt>
                <c:pt idx="974">
                  <c:v>40843</c:v>
                </c:pt>
                <c:pt idx="975">
                  <c:v>40844</c:v>
                </c:pt>
                <c:pt idx="976">
                  <c:v>40847</c:v>
                </c:pt>
                <c:pt idx="977">
                  <c:v>40848</c:v>
                </c:pt>
                <c:pt idx="978">
                  <c:v>40850</c:v>
                </c:pt>
                <c:pt idx="979">
                  <c:v>40851</c:v>
                </c:pt>
                <c:pt idx="980">
                  <c:v>40854</c:v>
                </c:pt>
                <c:pt idx="981">
                  <c:v>40855</c:v>
                </c:pt>
                <c:pt idx="982">
                  <c:v>40856</c:v>
                </c:pt>
                <c:pt idx="983">
                  <c:v>40857</c:v>
                </c:pt>
                <c:pt idx="984">
                  <c:v>40858</c:v>
                </c:pt>
                <c:pt idx="985">
                  <c:v>40861</c:v>
                </c:pt>
                <c:pt idx="986">
                  <c:v>40862</c:v>
                </c:pt>
                <c:pt idx="987">
                  <c:v>40863</c:v>
                </c:pt>
                <c:pt idx="988">
                  <c:v>40864</c:v>
                </c:pt>
                <c:pt idx="989">
                  <c:v>40865</c:v>
                </c:pt>
                <c:pt idx="990">
                  <c:v>40869</c:v>
                </c:pt>
                <c:pt idx="991">
                  <c:v>40870</c:v>
                </c:pt>
                <c:pt idx="992">
                  <c:v>40871</c:v>
                </c:pt>
                <c:pt idx="993">
                  <c:v>40872</c:v>
                </c:pt>
                <c:pt idx="994">
                  <c:v>40875</c:v>
                </c:pt>
                <c:pt idx="995">
                  <c:v>40876</c:v>
                </c:pt>
                <c:pt idx="996">
                  <c:v>40877</c:v>
                </c:pt>
                <c:pt idx="997">
                  <c:v>40878</c:v>
                </c:pt>
                <c:pt idx="998">
                  <c:v>40879</c:v>
                </c:pt>
                <c:pt idx="999">
                  <c:v>40882</c:v>
                </c:pt>
                <c:pt idx="1000">
                  <c:v>40883</c:v>
                </c:pt>
                <c:pt idx="1001">
                  <c:v>40884</c:v>
                </c:pt>
                <c:pt idx="1002">
                  <c:v>40885</c:v>
                </c:pt>
                <c:pt idx="1003">
                  <c:v>40886</c:v>
                </c:pt>
                <c:pt idx="1004">
                  <c:v>40889</c:v>
                </c:pt>
                <c:pt idx="1005">
                  <c:v>40890</c:v>
                </c:pt>
                <c:pt idx="1006">
                  <c:v>40891</c:v>
                </c:pt>
                <c:pt idx="1007">
                  <c:v>40892</c:v>
                </c:pt>
                <c:pt idx="1008">
                  <c:v>40893</c:v>
                </c:pt>
                <c:pt idx="1009">
                  <c:v>40896</c:v>
                </c:pt>
                <c:pt idx="1010">
                  <c:v>40897</c:v>
                </c:pt>
                <c:pt idx="1011">
                  <c:v>40898</c:v>
                </c:pt>
                <c:pt idx="1012">
                  <c:v>40899</c:v>
                </c:pt>
                <c:pt idx="1013">
                  <c:v>40900</c:v>
                </c:pt>
                <c:pt idx="1014">
                  <c:v>40903</c:v>
                </c:pt>
                <c:pt idx="1015">
                  <c:v>40904</c:v>
                </c:pt>
                <c:pt idx="1016">
                  <c:v>40905</c:v>
                </c:pt>
                <c:pt idx="1017">
                  <c:v>40906</c:v>
                </c:pt>
                <c:pt idx="1018">
                  <c:v>40907</c:v>
                </c:pt>
                <c:pt idx="1019">
                  <c:v>40910</c:v>
                </c:pt>
                <c:pt idx="1020">
                  <c:v>40911</c:v>
                </c:pt>
                <c:pt idx="1021">
                  <c:v>40912</c:v>
                </c:pt>
                <c:pt idx="1022">
                  <c:v>40913</c:v>
                </c:pt>
                <c:pt idx="1023">
                  <c:v>40914</c:v>
                </c:pt>
                <c:pt idx="1024">
                  <c:v>40917</c:v>
                </c:pt>
                <c:pt idx="1025">
                  <c:v>40918</c:v>
                </c:pt>
                <c:pt idx="1026">
                  <c:v>40919</c:v>
                </c:pt>
                <c:pt idx="1027">
                  <c:v>40920</c:v>
                </c:pt>
                <c:pt idx="1028">
                  <c:v>40921</c:v>
                </c:pt>
                <c:pt idx="1029">
                  <c:v>40924</c:v>
                </c:pt>
                <c:pt idx="1030">
                  <c:v>40925</c:v>
                </c:pt>
                <c:pt idx="1031">
                  <c:v>40926</c:v>
                </c:pt>
                <c:pt idx="1032">
                  <c:v>40927</c:v>
                </c:pt>
                <c:pt idx="1033">
                  <c:v>40928</c:v>
                </c:pt>
                <c:pt idx="1034">
                  <c:v>40931</c:v>
                </c:pt>
                <c:pt idx="1035">
                  <c:v>40932</c:v>
                </c:pt>
                <c:pt idx="1036">
                  <c:v>40933</c:v>
                </c:pt>
                <c:pt idx="1037">
                  <c:v>40934</c:v>
                </c:pt>
                <c:pt idx="1038">
                  <c:v>40935</c:v>
                </c:pt>
                <c:pt idx="1039">
                  <c:v>40938</c:v>
                </c:pt>
                <c:pt idx="1040">
                  <c:v>40939</c:v>
                </c:pt>
                <c:pt idx="1041">
                  <c:v>40940</c:v>
                </c:pt>
                <c:pt idx="1042">
                  <c:v>40941</c:v>
                </c:pt>
                <c:pt idx="1043">
                  <c:v>40942</c:v>
                </c:pt>
                <c:pt idx="1044">
                  <c:v>40946</c:v>
                </c:pt>
                <c:pt idx="1045">
                  <c:v>40947</c:v>
                </c:pt>
                <c:pt idx="1046">
                  <c:v>40948</c:v>
                </c:pt>
                <c:pt idx="1047">
                  <c:v>40949</c:v>
                </c:pt>
                <c:pt idx="1048">
                  <c:v>40952</c:v>
                </c:pt>
                <c:pt idx="1049">
                  <c:v>40953</c:v>
                </c:pt>
                <c:pt idx="1050">
                  <c:v>40954</c:v>
                </c:pt>
                <c:pt idx="1051">
                  <c:v>40955</c:v>
                </c:pt>
                <c:pt idx="1052">
                  <c:v>40956</c:v>
                </c:pt>
                <c:pt idx="1053">
                  <c:v>40959</c:v>
                </c:pt>
                <c:pt idx="1054">
                  <c:v>40960</c:v>
                </c:pt>
                <c:pt idx="1055">
                  <c:v>40961</c:v>
                </c:pt>
                <c:pt idx="1056">
                  <c:v>40962</c:v>
                </c:pt>
                <c:pt idx="1057">
                  <c:v>40963</c:v>
                </c:pt>
                <c:pt idx="1058">
                  <c:v>40966</c:v>
                </c:pt>
                <c:pt idx="1059">
                  <c:v>40967</c:v>
                </c:pt>
                <c:pt idx="1060">
                  <c:v>40968</c:v>
                </c:pt>
                <c:pt idx="1061">
                  <c:v>40969</c:v>
                </c:pt>
                <c:pt idx="1062">
                  <c:v>40970</c:v>
                </c:pt>
                <c:pt idx="1063">
                  <c:v>40973</c:v>
                </c:pt>
                <c:pt idx="1064">
                  <c:v>40974</c:v>
                </c:pt>
                <c:pt idx="1065">
                  <c:v>40975</c:v>
                </c:pt>
                <c:pt idx="1066">
                  <c:v>40976</c:v>
                </c:pt>
                <c:pt idx="1067">
                  <c:v>40977</c:v>
                </c:pt>
                <c:pt idx="1068">
                  <c:v>40980</c:v>
                </c:pt>
                <c:pt idx="1069">
                  <c:v>40981</c:v>
                </c:pt>
                <c:pt idx="1070">
                  <c:v>40982</c:v>
                </c:pt>
                <c:pt idx="1071">
                  <c:v>40983</c:v>
                </c:pt>
                <c:pt idx="1072">
                  <c:v>40984</c:v>
                </c:pt>
                <c:pt idx="1073">
                  <c:v>40987</c:v>
                </c:pt>
                <c:pt idx="1074">
                  <c:v>40988</c:v>
                </c:pt>
                <c:pt idx="1075">
                  <c:v>40989</c:v>
                </c:pt>
                <c:pt idx="1076">
                  <c:v>40990</c:v>
                </c:pt>
                <c:pt idx="1077">
                  <c:v>40991</c:v>
                </c:pt>
                <c:pt idx="1078">
                  <c:v>40994</c:v>
                </c:pt>
                <c:pt idx="1079">
                  <c:v>40995</c:v>
                </c:pt>
                <c:pt idx="1080">
                  <c:v>40996</c:v>
                </c:pt>
                <c:pt idx="1081">
                  <c:v>40997</c:v>
                </c:pt>
                <c:pt idx="1082">
                  <c:v>40998</c:v>
                </c:pt>
                <c:pt idx="1083">
                  <c:v>41001</c:v>
                </c:pt>
                <c:pt idx="1084">
                  <c:v>41002</c:v>
                </c:pt>
                <c:pt idx="1085">
                  <c:v>41003</c:v>
                </c:pt>
                <c:pt idx="1086">
                  <c:v>41008</c:v>
                </c:pt>
                <c:pt idx="1087">
                  <c:v>41009</c:v>
                </c:pt>
                <c:pt idx="1088">
                  <c:v>41010</c:v>
                </c:pt>
                <c:pt idx="1089">
                  <c:v>41011</c:v>
                </c:pt>
                <c:pt idx="1090">
                  <c:v>41012</c:v>
                </c:pt>
                <c:pt idx="1091">
                  <c:v>41015</c:v>
                </c:pt>
                <c:pt idx="1092">
                  <c:v>41016</c:v>
                </c:pt>
                <c:pt idx="1093">
                  <c:v>41017</c:v>
                </c:pt>
                <c:pt idx="1094">
                  <c:v>41018</c:v>
                </c:pt>
                <c:pt idx="1095">
                  <c:v>41019</c:v>
                </c:pt>
                <c:pt idx="1096">
                  <c:v>41022</c:v>
                </c:pt>
                <c:pt idx="1097">
                  <c:v>41023</c:v>
                </c:pt>
                <c:pt idx="1098">
                  <c:v>41024</c:v>
                </c:pt>
                <c:pt idx="1099">
                  <c:v>41025</c:v>
                </c:pt>
                <c:pt idx="1100">
                  <c:v>41026</c:v>
                </c:pt>
                <c:pt idx="1101">
                  <c:v>41029</c:v>
                </c:pt>
                <c:pt idx="1102">
                  <c:v>41031</c:v>
                </c:pt>
                <c:pt idx="1103">
                  <c:v>41032</c:v>
                </c:pt>
                <c:pt idx="1104">
                  <c:v>41033</c:v>
                </c:pt>
                <c:pt idx="1105">
                  <c:v>41036</c:v>
                </c:pt>
                <c:pt idx="1106">
                  <c:v>41037</c:v>
                </c:pt>
                <c:pt idx="1107">
                  <c:v>41038</c:v>
                </c:pt>
                <c:pt idx="1108">
                  <c:v>41039</c:v>
                </c:pt>
                <c:pt idx="1109">
                  <c:v>41040</c:v>
                </c:pt>
                <c:pt idx="1110">
                  <c:v>41043</c:v>
                </c:pt>
                <c:pt idx="1111">
                  <c:v>41044</c:v>
                </c:pt>
                <c:pt idx="1112">
                  <c:v>41045</c:v>
                </c:pt>
                <c:pt idx="1113">
                  <c:v>41046</c:v>
                </c:pt>
                <c:pt idx="1114">
                  <c:v>41047</c:v>
                </c:pt>
                <c:pt idx="1115">
                  <c:v>41050</c:v>
                </c:pt>
                <c:pt idx="1116">
                  <c:v>41051</c:v>
                </c:pt>
                <c:pt idx="1117">
                  <c:v>41052</c:v>
                </c:pt>
                <c:pt idx="1118">
                  <c:v>41053</c:v>
                </c:pt>
                <c:pt idx="1119">
                  <c:v>41054</c:v>
                </c:pt>
                <c:pt idx="1120">
                  <c:v>41057</c:v>
                </c:pt>
                <c:pt idx="1121">
                  <c:v>41058</c:v>
                </c:pt>
                <c:pt idx="1122">
                  <c:v>41059</c:v>
                </c:pt>
                <c:pt idx="1123">
                  <c:v>41060</c:v>
                </c:pt>
                <c:pt idx="1124">
                  <c:v>41061</c:v>
                </c:pt>
                <c:pt idx="1125">
                  <c:v>41064</c:v>
                </c:pt>
                <c:pt idx="1126">
                  <c:v>41065</c:v>
                </c:pt>
                <c:pt idx="1127">
                  <c:v>41066</c:v>
                </c:pt>
                <c:pt idx="1128">
                  <c:v>41067</c:v>
                </c:pt>
                <c:pt idx="1129">
                  <c:v>41068</c:v>
                </c:pt>
                <c:pt idx="1130">
                  <c:v>41071</c:v>
                </c:pt>
                <c:pt idx="1131">
                  <c:v>41072</c:v>
                </c:pt>
                <c:pt idx="1132">
                  <c:v>41073</c:v>
                </c:pt>
                <c:pt idx="1133">
                  <c:v>41074</c:v>
                </c:pt>
                <c:pt idx="1134">
                  <c:v>41075</c:v>
                </c:pt>
                <c:pt idx="1135">
                  <c:v>41078</c:v>
                </c:pt>
                <c:pt idx="1136">
                  <c:v>41079</c:v>
                </c:pt>
                <c:pt idx="1137">
                  <c:v>41080</c:v>
                </c:pt>
                <c:pt idx="1138">
                  <c:v>41081</c:v>
                </c:pt>
                <c:pt idx="1139">
                  <c:v>41082</c:v>
                </c:pt>
                <c:pt idx="1140">
                  <c:v>41085</c:v>
                </c:pt>
                <c:pt idx="1141">
                  <c:v>41086</c:v>
                </c:pt>
                <c:pt idx="1142">
                  <c:v>41087</c:v>
                </c:pt>
                <c:pt idx="1143">
                  <c:v>41088</c:v>
                </c:pt>
                <c:pt idx="1144">
                  <c:v>41089</c:v>
                </c:pt>
                <c:pt idx="1145">
                  <c:v>41092</c:v>
                </c:pt>
                <c:pt idx="1146">
                  <c:v>41093</c:v>
                </c:pt>
                <c:pt idx="1147">
                  <c:v>41094</c:v>
                </c:pt>
                <c:pt idx="1148">
                  <c:v>41095</c:v>
                </c:pt>
                <c:pt idx="1149">
                  <c:v>41096</c:v>
                </c:pt>
                <c:pt idx="1150">
                  <c:v>41099</c:v>
                </c:pt>
                <c:pt idx="1151">
                  <c:v>41100</c:v>
                </c:pt>
                <c:pt idx="1152">
                  <c:v>41101</c:v>
                </c:pt>
                <c:pt idx="1153">
                  <c:v>41102</c:v>
                </c:pt>
                <c:pt idx="1154">
                  <c:v>41103</c:v>
                </c:pt>
                <c:pt idx="1155">
                  <c:v>41106</c:v>
                </c:pt>
                <c:pt idx="1156">
                  <c:v>41107</c:v>
                </c:pt>
                <c:pt idx="1157">
                  <c:v>41108</c:v>
                </c:pt>
                <c:pt idx="1158">
                  <c:v>41109</c:v>
                </c:pt>
                <c:pt idx="1159">
                  <c:v>41110</c:v>
                </c:pt>
                <c:pt idx="1160">
                  <c:v>41113</c:v>
                </c:pt>
                <c:pt idx="1161">
                  <c:v>41114</c:v>
                </c:pt>
                <c:pt idx="1162">
                  <c:v>41115</c:v>
                </c:pt>
                <c:pt idx="1163">
                  <c:v>41116</c:v>
                </c:pt>
                <c:pt idx="1164">
                  <c:v>41117</c:v>
                </c:pt>
                <c:pt idx="1165">
                  <c:v>41120</c:v>
                </c:pt>
                <c:pt idx="1166">
                  <c:v>41121</c:v>
                </c:pt>
                <c:pt idx="1167">
                  <c:v>41122</c:v>
                </c:pt>
                <c:pt idx="1168">
                  <c:v>41123</c:v>
                </c:pt>
                <c:pt idx="1169">
                  <c:v>41124</c:v>
                </c:pt>
                <c:pt idx="1170">
                  <c:v>41127</c:v>
                </c:pt>
                <c:pt idx="1171">
                  <c:v>41128</c:v>
                </c:pt>
                <c:pt idx="1172">
                  <c:v>41129</c:v>
                </c:pt>
                <c:pt idx="1173">
                  <c:v>41130</c:v>
                </c:pt>
                <c:pt idx="1174">
                  <c:v>41131</c:v>
                </c:pt>
                <c:pt idx="1175">
                  <c:v>41134</c:v>
                </c:pt>
                <c:pt idx="1176">
                  <c:v>41135</c:v>
                </c:pt>
                <c:pt idx="1177">
                  <c:v>41136</c:v>
                </c:pt>
                <c:pt idx="1178">
                  <c:v>41137</c:v>
                </c:pt>
                <c:pt idx="1179">
                  <c:v>41138</c:v>
                </c:pt>
                <c:pt idx="1180">
                  <c:v>41141</c:v>
                </c:pt>
                <c:pt idx="1181">
                  <c:v>41142</c:v>
                </c:pt>
                <c:pt idx="1182">
                  <c:v>41143</c:v>
                </c:pt>
                <c:pt idx="1183">
                  <c:v>41144</c:v>
                </c:pt>
                <c:pt idx="1184">
                  <c:v>41145</c:v>
                </c:pt>
                <c:pt idx="1185">
                  <c:v>41148</c:v>
                </c:pt>
                <c:pt idx="1186">
                  <c:v>41149</c:v>
                </c:pt>
                <c:pt idx="1187">
                  <c:v>41150</c:v>
                </c:pt>
                <c:pt idx="1188">
                  <c:v>41151</c:v>
                </c:pt>
                <c:pt idx="1189">
                  <c:v>41152</c:v>
                </c:pt>
                <c:pt idx="1190">
                  <c:v>41155</c:v>
                </c:pt>
                <c:pt idx="1191">
                  <c:v>41156</c:v>
                </c:pt>
                <c:pt idx="1192">
                  <c:v>41157</c:v>
                </c:pt>
                <c:pt idx="1193">
                  <c:v>41158</c:v>
                </c:pt>
                <c:pt idx="1194">
                  <c:v>41159</c:v>
                </c:pt>
                <c:pt idx="1195">
                  <c:v>41162</c:v>
                </c:pt>
                <c:pt idx="1196">
                  <c:v>41163</c:v>
                </c:pt>
                <c:pt idx="1197">
                  <c:v>41164</c:v>
                </c:pt>
                <c:pt idx="1198">
                  <c:v>41165</c:v>
                </c:pt>
                <c:pt idx="1199">
                  <c:v>41166</c:v>
                </c:pt>
                <c:pt idx="1200">
                  <c:v>41169</c:v>
                </c:pt>
                <c:pt idx="1201">
                  <c:v>41170</c:v>
                </c:pt>
                <c:pt idx="1202">
                  <c:v>41171</c:v>
                </c:pt>
                <c:pt idx="1203">
                  <c:v>41172</c:v>
                </c:pt>
                <c:pt idx="1204">
                  <c:v>41173</c:v>
                </c:pt>
                <c:pt idx="1205">
                  <c:v>41176</c:v>
                </c:pt>
                <c:pt idx="1206">
                  <c:v>41177</c:v>
                </c:pt>
                <c:pt idx="1207">
                  <c:v>41178</c:v>
                </c:pt>
                <c:pt idx="1208">
                  <c:v>41179</c:v>
                </c:pt>
                <c:pt idx="1209">
                  <c:v>41180</c:v>
                </c:pt>
                <c:pt idx="1210">
                  <c:v>41183</c:v>
                </c:pt>
                <c:pt idx="1211">
                  <c:v>41184</c:v>
                </c:pt>
                <c:pt idx="1212">
                  <c:v>41185</c:v>
                </c:pt>
                <c:pt idx="1213">
                  <c:v>41186</c:v>
                </c:pt>
                <c:pt idx="1214">
                  <c:v>41187</c:v>
                </c:pt>
                <c:pt idx="1215">
                  <c:v>41190</c:v>
                </c:pt>
                <c:pt idx="1216">
                  <c:v>41191</c:v>
                </c:pt>
                <c:pt idx="1217">
                  <c:v>41192</c:v>
                </c:pt>
                <c:pt idx="1218">
                  <c:v>41193</c:v>
                </c:pt>
                <c:pt idx="1219">
                  <c:v>41194</c:v>
                </c:pt>
                <c:pt idx="1220">
                  <c:v>41197</c:v>
                </c:pt>
                <c:pt idx="1221">
                  <c:v>41198</c:v>
                </c:pt>
                <c:pt idx="1222">
                  <c:v>41199</c:v>
                </c:pt>
                <c:pt idx="1223">
                  <c:v>41200</c:v>
                </c:pt>
                <c:pt idx="1224">
                  <c:v>41201</c:v>
                </c:pt>
                <c:pt idx="1225">
                  <c:v>41204</c:v>
                </c:pt>
                <c:pt idx="1226">
                  <c:v>41205</c:v>
                </c:pt>
                <c:pt idx="1227">
                  <c:v>41206</c:v>
                </c:pt>
                <c:pt idx="1228">
                  <c:v>41207</c:v>
                </c:pt>
                <c:pt idx="1229">
                  <c:v>41208</c:v>
                </c:pt>
                <c:pt idx="1230">
                  <c:v>41211</c:v>
                </c:pt>
                <c:pt idx="1231">
                  <c:v>41212</c:v>
                </c:pt>
                <c:pt idx="1232">
                  <c:v>41213</c:v>
                </c:pt>
                <c:pt idx="1233">
                  <c:v>41214</c:v>
                </c:pt>
                <c:pt idx="1234">
                  <c:v>41218</c:v>
                </c:pt>
                <c:pt idx="1235">
                  <c:v>41219</c:v>
                </c:pt>
                <c:pt idx="1236">
                  <c:v>41220</c:v>
                </c:pt>
                <c:pt idx="1237">
                  <c:v>41221</c:v>
                </c:pt>
                <c:pt idx="1238">
                  <c:v>41222</c:v>
                </c:pt>
                <c:pt idx="1239">
                  <c:v>41225</c:v>
                </c:pt>
                <c:pt idx="1240">
                  <c:v>41226</c:v>
                </c:pt>
                <c:pt idx="1241">
                  <c:v>41227</c:v>
                </c:pt>
                <c:pt idx="1242">
                  <c:v>41228</c:v>
                </c:pt>
                <c:pt idx="1243">
                  <c:v>41229</c:v>
                </c:pt>
                <c:pt idx="1244">
                  <c:v>41233</c:v>
                </c:pt>
                <c:pt idx="1245">
                  <c:v>41234</c:v>
                </c:pt>
                <c:pt idx="1246">
                  <c:v>41235</c:v>
                </c:pt>
                <c:pt idx="1247">
                  <c:v>41236</c:v>
                </c:pt>
                <c:pt idx="1248">
                  <c:v>41239</c:v>
                </c:pt>
                <c:pt idx="1249">
                  <c:v>41240</c:v>
                </c:pt>
                <c:pt idx="1250">
                  <c:v>41241</c:v>
                </c:pt>
                <c:pt idx="1251">
                  <c:v>41242</c:v>
                </c:pt>
                <c:pt idx="1252">
                  <c:v>41243</c:v>
                </c:pt>
                <c:pt idx="1253">
                  <c:v>41246</c:v>
                </c:pt>
                <c:pt idx="1254">
                  <c:v>41247</c:v>
                </c:pt>
                <c:pt idx="1255">
                  <c:v>41248</c:v>
                </c:pt>
                <c:pt idx="1256">
                  <c:v>41249</c:v>
                </c:pt>
                <c:pt idx="1257">
                  <c:v>41250</c:v>
                </c:pt>
                <c:pt idx="1258">
                  <c:v>41253</c:v>
                </c:pt>
                <c:pt idx="1259">
                  <c:v>41254</c:v>
                </c:pt>
                <c:pt idx="1260">
                  <c:v>41255</c:v>
                </c:pt>
                <c:pt idx="1261">
                  <c:v>41256</c:v>
                </c:pt>
                <c:pt idx="1262">
                  <c:v>41257</c:v>
                </c:pt>
                <c:pt idx="1263">
                  <c:v>41260</c:v>
                </c:pt>
                <c:pt idx="1264">
                  <c:v>41261</c:v>
                </c:pt>
                <c:pt idx="1265">
                  <c:v>41262</c:v>
                </c:pt>
                <c:pt idx="1266">
                  <c:v>41263</c:v>
                </c:pt>
                <c:pt idx="1267">
                  <c:v>41264</c:v>
                </c:pt>
                <c:pt idx="1268">
                  <c:v>41267</c:v>
                </c:pt>
                <c:pt idx="1269">
                  <c:v>41269</c:v>
                </c:pt>
                <c:pt idx="1270">
                  <c:v>41270</c:v>
                </c:pt>
                <c:pt idx="1271">
                  <c:v>41271</c:v>
                </c:pt>
                <c:pt idx="1272">
                  <c:v>41274</c:v>
                </c:pt>
                <c:pt idx="1273">
                  <c:v>41276</c:v>
                </c:pt>
                <c:pt idx="1274">
                  <c:v>41277</c:v>
                </c:pt>
                <c:pt idx="1275">
                  <c:v>41278</c:v>
                </c:pt>
                <c:pt idx="1276">
                  <c:v>41281</c:v>
                </c:pt>
                <c:pt idx="1277">
                  <c:v>41282</c:v>
                </c:pt>
                <c:pt idx="1278">
                  <c:v>41283</c:v>
                </c:pt>
                <c:pt idx="1279">
                  <c:v>41284</c:v>
                </c:pt>
                <c:pt idx="1280">
                  <c:v>41285</c:v>
                </c:pt>
                <c:pt idx="1281">
                  <c:v>41288</c:v>
                </c:pt>
                <c:pt idx="1282">
                  <c:v>41289</c:v>
                </c:pt>
                <c:pt idx="1283">
                  <c:v>41290</c:v>
                </c:pt>
                <c:pt idx="1284">
                  <c:v>41291</c:v>
                </c:pt>
                <c:pt idx="1285">
                  <c:v>41292</c:v>
                </c:pt>
                <c:pt idx="1286">
                  <c:v>41295</c:v>
                </c:pt>
                <c:pt idx="1287">
                  <c:v>41296</c:v>
                </c:pt>
                <c:pt idx="1288">
                  <c:v>41297</c:v>
                </c:pt>
                <c:pt idx="1289">
                  <c:v>41298</c:v>
                </c:pt>
                <c:pt idx="1290">
                  <c:v>41299</c:v>
                </c:pt>
                <c:pt idx="1291">
                  <c:v>41302</c:v>
                </c:pt>
                <c:pt idx="1292">
                  <c:v>41303</c:v>
                </c:pt>
                <c:pt idx="1293">
                  <c:v>41304</c:v>
                </c:pt>
                <c:pt idx="1294">
                  <c:v>41305</c:v>
                </c:pt>
                <c:pt idx="1295">
                  <c:v>41306</c:v>
                </c:pt>
                <c:pt idx="1296">
                  <c:v>41309</c:v>
                </c:pt>
                <c:pt idx="1297">
                  <c:v>41310</c:v>
                </c:pt>
                <c:pt idx="1298">
                  <c:v>41311</c:v>
                </c:pt>
                <c:pt idx="1299">
                  <c:v>41312</c:v>
                </c:pt>
                <c:pt idx="1300">
                  <c:v>41313</c:v>
                </c:pt>
                <c:pt idx="1301">
                  <c:v>41316</c:v>
                </c:pt>
                <c:pt idx="1302">
                  <c:v>41317</c:v>
                </c:pt>
                <c:pt idx="1303">
                  <c:v>41318</c:v>
                </c:pt>
                <c:pt idx="1304">
                  <c:v>41319</c:v>
                </c:pt>
                <c:pt idx="1305">
                  <c:v>41320</c:v>
                </c:pt>
                <c:pt idx="1306">
                  <c:v>41323</c:v>
                </c:pt>
                <c:pt idx="1307">
                  <c:v>41324</c:v>
                </c:pt>
                <c:pt idx="1308">
                  <c:v>41325</c:v>
                </c:pt>
                <c:pt idx="1309">
                  <c:v>41326</c:v>
                </c:pt>
                <c:pt idx="1310">
                  <c:v>41327</c:v>
                </c:pt>
                <c:pt idx="1311">
                  <c:v>41330</c:v>
                </c:pt>
                <c:pt idx="1312">
                  <c:v>41331</c:v>
                </c:pt>
                <c:pt idx="1313">
                  <c:v>41332</c:v>
                </c:pt>
                <c:pt idx="1314">
                  <c:v>41333</c:v>
                </c:pt>
                <c:pt idx="1315">
                  <c:v>41334</c:v>
                </c:pt>
                <c:pt idx="1316">
                  <c:v>41337</c:v>
                </c:pt>
                <c:pt idx="1317">
                  <c:v>41338</c:v>
                </c:pt>
                <c:pt idx="1318">
                  <c:v>41339</c:v>
                </c:pt>
                <c:pt idx="1319">
                  <c:v>41340</c:v>
                </c:pt>
                <c:pt idx="1320">
                  <c:v>41341</c:v>
                </c:pt>
                <c:pt idx="1321">
                  <c:v>41344</c:v>
                </c:pt>
                <c:pt idx="1322">
                  <c:v>41345</c:v>
                </c:pt>
                <c:pt idx="1323">
                  <c:v>41346</c:v>
                </c:pt>
                <c:pt idx="1324">
                  <c:v>41347</c:v>
                </c:pt>
                <c:pt idx="1325">
                  <c:v>41348</c:v>
                </c:pt>
                <c:pt idx="1326">
                  <c:v>41351</c:v>
                </c:pt>
                <c:pt idx="1327">
                  <c:v>41352</c:v>
                </c:pt>
                <c:pt idx="1328">
                  <c:v>41353</c:v>
                </c:pt>
                <c:pt idx="1329">
                  <c:v>41354</c:v>
                </c:pt>
                <c:pt idx="1330">
                  <c:v>41355</c:v>
                </c:pt>
                <c:pt idx="1331">
                  <c:v>41358</c:v>
                </c:pt>
                <c:pt idx="1332">
                  <c:v>41359</c:v>
                </c:pt>
                <c:pt idx="1333">
                  <c:v>41360</c:v>
                </c:pt>
                <c:pt idx="1334">
                  <c:v>41361</c:v>
                </c:pt>
                <c:pt idx="1335">
                  <c:v>41365</c:v>
                </c:pt>
                <c:pt idx="1336">
                  <c:v>41366</c:v>
                </c:pt>
                <c:pt idx="1337">
                  <c:v>41367</c:v>
                </c:pt>
                <c:pt idx="1338">
                  <c:v>41368</c:v>
                </c:pt>
                <c:pt idx="1339">
                  <c:v>41369</c:v>
                </c:pt>
                <c:pt idx="1340">
                  <c:v>41372</c:v>
                </c:pt>
                <c:pt idx="1341">
                  <c:v>41373</c:v>
                </c:pt>
                <c:pt idx="1342">
                  <c:v>41374</c:v>
                </c:pt>
                <c:pt idx="1343">
                  <c:v>41375</c:v>
                </c:pt>
                <c:pt idx="1344">
                  <c:v>41376</c:v>
                </c:pt>
                <c:pt idx="1345">
                  <c:v>41379</c:v>
                </c:pt>
                <c:pt idx="1346">
                  <c:v>41380</c:v>
                </c:pt>
                <c:pt idx="1347">
                  <c:v>41381</c:v>
                </c:pt>
                <c:pt idx="1348">
                  <c:v>41382</c:v>
                </c:pt>
                <c:pt idx="1349">
                  <c:v>41383</c:v>
                </c:pt>
                <c:pt idx="1350">
                  <c:v>41386</c:v>
                </c:pt>
                <c:pt idx="1351">
                  <c:v>41387</c:v>
                </c:pt>
                <c:pt idx="1352">
                  <c:v>41388</c:v>
                </c:pt>
                <c:pt idx="1353">
                  <c:v>41389</c:v>
                </c:pt>
                <c:pt idx="1354">
                  <c:v>41390</c:v>
                </c:pt>
                <c:pt idx="1355">
                  <c:v>41393</c:v>
                </c:pt>
                <c:pt idx="1356">
                  <c:v>41394</c:v>
                </c:pt>
                <c:pt idx="1357">
                  <c:v>41396</c:v>
                </c:pt>
                <c:pt idx="1358">
                  <c:v>41397</c:v>
                </c:pt>
                <c:pt idx="1359">
                  <c:v>41400</c:v>
                </c:pt>
                <c:pt idx="1360">
                  <c:v>41401</c:v>
                </c:pt>
                <c:pt idx="1361">
                  <c:v>41402</c:v>
                </c:pt>
                <c:pt idx="1362">
                  <c:v>41403</c:v>
                </c:pt>
                <c:pt idx="1363">
                  <c:v>41404</c:v>
                </c:pt>
                <c:pt idx="1364">
                  <c:v>41407</c:v>
                </c:pt>
                <c:pt idx="1365">
                  <c:v>41408</c:v>
                </c:pt>
                <c:pt idx="1366">
                  <c:v>41409</c:v>
                </c:pt>
                <c:pt idx="1367">
                  <c:v>41410</c:v>
                </c:pt>
                <c:pt idx="1368">
                  <c:v>41411</c:v>
                </c:pt>
                <c:pt idx="1369">
                  <c:v>41414</c:v>
                </c:pt>
                <c:pt idx="1370">
                  <c:v>41415</c:v>
                </c:pt>
                <c:pt idx="1371">
                  <c:v>41416</c:v>
                </c:pt>
                <c:pt idx="1372">
                  <c:v>41417</c:v>
                </c:pt>
                <c:pt idx="1373">
                  <c:v>41418</c:v>
                </c:pt>
                <c:pt idx="1374">
                  <c:v>41421</c:v>
                </c:pt>
                <c:pt idx="1375">
                  <c:v>41422</c:v>
                </c:pt>
                <c:pt idx="1376">
                  <c:v>41423</c:v>
                </c:pt>
                <c:pt idx="1377">
                  <c:v>41424</c:v>
                </c:pt>
                <c:pt idx="1378">
                  <c:v>41425</c:v>
                </c:pt>
                <c:pt idx="1379">
                  <c:v>41428</c:v>
                </c:pt>
                <c:pt idx="1380">
                  <c:v>41429</c:v>
                </c:pt>
                <c:pt idx="1381">
                  <c:v>41430</c:v>
                </c:pt>
                <c:pt idx="1382">
                  <c:v>41431</c:v>
                </c:pt>
                <c:pt idx="1383">
                  <c:v>41432</c:v>
                </c:pt>
                <c:pt idx="1384">
                  <c:v>41435</c:v>
                </c:pt>
                <c:pt idx="1385">
                  <c:v>41436</c:v>
                </c:pt>
                <c:pt idx="1386">
                  <c:v>41437</c:v>
                </c:pt>
                <c:pt idx="1387">
                  <c:v>41438</c:v>
                </c:pt>
                <c:pt idx="1388">
                  <c:v>41439</c:v>
                </c:pt>
                <c:pt idx="1389">
                  <c:v>41442</c:v>
                </c:pt>
                <c:pt idx="1390">
                  <c:v>41443</c:v>
                </c:pt>
                <c:pt idx="1391">
                  <c:v>41444</c:v>
                </c:pt>
                <c:pt idx="1392">
                  <c:v>41445</c:v>
                </c:pt>
                <c:pt idx="1393">
                  <c:v>41446</c:v>
                </c:pt>
                <c:pt idx="1394">
                  <c:v>41449</c:v>
                </c:pt>
                <c:pt idx="1395">
                  <c:v>41450</c:v>
                </c:pt>
                <c:pt idx="1396">
                  <c:v>41451</c:v>
                </c:pt>
                <c:pt idx="1397">
                  <c:v>41452</c:v>
                </c:pt>
                <c:pt idx="1398">
                  <c:v>41453</c:v>
                </c:pt>
                <c:pt idx="1399">
                  <c:v>41456</c:v>
                </c:pt>
                <c:pt idx="1400">
                  <c:v>41457</c:v>
                </c:pt>
                <c:pt idx="1401">
                  <c:v>41458</c:v>
                </c:pt>
                <c:pt idx="1402">
                  <c:v>41459</c:v>
                </c:pt>
                <c:pt idx="1403">
                  <c:v>41460</c:v>
                </c:pt>
                <c:pt idx="1404">
                  <c:v>41463</c:v>
                </c:pt>
                <c:pt idx="1405">
                  <c:v>41464</c:v>
                </c:pt>
                <c:pt idx="1406">
                  <c:v>41465</c:v>
                </c:pt>
                <c:pt idx="1407">
                  <c:v>41466</c:v>
                </c:pt>
                <c:pt idx="1408">
                  <c:v>41467</c:v>
                </c:pt>
                <c:pt idx="1409">
                  <c:v>41470</c:v>
                </c:pt>
                <c:pt idx="1410">
                  <c:v>41471</c:v>
                </c:pt>
                <c:pt idx="1411">
                  <c:v>41472</c:v>
                </c:pt>
                <c:pt idx="1412">
                  <c:v>41473</c:v>
                </c:pt>
                <c:pt idx="1413">
                  <c:v>41474</c:v>
                </c:pt>
                <c:pt idx="1414">
                  <c:v>41477</c:v>
                </c:pt>
                <c:pt idx="1415">
                  <c:v>41478</c:v>
                </c:pt>
                <c:pt idx="1416">
                  <c:v>41479</c:v>
                </c:pt>
                <c:pt idx="1417">
                  <c:v>41480</c:v>
                </c:pt>
                <c:pt idx="1418">
                  <c:v>41481</c:v>
                </c:pt>
                <c:pt idx="1419">
                  <c:v>41484</c:v>
                </c:pt>
                <c:pt idx="1420">
                  <c:v>41485</c:v>
                </c:pt>
                <c:pt idx="1421">
                  <c:v>41486</c:v>
                </c:pt>
                <c:pt idx="1422">
                  <c:v>41487</c:v>
                </c:pt>
                <c:pt idx="1423">
                  <c:v>41488</c:v>
                </c:pt>
                <c:pt idx="1424">
                  <c:v>41491</c:v>
                </c:pt>
                <c:pt idx="1425">
                  <c:v>41492</c:v>
                </c:pt>
                <c:pt idx="1426">
                  <c:v>41493</c:v>
                </c:pt>
                <c:pt idx="1427">
                  <c:v>41494</c:v>
                </c:pt>
                <c:pt idx="1428">
                  <c:v>41495</c:v>
                </c:pt>
                <c:pt idx="1429">
                  <c:v>41498</c:v>
                </c:pt>
                <c:pt idx="1430">
                  <c:v>41499</c:v>
                </c:pt>
                <c:pt idx="1431">
                  <c:v>41500</c:v>
                </c:pt>
                <c:pt idx="1432">
                  <c:v>41501</c:v>
                </c:pt>
                <c:pt idx="1433">
                  <c:v>41502</c:v>
                </c:pt>
                <c:pt idx="1434">
                  <c:v>41505</c:v>
                </c:pt>
                <c:pt idx="1435">
                  <c:v>41506</c:v>
                </c:pt>
                <c:pt idx="1436">
                  <c:v>41507</c:v>
                </c:pt>
                <c:pt idx="1437">
                  <c:v>41508</c:v>
                </c:pt>
                <c:pt idx="1438">
                  <c:v>41509</c:v>
                </c:pt>
                <c:pt idx="1439">
                  <c:v>41512</c:v>
                </c:pt>
                <c:pt idx="1440">
                  <c:v>41513</c:v>
                </c:pt>
                <c:pt idx="1441">
                  <c:v>41514</c:v>
                </c:pt>
                <c:pt idx="1442">
                  <c:v>41515</c:v>
                </c:pt>
                <c:pt idx="1443">
                  <c:v>41516</c:v>
                </c:pt>
                <c:pt idx="1444">
                  <c:v>41519</c:v>
                </c:pt>
                <c:pt idx="1445">
                  <c:v>41520</c:v>
                </c:pt>
                <c:pt idx="1446">
                  <c:v>41521</c:v>
                </c:pt>
                <c:pt idx="1447">
                  <c:v>41522</c:v>
                </c:pt>
                <c:pt idx="1448">
                  <c:v>41523</c:v>
                </c:pt>
                <c:pt idx="1449">
                  <c:v>41526</c:v>
                </c:pt>
                <c:pt idx="1450">
                  <c:v>41527</c:v>
                </c:pt>
                <c:pt idx="1451">
                  <c:v>41528</c:v>
                </c:pt>
                <c:pt idx="1452">
                  <c:v>41529</c:v>
                </c:pt>
                <c:pt idx="1453">
                  <c:v>41530</c:v>
                </c:pt>
                <c:pt idx="1454">
                  <c:v>41533</c:v>
                </c:pt>
                <c:pt idx="1455">
                  <c:v>41534</c:v>
                </c:pt>
                <c:pt idx="1456">
                  <c:v>41535</c:v>
                </c:pt>
                <c:pt idx="1457">
                  <c:v>41536</c:v>
                </c:pt>
                <c:pt idx="1458">
                  <c:v>41537</c:v>
                </c:pt>
                <c:pt idx="1459">
                  <c:v>41540</c:v>
                </c:pt>
                <c:pt idx="1460">
                  <c:v>41541</c:v>
                </c:pt>
                <c:pt idx="1461">
                  <c:v>41542</c:v>
                </c:pt>
                <c:pt idx="1462">
                  <c:v>41543</c:v>
                </c:pt>
                <c:pt idx="1463">
                  <c:v>41544</c:v>
                </c:pt>
                <c:pt idx="1464">
                  <c:v>41547</c:v>
                </c:pt>
                <c:pt idx="1465">
                  <c:v>41548</c:v>
                </c:pt>
                <c:pt idx="1466">
                  <c:v>41549</c:v>
                </c:pt>
                <c:pt idx="1467">
                  <c:v>41550</c:v>
                </c:pt>
                <c:pt idx="1468">
                  <c:v>41551</c:v>
                </c:pt>
                <c:pt idx="1469">
                  <c:v>41554</c:v>
                </c:pt>
                <c:pt idx="1470">
                  <c:v>41555</c:v>
                </c:pt>
                <c:pt idx="1471">
                  <c:v>41556</c:v>
                </c:pt>
                <c:pt idx="1472">
                  <c:v>41557</c:v>
                </c:pt>
                <c:pt idx="1473">
                  <c:v>41558</c:v>
                </c:pt>
                <c:pt idx="1474">
                  <c:v>41561</c:v>
                </c:pt>
                <c:pt idx="1475">
                  <c:v>41562</c:v>
                </c:pt>
                <c:pt idx="1476">
                  <c:v>41563</c:v>
                </c:pt>
                <c:pt idx="1477">
                  <c:v>41564</c:v>
                </c:pt>
                <c:pt idx="1478">
                  <c:v>41565</c:v>
                </c:pt>
                <c:pt idx="1479">
                  <c:v>41568</c:v>
                </c:pt>
                <c:pt idx="1480">
                  <c:v>41569</c:v>
                </c:pt>
                <c:pt idx="1481">
                  <c:v>41570</c:v>
                </c:pt>
                <c:pt idx="1482">
                  <c:v>41571</c:v>
                </c:pt>
                <c:pt idx="1483">
                  <c:v>41572</c:v>
                </c:pt>
                <c:pt idx="1484">
                  <c:v>41575</c:v>
                </c:pt>
                <c:pt idx="1485">
                  <c:v>41576</c:v>
                </c:pt>
                <c:pt idx="1486">
                  <c:v>41577</c:v>
                </c:pt>
                <c:pt idx="1487">
                  <c:v>41578</c:v>
                </c:pt>
                <c:pt idx="1488">
                  <c:v>41579</c:v>
                </c:pt>
                <c:pt idx="1489">
                  <c:v>41582</c:v>
                </c:pt>
                <c:pt idx="1490">
                  <c:v>41583</c:v>
                </c:pt>
                <c:pt idx="1491">
                  <c:v>41584</c:v>
                </c:pt>
                <c:pt idx="1492">
                  <c:v>41585</c:v>
                </c:pt>
                <c:pt idx="1493">
                  <c:v>41586</c:v>
                </c:pt>
                <c:pt idx="1494">
                  <c:v>41589</c:v>
                </c:pt>
                <c:pt idx="1495">
                  <c:v>41590</c:v>
                </c:pt>
                <c:pt idx="1496">
                  <c:v>41591</c:v>
                </c:pt>
                <c:pt idx="1497">
                  <c:v>41592</c:v>
                </c:pt>
                <c:pt idx="1498">
                  <c:v>41593</c:v>
                </c:pt>
                <c:pt idx="1499">
                  <c:v>41597</c:v>
                </c:pt>
                <c:pt idx="1500">
                  <c:v>41598</c:v>
                </c:pt>
                <c:pt idx="1501">
                  <c:v>41599</c:v>
                </c:pt>
                <c:pt idx="1502">
                  <c:v>41600</c:v>
                </c:pt>
                <c:pt idx="1503">
                  <c:v>41603</c:v>
                </c:pt>
                <c:pt idx="1504">
                  <c:v>41604</c:v>
                </c:pt>
                <c:pt idx="1505">
                  <c:v>41605</c:v>
                </c:pt>
                <c:pt idx="1506">
                  <c:v>41606</c:v>
                </c:pt>
                <c:pt idx="1507">
                  <c:v>41607</c:v>
                </c:pt>
                <c:pt idx="1508">
                  <c:v>41610</c:v>
                </c:pt>
                <c:pt idx="1509">
                  <c:v>41611</c:v>
                </c:pt>
                <c:pt idx="1510">
                  <c:v>41612</c:v>
                </c:pt>
                <c:pt idx="1511">
                  <c:v>41613</c:v>
                </c:pt>
                <c:pt idx="1512">
                  <c:v>41614</c:v>
                </c:pt>
                <c:pt idx="1513">
                  <c:v>41617</c:v>
                </c:pt>
                <c:pt idx="1514">
                  <c:v>41618</c:v>
                </c:pt>
                <c:pt idx="1515">
                  <c:v>41619</c:v>
                </c:pt>
                <c:pt idx="1516">
                  <c:v>41620</c:v>
                </c:pt>
                <c:pt idx="1517">
                  <c:v>41621</c:v>
                </c:pt>
                <c:pt idx="1518">
                  <c:v>41624</c:v>
                </c:pt>
                <c:pt idx="1519">
                  <c:v>41625</c:v>
                </c:pt>
                <c:pt idx="1520">
                  <c:v>41626</c:v>
                </c:pt>
                <c:pt idx="1521">
                  <c:v>41627</c:v>
                </c:pt>
                <c:pt idx="1522">
                  <c:v>41628</c:v>
                </c:pt>
                <c:pt idx="1523">
                  <c:v>41631</c:v>
                </c:pt>
                <c:pt idx="1524">
                  <c:v>41632</c:v>
                </c:pt>
                <c:pt idx="1525">
                  <c:v>41634</c:v>
                </c:pt>
                <c:pt idx="1526">
                  <c:v>41635</c:v>
                </c:pt>
                <c:pt idx="1527">
                  <c:v>41638</c:v>
                </c:pt>
                <c:pt idx="1528">
                  <c:v>41639</c:v>
                </c:pt>
                <c:pt idx="1529">
                  <c:v>41641</c:v>
                </c:pt>
                <c:pt idx="1530">
                  <c:v>41642</c:v>
                </c:pt>
                <c:pt idx="1531">
                  <c:v>41645</c:v>
                </c:pt>
                <c:pt idx="1532">
                  <c:v>41646</c:v>
                </c:pt>
                <c:pt idx="1533">
                  <c:v>41647</c:v>
                </c:pt>
                <c:pt idx="1534">
                  <c:v>41648</c:v>
                </c:pt>
                <c:pt idx="1535">
                  <c:v>41649</c:v>
                </c:pt>
                <c:pt idx="1536">
                  <c:v>41652</c:v>
                </c:pt>
                <c:pt idx="1537">
                  <c:v>41653</c:v>
                </c:pt>
                <c:pt idx="1538">
                  <c:v>41654</c:v>
                </c:pt>
                <c:pt idx="1539">
                  <c:v>41655</c:v>
                </c:pt>
                <c:pt idx="1540">
                  <c:v>41656</c:v>
                </c:pt>
                <c:pt idx="1541">
                  <c:v>41659</c:v>
                </c:pt>
                <c:pt idx="1542">
                  <c:v>41660</c:v>
                </c:pt>
                <c:pt idx="1543">
                  <c:v>41661</c:v>
                </c:pt>
                <c:pt idx="1544">
                  <c:v>41662</c:v>
                </c:pt>
                <c:pt idx="1545">
                  <c:v>41663</c:v>
                </c:pt>
                <c:pt idx="1546">
                  <c:v>41666</c:v>
                </c:pt>
                <c:pt idx="1547">
                  <c:v>41667</c:v>
                </c:pt>
                <c:pt idx="1548">
                  <c:v>41668</c:v>
                </c:pt>
                <c:pt idx="1549">
                  <c:v>41669</c:v>
                </c:pt>
                <c:pt idx="1550">
                  <c:v>41670</c:v>
                </c:pt>
                <c:pt idx="1551">
                  <c:v>41674</c:v>
                </c:pt>
                <c:pt idx="1552">
                  <c:v>41675</c:v>
                </c:pt>
                <c:pt idx="1553">
                  <c:v>41676</c:v>
                </c:pt>
                <c:pt idx="1554">
                  <c:v>41677</c:v>
                </c:pt>
                <c:pt idx="1555">
                  <c:v>41680</c:v>
                </c:pt>
                <c:pt idx="1556">
                  <c:v>41681</c:v>
                </c:pt>
                <c:pt idx="1557">
                  <c:v>41682</c:v>
                </c:pt>
                <c:pt idx="1558">
                  <c:v>41683</c:v>
                </c:pt>
                <c:pt idx="1559">
                  <c:v>41684</c:v>
                </c:pt>
                <c:pt idx="1560">
                  <c:v>41687</c:v>
                </c:pt>
                <c:pt idx="1561">
                  <c:v>41688</c:v>
                </c:pt>
                <c:pt idx="1562">
                  <c:v>41689</c:v>
                </c:pt>
                <c:pt idx="1563">
                  <c:v>41690</c:v>
                </c:pt>
                <c:pt idx="1564">
                  <c:v>41691</c:v>
                </c:pt>
                <c:pt idx="1565">
                  <c:v>41694</c:v>
                </c:pt>
                <c:pt idx="1566">
                  <c:v>41695</c:v>
                </c:pt>
                <c:pt idx="1567">
                  <c:v>41696</c:v>
                </c:pt>
                <c:pt idx="1568">
                  <c:v>41697</c:v>
                </c:pt>
                <c:pt idx="1569">
                  <c:v>41698</c:v>
                </c:pt>
                <c:pt idx="1570">
                  <c:v>41701</c:v>
                </c:pt>
                <c:pt idx="1571">
                  <c:v>41702</c:v>
                </c:pt>
                <c:pt idx="1572">
                  <c:v>41703</c:v>
                </c:pt>
                <c:pt idx="1573">
                  <c:v>41704</c:v>
                </c:pt>
                <c:pt idx="1574">
                  <c:v>41705</c:v>
                </c:pt>
                <c:pt idx="1575">
                  <c:v>41708</c:v>
                </c:pt>
                <c:pt idx="1576">
                  <c:v>41709</c:v>
                </c:pt>
                <c:pt idx="1577">
                  <c:v>41710</c:v>
                </c:pt>
                <c:pt idx="1578">
                  <c:v>41711</c:v>
                </c:pt>
                <c:pt idx="1579">
                  <c:v>41712</c:v>
                </c:pt>
                <c:pt idx="1580">
                  <c:v>41715</c:v>
                </c:pt>
                <c:pt idx="1581">
                  <c:v>41716</c:v>
                </c:pt>
                <c:pt idx="1582">
                  <c:v>41717</c:v>
                </c:pt>
                <c:pt idx="1583">
                  <c:v>41718</c:v>
                </c:pt>
                <c:pt idx="1584">
                  <c:v>41719</c:v>
                </c:pt>
                <c:pt idx="1585">
                  <c:v>41722</c:v>
                </c:pt>
                <c:pt idx="1586">
                  <c:v>41723</c:v>
                </c:pt>
                <c:pt idx="1587">
                  <c:v>41724</c:v>
                </c:pt>
                <c:pt idx="1588">
                  <c:v>41725</c:v>
                </c:pt>
                <c:pt idx="1589">
                  <c:v>41726</c:v>
                </c:pt>
                <c:pt idx="1590">
                  <c:v>41729</c:v>
                </c:pt>
                <c:pt idx="1591">
                  <c:v>41730</c:v>
                </c:pt>
                <c:pt idx="1592">
                  <c:v>41731</c:v>
                </c:pt>
                <c:pt idx="1593">
                  <c:v>41732</c:v>
                </c:pt>
                <c:pt idx="1594">
                  <c:v>41733</c:v>
                </c:pt>
                <c:pt idx="1595">
                  <c:v>41736</c:v>
                </c:pt>
                <c:pt idx="1596">
                  <c:v>41737</c:v>
                </c:pt>
                <c:pt idx="1597">
                  <c:v>41738</c:v>
                </c:pt>
                <c:pt idx="1598">
                  <c:v>41739</c:v>
                </c:pt>
                <c:pt idx="1599">
                  <c:v>41740</c:v>
                </c:pt>
                <c:pt idx="1600">
                  <c:v>41743</c:v>
                </c:pt>
                <c:pt idx="1601">
                  <c:v>41744</c:v>
                </c:pt>
                <c:pt idx="1602">
                  <c:v>41745</c:v>
                </c:pt>
                <c:pt idx="1603">
                  <c:v>41750</c:v>
                </c:pt>
                <c:pt idx="1604">
                  <c:v>41751</c:v>
                </c:pt>
                <c:pt idx="1605">
                  <c:v>41752</c:v>
                </c:pt>
                <c:pt idx="1606">
                  <c:v>41753</c:v>
                </c:pt>
                <c:pt idx="1607">
                  <c:v>41754</c:v>
                </c:pt>
                <c:pt idx="1608">
                  <c:v>41757</c:v>
                </c:pt>
                <c:pt idx="1609">
                  <c:v>41758</c:v>
                </c:pt>
                <c:pt idx="1610">
                  <c:v>41759</c:v>
                </c:pt>
                <c:pt idx="1611">
                  <c:v>41761</c:v>
                </c:pt>
                <c:pt idx="1612">
                  <c:v>41764</c:v>
                </c:pt>
                <c:pt idx="1613">
                  <c:v>41765</c:v>
                </c:pt>
                <c:pt idx="1614">
                  <c:v>41766</c:v>
                </c:pt>
                <c:pt idx="1615">
                  <c:v>41767</c:v>
                </c:pt>
                <c:pt idx="1616">
                  <c:v>41768</c:v>
                </c:pt>
                <c:pt idx="1617">
                  <c:v>41771</c:v>
                </c:pt>
                <c:pt idx="1618">
                  <c:v>41772</c:v>
                </c:pt>
                <c:pt idx="1619">
                  <c:v>41773</c:v>
                </c:pt>
                <c:pt idx="1620">
                  <c:v>41774</c:v>
                </c:pt>
                <c:pt idx="1621">
                  <c:v>41775</c:v>
                </c:pt>
                <c:pt idx="1622">
                  <c:v>41778</c:v>
                </c:pt>
                <c:pt idx="1623">
                  <c:v>41779</c:v>
                </c:pt>
                <c:pt idx="1624">
                  <c:v>41780</c:v>
                </c:pt>
                <c:pt idx="1625">
                  <c:v>41781</c:v>
                </c:pt>
                <c:pt idx="1626">
                  <c:v>41782</c:v>
                </c:pt>
                <c:pt idx="1627">
                  <c:v>41785</c:v>
                </c:pt>
                <c:pt idx="1628">
                  <c:v>41786</c:v>
                </c:pt>
                <c:pt idx="1629">
                  <c:v>41787</c:v>
                </c:pt>
                <c:pt idx="1630">
                  <c:v>41788</c:v>
                </c:pt>
                <c:pt idx="1631">
                  <c:v>41789</c:v>
                </c:pt>
                <c:pt idx="1632">
                  <c:v>41792</c:v>
                </c:pt>
                <c:pt idx="1633">
                  <c:v>41793</c:v>
                </c:pt>
                <c:pt idx="1634">
                  <c:v>41794</c:v>
                </c:pt>
                <c:pt idx="1635">
                  <c:v>41795</c:v>
                </c:pt>
                <c:pt idx="1636">
                  <c:v>41796</c:v>
                </c:pt>
                <c:pt idx="1637">
                  <c:v>41799</c:v>
                </c:pt>
                <c:pt idx="1638">
                  <c:v>41800</c:v>
                </c:pt>
                <c:pt idx="1639">
                  <c:v>41801</c:v>
                </c:pt>
                <c:pt idx="1640">
                  <c:v>41802</c:v>
                </c:pt>
                <c:pt idx="1641">
                  <c:v>41803</c:v>
                </c:pt>
                <c:pt idx="1642">
                  <c:v>41806</c:v>
                </c:pt>
                <c:pt idx="1643">
                  <c:v>41807</c:v>
                </c:pt>
                <c:pt idx="1644">
                  <c:v>41808</c:v>
                </c:pt>
                <c:pt idx="1645">
                  <c:v>41809</c:v>
                </c:pt>
                <c:pt idx="1646">
                  <c:v>41810</c:v>
                </c:pt>
                <c:pt idx="1647">
                  <c:v>41813</c:v>
                </c:pt>
                <c:pt idx="1648">
                  <c:v>41814</c:v>
                </c:pt>
                <c:pt idx="1649">
                  <c:v>41815</c:v>
                </c:pt>
                <c:pt idx="1650">
                  <c:v>41816</c:v>
                </c:pt>
                <c:pt idx="1651">
                  <c:v>41817</c:v>
                </c:pt>
                <c:pt idx="1652">
                  <c:v>41820</c:v>
                </c:pt>
                <c:pt idx="1653">
                  <c:v>41821</c:v>
                </c:pt>
                <c:pt idx="1654">
                  <c:v>41822</c:v>
                </c:pt>
                <c:pt idx="1655">
                  <c:v>41823</c:v>
                </c:pt>
                <c:pt idx="1656">
                  <c:v>41824</c:v>
                </c:pt>
                <c:pt idx="1657">
                  <c:v>41827</c:v>
                </c:pt>
                <c:pt idx="1658">
                  <c:v>41828</c:v>
                </c:pt>
                <c:pt idx="1659">
                  <c:v>41829</c:v>
                </c:pt>
                <c:pt idx="1660">
                  <c:v>41830</c:v>
                </c:pt>
                <c:pt idx="1661">
                  <c:v>41831</c:v>
                </c:pt>
                <c:pt idx="1662">
                  <c:v>41834</c:v>
                </c:pt>
                <c:pt idx="1663">
                  <c:v>41835</c:v>
                </c:pt>
                <c:pt idx="1664">
                  <c:v>41836</c:v>
                </c:pt>
                <c:pt idx="1665">
                  <c:v>41837</c:v>
                </c:pt>
                <c:pt idx="1666">
                  <c:v>41838</c:v>
                </c:pt>
                <c:pt idx="1667">
                  <c:v>41841</c:v>
                </c:pt>
                <c:pt idx="1668">
                  <c:v>41842</c:v>
                </c:pt>
                <c:pt idx="1669">
                  <c:v>41843</c:v>
                </c:pt>
                <c:pt idx="1670">
                  <c:v>41844</c:v>
                </c:pt>
                <c:pt idx="1671">
                  <c:v>41845</c:v>
                </c:pt>
                <c:pt idx="1672">
                  <c:v>41848</c:v>
                </c:pt>
                <c:pt idx="1673">
                  <c:v>41849</c:v>
                </c:pt>
                <c:pt idx="1674">
                  <c:v>41850</c:v>
                </c:pt>
                <c:pt idx="1675">
                  <c:v>41851</c:v>
                </c:pt>
                <c:pt idx="1676">
                  <c:v>41852</c:v>
                </c:pt>
                <c:pt idx="1677">
                  <c:v>41855</c:v>
                </c:pt>
                <c:pt idx="1678">
                  <c:v>41856</c:v>
                </c:pt>
                <c:pt idx="1679">
                  <c:v>41857</c:v>
                </c:pt>
                <c:pt idx="1680">
                  <c:v>41858</c:v>
                </c:pt>
                <c:pt idx="1681">
                  <c:v>41859</c:v>
                </c:pt>
                <c:pt idx="1682">
                  <c:v>41862</c:v>
                </c:pt>
                <c:pt idx="1683">
                  <c:v>41863</c:v>
                </c:pt>
                <c:pt idx="1684">
                  <c:v>41864</c:v>
                </c:pt>
                <c:pt idx="1685">
                  <c:v>41865</c:v>
                </c:pt>
                <c:pt idx="1686">
                  <c:v>41866</c:v>
                </c:pt>
                <c:pt idx="1687">
                  <c:v>41869</c:v>
                </c:pt>
                <c:pt idx="1688">
                  <c:v>41870</c:v>
                </c:pt>
                <c:pt idx="1689">
                  <c:v>41871</c:v>
                </c:pt>
                <c:pt idx="1690">
                  <c:v>41872</c:v>
                </c:pt>
                <c:pt idx="1691">
                  <c:v>41873</c:v>
                </c:pt>
                <c:pt idx="1692">
                  <c:v>41876</c:v>
                </c:pt>
                <c:pt idx="1693">
                  <c:v>41877</c:v>
                </c:pt>
                <c:pt idx="1694">
                  <c:v>41878</c:v>
                </c:pt>
                <c:pt idx="1695">
                  <c:v>41879</c:v>
                </c:pt>
                <c:pt idx="1696">
                  <c:v>41880</c:v>
                </c:pt>
                <c:pt idx="1697">
                  <c:v>41883</c:v>
                </c:pt>
                <c:pt idx="1698">
                  <c:v>41884</c:v>
                </c:pt>
                <c:pt idx="1699">
                  <c:v>41885</c:v>
                </c:pt>
                <c:pt idx="1700">
                  <c:v>41886</c:v>
                </c:pt>
                <c:pt idx="1701">
                  <c:v>41887</c:v>
                </c:pt>
                <c:pt idx="1702">
                  <c:v>41890</c:v>
                </c:pt>
                <c:pt idx="1703">
                  <c:v>41891</c:v>
                </c:pt>
                <c:pt idx="1704">
                  <c:v>41892</c:v>
                </c:pt>
                <c:pt idx="1705">
                  <c:v>41893</c:v>
                </c:pt>
                <c:pt idx="1706">
                  <c:v>41894</c:v>
                </c:pt>
                <c:pt idx="1707">
                  <c:v>41897</c:v>
                </c:pt>
                <c:pt idx="1708">
                  <c:v>41899</c:v>
                </c:pt>
                <c:pt idx="1709">
                  <c:v>41900</c:v>
                </c:pt>
                <c:pt idx="1710">
                  <c:v>41901</c:v>
                </c:pt>
                <c:pt idx="1711">
                  <c:v>41904</c:v>
                </c:pt>
                <c:pt idx="1712">
                  <c:v>41905</c:v>
                </c:pt>
                <c:pt idx="1713">
                  <c:v>41906</c:v>
                </c:pt>
                <c:pt idx="1714">
                  <c:v>41907</c:v>
                </c:pt>
                <c:pt idx="1715">
                  <c:v>41908</c:v>
                </c:pt>
                <c:pt idx="1716">
                  <c:v>41911</c:v>
                </c:pt>
                <c:pt idx="1717">
                  <c:v>41912</c:v>
                </c:pt>
                <c:pt idx="1718">
                  <c:v>41913</c:v>
                </c:pt>
                <c:pt idx="1719">
                  <c:v>41914</c:v>
                </c:pt>
                <c:pt idx="1720">
                  <c:v>41915</c:v>
                </c:pt>
                <c:pt idx="1721">
                  <c:v>41918</c:v>
                </c:pt>
                <c:pt idx="1722">
                  <c:v>41919</c:v>
                </c:pt>
                <c:pt idx="1723">
                  <c:v>41920</c:v>
                </c:pt>
                <c:pt idx="1724">
                  <c:v>41921</c:v>
                </c:pt>
                <c:pt idx="1725">
                  <c:v>41922</c:v>
                </c:pt>
                <c:pt idx="1726">
                  <c:v>41925</c:v>
                </c:pt>
                <c:pt idx="1727">
                  <c:v>41926</c:v>
                </c:pt>
                <c:pt idx="1728">
                  <c:v>41927</c:v>
                </c:pt>
                <c:pt idx="1729">
                  <c:v>41928</c:v>
                </c:pt>
                <c:pt idx="1730">
                  <c:v>41929</c:v>
                </c:pt>
                <c:pt idx="1731">
                  <c:v>41932</c:v>
                </c:pt>
                <c:pt idx="1732">
                  <c:v>41933</c:v>
                </c:pt>
                <c:pt idx="1733">
                  <c:v>41934</c:v>
                </c:pt>
                <c:pt idx="1734">
                  <c:v>41935</c:v>
                </c:pt>
                <c:pt idx="1735">
                  <c:v>41936</c:v>
                </c:pt>
                <c:pt idx="1736">
                  <c:v>41939</c:v>
                </c:pt>
                <c:pt idx="1737">
                  <c:v>41940</c:v>
                </c:pt>
                <c:pt idx="1738">
                  <c:v>41941</c:v>
                </c:pt>
                <c:pt idx="1739">
                  <c:v>41942</c:v>
                </c:pt>
                <c:pt idx="1740">
                  <c:v>41943</c:v>
                </c:pt>
                <c:pt idx="1741">
                  <c:v>41946</c:v>
                </c:pt>
                <c:pt idx="1742">
                  <c:v>41947</c:v>
                </c:pt>
                <c:pt idx="1743">
                  <c:v>41948</c:v>
                </c:pt>
                <c:pt idx="1744">
                  <c:v>41949</c:v>
                </c:pt>
                <c:pt idx="1745">
                  <c:v>41950</c:v>
                </c:pt>
                <c:pt idx="1746">
                  <c:v>41953</c:v>
                </c:pt>
                <c:pt idx="1747">
                  <c:v>41954</c:v>
                </c:pt>
                <c:pt idx="1748">
                  <c:v>41955</c:v>
                </c:pt>
                <c:pt idx="1749">
                  <c:v>41956</c:v>
                </c:pt>
                <c:pt idx="1750">
                  <c:v>41961</c:v>
                </c:pt>
                <c:pt idx="1751">
                  <c:v>41962</c:v>
                </c:pt>
                <c:pt idx="1752">
                  <c:v>41963</c:v>
                </c:pt>
                <c:pt idx="1753">
                  <c:v>41964</c:v>
                </c:pt>
                <c:pt idx="1754">
                  <c:v>41967</c:v>
                </c:pt>
                <c:pt idx="1755">
                  <c:v>41968</c:v>
                </c:pt>
                <c:pt idx="1756">
                  <c:v>41969</c:v>
                </c:pt>
                <c:pt idx="1757">
                  <c:v>41970</c:v>
                </c:pt>
                <c:pt idx="1758">
                  <c:v>41971</c:v>
                </c:pt>
                <c:pt idx="1759">
                  <c:v>41974</c:v>
                </c:pt>
                <c:pt idx="1760">
                  <c:v>41975</c:v>
                </c:pt>
                <c:pt idx="1761">
                  <c:v>41976</c:v>
                </c:pt>
                <c:pt idx="1762">
                  <c:v>41977</c:v>
                </c:pt>
                <c:pt idx="1763">
                  <c:v>41978</c:v>
                </c:pt>
                <c:pt idx="1764">
                  <c:v>41981</c:v>
                </c:pt>
                <c:pt idx="1765">
                  <c:v>41982</c:v>
                </c:pt>
                <c:pt idx="1766">
                  <c:v>41983</c:v>
                </c:pt>
                <c:pt idx="1767">
                  <c:v>41984</c:v>
                </c:pt>
                <c:pt idx="1768">
                  <c:v>41988</c:v>
                </c:pt>
                <c:pt idx="1769">
                  <c:v>41989</c:v>
                </c:pt>
                <c:pt idx="1770">
                  <c:v>41990</c:v>
                </c:pt>
                <c:pt idx="1771">
                  <c:v>41991</c:v>
                </c:pt>
                <c:pt idx="1772">
                  <c:v>41992</c:v>
                </c:pt>
                <c:pt idx="1773">
                  <c:v>41995</c:v>
                </c:pt>
                <c:pt idx="1774">
                  <c:v>41996</c:v>
                </c:pt>
                <c:pt idx="1775">
                  <c:v>41997</c:v>
                </c:pt>
                <c:pt idx="1776">
                  <c:v>41999</c:v>
                </c:pt>
                <c:pt idx="1777">
                  <c:v>42002</c:v>
                </c:pt>
                <c:pt idx="1778">
                  <c:v>42003</c:v>
                </c:pt>
                <c:pt idx="1779">
                  <c:v>42004</c:v>
                </c:pt>
                <c:pt idx="1780">
                  <c:v>42006</c:v>
                </c:pt>
                <c:pt idx="1781">
                  <c:v>42009</c:v>
                </c:pt>
                <c:pt idx="1782">
                  <c:v>42010</c:v>
                </c:pt>
                <c:pt idx="1783">
                  <c:v>42011</c:v>
                </c:pt>
                <c:pt idx="1784">
                  <c:v>42012</c:v>
                </c:pt>
                <c:pt idx="1785">
                  <c:v>42013</c:v>
                </c:pt>
                <c:pt idx="1786">
                  <c:v>42016</c:v>
                </c:pt>
                <c:pt idx="1787">
                  <c:v>42017</c:v>
                </c:pt>
                <c:pt idx="1788">
                  <c:v>42018</c:v>
                </c:pt>
                <c:pt idx="1789">
                  <c:v>42019</c:v>
                </c:pt>
                <c:pt idx="1790">
                  <c:v>42020</c:v>
                </c:pt>
                <c:pt idx="1791">
                  <c:v>42023</c:v>
                </c:pt>
                <c:pt idx="1792">
                  <c:v>42024</c:v>
                </c:pt>
                <c:pt idx="1793">
                  <c:v>42025</c:v>
                </c:pt>
                <c:pt idx="1794">
                  <c:v>42026</c:v>
                </c:pt>
                <c:pt idx="1795">
                  <c:v>42027</c:v>
                </c:pt>
                <c:pt idx="1796">
                  <c:v>42030</c:v>
                </c:pt>
                <c:pt idx="1797">
                  <c:v>42031</c:v>
                </c:pt>
                <c:pt idx="1798">
                  <c:v>42032</c:v>
                </c:pt>
                <c:pt idx="1799">
                  <c:v>42033</c:v>
                </c:pt>
                <c:pt idx="1800">
                  <c:v>42034</c:v>
                </c:pt>
                <c:pt idx="1801">
                  <c:v>42037</c:v>
                </c:pt>
                <c:pt idx="1802">
                  <c:v>42038</c:v>
                </c:pt>
                <c:pt idx="1803">
                  <c:v>42039</c:v>
                </c:pt>
                <c:pt idx="1804">
                  <c:v>42040</c:v>
                </c:pt>
                <c:pt idx="1805">
                  <c:v>42041</c:v>
                </c:pt>
                <c:pt idx="1806">
                  <c:v>42044</c:v>
                </c:pt>
                <c:pt idx="1807">
                  <c:v>42045</c:v>
                </c:pt>
                <c:pt idx="1808">
                  <c:v>42046</c:v>
                </c:pt>
                <c:pt idx="1809">
                  <c:v>42047</c:v>
                </c:pt>
                <c:pt idx="1810">
                  <c:v>42048</c:v>
                </c:pt>
                <c:pt idx="1811">
                  <c:v>42051</c:v>
                </c:pt>
                <c:pt idx="1812">
                  <c:v>42052</c:v>
                </c:pt>
                <c:pt idx="1813">
                  <c:v>42053</c:v>
                </c:pt>
                <c:pt idx="1814">
                  <c:v>42054</c:v>
                </c:pt>
                <c:pt idx="1815">
                  <c:v>42055</c:v>
                </c:pt>
                <c:pt idx="1816">
                  <c:v>42058</c:v>
                </c:pt>
                <c:pt idx="1817">
                  <c:v>42059</c:v>
                </c:pt>
                <c:pt idx="1818">
                  <c:v>42060</c:v>
                </c:pt>
                <c:pt idx="1819">
                  <c:v>42061</c:v>
                </c:pt>
                <c:pt idx="1820">
                  <c:v>42062</c:v>
                </c:pt>
                <c:pt idx="1821">
                  <c:v>42065</c:v>
                </c:pt>
                <c:pt idx="1822">
                  <c:v>42066</c:v>
                </c:pt>
                <c:pt idx="1823">
                  <c:v>42067</c:v>
                </c:pt>
                <c:pt idx="1824">
                  <c:v>42068</c:v>
                </c:pt>
                <c:pt idx="1825">
                  <c:v>42069</c:v>
                </c:pt>
                <c:pt idx="1826">
                  <c:v>42072</c:v>
                </c:pt>
                <c:pt idx="1827">
                  <c:v>42073</c:v>
                </c:pt>
                <c:pt idx="1828">
                  <c:v>42074</c:v>
                </c:pt>
                <c:pt idx="1829">
                  <c:v>42075</c:v>
                </c:pt>
                <c:pt idx="1830">
                  <c:v>42076</c:v>
                </c:pt>
                <c:pt idx="1831">
                  <c:v>42079</c:v>
                </c:pt>
                <c:pt idx="1832">
                  <c:v>42080</c:v>
                </c:pt>
                <c:pt idx="1833">
                  <c:v>42081</c:v>
                </c:pt>
                <c:pt idx="1834">
                  <c:v>42082</c:v>
                </c:pt>
                <c:pt idx="1835">
                  <c:v>42083</c:v>
                </c:pt>
                <c:pt idx="1836">
                  <c:v>42086</c:v>
                </c:pt>
                <c:pt idx="1837">
                  <c:v>42087</c:v>
                </c:pt>
                <c:pt idx="1838">
                  <c:v>42088</c:v>
                </c:pt>
                <c:pt idx="1839">
                  <c:v>42089</c:v>
                </c:pt>
                <c:pt idx="1840">
                  <c:v>42090</c:v>
                </c:pt>
                <c:pt idx="1841">
                  <c:v>42093</c:v>
                </c:pt>
                <c:pt idx="1842">
                  <c:v>42094</c:v>
                </c:pt>
                <c:pt idx="1843">
                  <c:v>42095</c:v>
                </c:pt>
                <c:pt idx="1844">
                  <c:v>42100</c:v>
                </c:pt>
                <c:pt idx="1845">
                  <c:v>42101</c:v>
                </c:pt>
                <c:pt idx="1846">
                  <c:v>42102</c:v>
                </c:pt>
                <c:pt idx="1847">
                  <c:v>42103</c:v>
                </c:pt>
                <c:pt idx="1848">
                  <c:v>42104</c:v>
                </c:pt>
                <c:pt idx="1849">
                  <c:v>42107</c:v>
                </c:pt>
                <c:pt idx="1850">
                  <c:v>42108</c:v>
                </c:pt>
                <c:pt idx="1851">
                  <c:v>42109</c:v>
                </c:pt>
                <c:pt idx="1852">
                  <c:v>42110</c:v>
                </c:pt>
                <c:pt idx="1853">
                  <c:v>42111</c:v>
                </c:pt>
                <c:pt idx="1854">
                  <c:v>42114</c:v>
                </c:pt>
                <c:pt idx="1855">
                  <c:v>42115</c:v>
                </c:pt>
                <c:pt idx="1856">
                  <c:v>42116</c:v>
                </c:pt>
                <c:pt idx="1857">
                  <c:v>42117</c:v>
                </c:pt>
                <c:pt idx="1858">
                  <c:v>42118</c:v>
                </c:pt>
                <c:pt idx="1859">
                  <c:v>42121</c:v>
                </c:pt>
                <c:pt idx="1860">
                  <c:v>42122</c:v>
                </c:pt>
                <c:pt idx="1861">
                  <c:v>42123</c:v>
                </c:pt>
                <c:pt idx="1862">
                  <c:v>42124</c:v>
                </c:pt>
                <c:pt idx="1863">
                  <c:v>42128</c:v>
                </c:pt>
                <c:pt idx="1864">
                  <c:v>42129</c:v>
                </c:pt>
                <c:pt idx="1865">
                  <c:v>42130</c:v>
                </c:pt>
                <c:pt idx="1866">
                  <c:v>42131</c:v>
                </c:pt>
                <c:pt idx="1867">
                  <c:v>42132</c:v>
                </c:pt>
                <c:pt idx="1868">
                  <c:v>42135</c:v>
                </c:pt>
                <c:pt idx="1869">
                  <c:v>42136</c:v>
                </c:pt>
                <c:pt idx="1870">
                  <c:v>42137</c:v>
                </c:pt>
                <c:pt idx="1871">
                  <c:v>42138</c:v>
                </c:pt>
                <c:pt idx="1872">
                  <c:v>42139</c:v>
                </c:pt>
                <c:pt idx="1873">
                  <c:v>42142</c:v>
                </c:pt>
                <c:pt idx="1874">
                  <c:v>42143</c:v>
                </c:pt>
                <c:pt idx="1875">
                  <c:v>42144</c:v>
                </c:pt>
                <c:pt idx="1876">
                  <c:v>42145</c:v>
                </c:pt>
                <c:pt idx="1877">
                  <c:v>42146</c:v>
                </c:pt>
                <c:pt idx="1878">
                  <c:v>42149</c:v>
                </c:pt>
                <c:pt idx="1879">
                  <c:v>42150</c:v>
                </c:pt>
                <c:pt idx="1880">
                  <c:v>42151</c:v>
                </c:pt>
                <c:pt idx="1881">
                  <c:v>42152</c:v>
                </c:pt>
                <c:pt idx="1882">
                  <c:v>42153</c:v>
                </c:pt>
                <c:pt idx="1883">
                  <c:v>42156</c:v>
                </c:pt>
                <c:pt idx="1884">
                  <c:v>42157</c:v>
                </c:pt>
                <c:pt idx="1885">
                  <c:v>42158</c:v>
                </c:pt>
                <c:pt idx="1886">
                  <c:v>42159</c:v>
                </c:pt>
                <c:pt idx="1887">
                  <c:v>42160</c:v>
                </c:pt>
                <c:pt idx="1888">
                  <c:v>42163</c:v>
                </c:pt>
                <c:pt idx="1889">
                  <c:v>42164</c:v>
                </c:pt>
                <c:pt idx="1890">
                  <c:v>42165</c:v>
                </c:pt>
                <c:pt idx="1891">
                  <c:v>42166</c:v>
                </c:pt>
                <c:pt idx="1892">
                  <c:v>42167</c:v>
                </c:pt>
                <c:pt idx="1893">
                  <c:v>42170</c:v>
                </c:pt>
                <c:pt idx="1894">
                  <c:v>42171</c:v>
                </c:pt>
                <c:pt idx="1895">
                  <c:v>42172</c:v>
                </c:pt>
                <c:pt idx="1896">
                  <c:v>42173</c:v>
                </c:pt>
                <c:pt idx="1897">
                  <c:v>42174</c:v>
                </c:pt>
                <c:pt idx="1898">
                  <c:v>42177</c:v>
                </c:pt>
                <c:pt idx="1899">
                  <c:v>42178</c:v>
                </c:pt>
                <c:pt idx="1900">
                  <c:v>42179</c:v>
                </c:pt>
                <c:pt idx="1901">
                  <c:v>42180</c:v>
                </c:pt>
                <c:pt idx="1902">
                  <c:v>42181</c:v>
                </c:pt>
                <c:pt idx="1903">
                  <c:v>42184</c:v>
                </c:pt>
                <c:pt idx="1904">
                  <c:v>42185</c:v>
                </c:pt>
                <c:pt idx="1905">
                  <c:v>42186</c:v>
                </c:pt>
                <c:pt idx="1906">
                  <c:v>42187</c:v>
                </c:pt>
                <c:pt idx="1907">
                  <c:v>42188</c:v>
                </c:pt>
                <c:pt idx="1908">
                  <c:v>42191</c:v>
                </c:pt>
                <c:pt idx="1909">
                  <c:v>42192</c:v>
                </c:pt>
                <c:pt idx="1910">
                  <c:v>42193</c:v>
                </c:pt>
                <c:pt idx="1911">
                  <c:v>42194</c:v>
                </c:pt>
                <c:pt idx="1912">
                  <c:v>42195</c:v>
                </c:pt>
                <c:pt idx="1913">
                  <c:v>42198</c:v>
                </c:pt>
                <c:pt idx="1914">
                  <c:v>42199</c:v>
                </c:pt>
                <c:pt idx="1915">
                  <c:v>42200</c:v>
                </c:pt>
                <c:pt idx="1916">
                  <c:v>42201</c:v>
                </c:pt>
                <c:pt idx="1917">
                  <c:v>42202</c:v>
                </c:pt>
                <c:pt idx="1918">
                  <c:v>42205</c:v>
                </c:pt>
                <c:pt idx="1919">
                  <c:v>42206</c:v>
                </c:pt>
                <c:pt idx="1920">
                  <c:v>42207</c:v>
                </c:pt>
                <c:pt idx="1921">
                  <c:v>42208</c:v>
                </c:pt>
                <c:pt idx="1922">
                  <c:v>42209</c:v>
                </c:pt>
                <c:pt idx="1923">
                  <c:v>42212</c:v>
                </c:pt>
                <c:pt idx="1924">
                  <c:v>42213</c:v>
                </c:pt>
                <c:pt idx="1925">
                  <c:v>42214</c:v>
                </c:pt>
                <c:pt idx="1926">
                  <c:v>42215</c:v>
                </c:pt>
                <c:pt idx="1927">
                  <c:v>42216</c:v>
                </c:pt>
                <c:pt idx="1928">
                  <c:v>42219</c:v>
                </c:pt>
                <c:pt idx="1929">
                  <c:v>42220</c:v>
                </c:pt>
                <c:pt idx="1930">
                  <c:v>42221</c:v>
                </c:pt>
                <c:pt idx="1931">
                  <c:v>42222</c:v>
                </c:pt>
                <c:pt idx="1932">
                  <c:v>42223</c:v>
                </c:pt>
                <c:pt idx="1933">
                  <c:v>42226</c:v>
                </c:pt>
                <c:pt idx="1934">
                  <c:v>42227</c:v>
                </c:pt>
                <c:pt idx="1935">
                  <c:v>42228</c:v>
                </c:pt>
                <c:pt idx="1936">
                  <c:v>42229</c:v>
                </c:pt>
                <c:pt idx="1937">
                  <c:v>42230</c:v>
                </c:pt>
                <c:pt idx="1938">
                  <c:v>42233</c:v>
                </c:pt>
                <c:pt idx="1939">
                  <c:v>42234</c:v>
                </c:pt>
                <c:pt idx="1940">
                  <c:v>42235</c:v>
                </c:pt>
                <c:pt idx="1941">
                  <c:v>42236</c:v>
                </c:pt>
                <c:pt idx="1942">
                  <c:v>42237</c:v>
                </c:pt>
                <c:pt idx="1943">
                  <c:v>42240</c:v>
                </c:pt>
                <c:pt idx="1944">
                  <c:v>42241</c:v>
                </c:pt>
                <c:pt idx="1945">
                  <c:v>42242</c:v>
                </c:pt>
                <c:pt idx="1946">
                  <c:v>42243</c:v>
                </c:pt>
                <c:pt idx="1947">
                  <c:v>42244</c:v>
                </c:pt>
                <c:pt idx="1948">
                  <c:v>42247</c:v>
                </c:pt>
                <c:pt idx="1949">
                  <c:v>42248</c:v>
                </c:pt>
                <c:pt idx="1950">
                  <c:v>42249</c:v>
                </c:pt>
                <c:pt idx="1951">
                  <c:v>42250</c:v>
                </c:pt>
                <c:pt idx="1952">
                  <c:v>42251</c:v>
                </c:pt>
                <c:pt idx="1953">
                  <c:v>42254</c:v>
                </c:pt>
                <c:pt idx="1954">
                  <c:v>42255</c:v>
                </c:pt>
                <c:pt idx="1955">
                  <c:v>42256</c:v>
                </c:pt>
                <c:pt idx="1956">
                  <c:v>42257</c:v>
                </c:pt>
                <c:pt idx="1957">
                  <c:v>42258</c:v>
                </c:pt>
                <c:pt idx="1958">
                  <c:v>42261</c:v>
                </c:pt>
                <c:pt idx="1959">
                  <c:v>42262</c:v>
                </c:pt>
                <c:pt idx="1960">
                  <c:v>42264</c:v>
                </c:pt>
                <c:pt idx="1961">
                  <c:v>42265</c:v>
                </c:pt>
                <c:pt idx="1962">
                  <c:v>42268</c:v>
                </c:pt>
                <c:pt idx="1963">
                  <c:v>42269</c:v>
                </c:pt>
                <c:pt idx="1964">
                  <c:v>42270</c:v>
                </c:pt>
                <c:pt idx="1965">
                  <c:v>42271</c:v>
                </c:pt>
                <c:pt idx="1966">
                  <c:v>42272</c:v>
                </c:pt>
                <c:pt idx="1967">
                  <c:v>42275</c:v>
                </c:pt>
                <c:pt idx="1968">
                  <c:v>42276</c:v>
                </c:pt>
                <c:pt idx="1969">
                  <c:v>42277</c:v>
                </c:pt>
                <c:pt idx="1970">
                  <c:v>42278</c:v>
                </c:pt>
                <c:pt idx="1971">
                  <c:v>42279</c:v>
                </c:pt>
                <c:pt idx="1972">
                  <c:v>42282</c:v>
                </c:pt>
                <c:pt idx="1973">
                  <c:v>42283</c:v>
                </c:pt>
                <c:pt idx="1974">
                  <c:v>42284</c:v>
                </c:pt>
                <c:pt idx="1975">
                  <c:v>42285</c:v>
                </c:pt>
                <c:pt idx="1976">
                  <c:v>42286</c:v>
                </c:pt>
                <c:pt idx="1977">
                  <c:v>42289</c:v>
                </c:pt>
                <c:pt idx="1978">
                  <c:v>42290</c:v>
                </c:pt>
                <c:pt idx="1979">
                  <c:v>42291</c:v>
                </c:pt>
                <c:pt idx="1980">
                  <c:v>42292</c:v>
                </c:pt>
                <c:pt idx="1981">
                  <c:v>42293</c:v>
                </c:pt>
                <c:pt idx="1982">
                  <c:v>42296</c:v>
                </c:pt>
                <c:pt idx="1983">
                  <c:v>42297</c:v>
                </c:pt>
                <c:pt idx="1984">
                  <c:v>42298</c:v>
                </c:pt>
                <c:pt idx="1985">
                  <c:v>42299</c:v>
                </c:pt>
                <c:pt idx="1986">
                  <c:v>42300</c:v>
                </c:pt>
                <c:pt idx="1987">
                  <c:v>42303</c:v>
                </c:pt>
                <c:pt idx="1988">
                  <c:v>42304</c:v>
                </c:pt>
                <c:pt idx="1989">
                  <c:v>42305</c:v>
                </c:pt>
                <c:pt idx="1990">
                  <c:v>42306</c:v>
                </c:pt>
                <c:pt idx="1991">
                  <c:v>42307</c:v>
                </c:pt>
                <c:pt idx="1992">
                  <c:v>42311</c:v>
                </c:pt>
                <c:pt idx="1993">
                  <c:v>42312</c:v>
                </c:pt>
                <c:pt idx="1994">
                  <c:v>42313</c:v>
                </c:pt>
                <c:pt idx="1995">
                  <c:v>42314</c:v>
                </c:pt>
                <c:pt idx="1996">
                  <c:v>42317</c:v>
                </c:pt>
                <c:pt idx="1997">
                  <c:v>42318</c:v>
                </c:pt>
                <c:pt idx="1998">
                  <c:v>42319</c:v>
                </c:pt>
                <c:pt idx="1999">
                  <c:v>42320</c:v>
                </c:pt>
                <c:pt idx="2000">
                  <c:v>42321</c:v>
                </c:pt>
                <c:pt idx="2001">
                  <c:v>42325</c:v>
                </c:pt>
                <c:pt idx="2002">
                  <c:v>42326</c:v>
                </c:pt>
                <c:pt idx="2003">
                  <c:v>42327</c:v>
                </c:pt>
                <c:pt idx="2004">
                  <c:v>42328</c:v>
                </c:pt>
                <c:pt idx="2005">
                  <c:v>42331</c:v>
                </c:pt>
                <c:pt idx="2006">
                  <c:v>42332</c:v>
                </c:pt>
                <c:pt idx="2007">
                  <c:v>42333</c:v>
                </c:pt>
                <c:pt idx="2008">
                  <c:v>42334</c:v>
                </c:pt>
                <c:pt idx="2009">
                  <c:v>42335</c:v>
                </c:pt>
                <c:pt idx="2010">
                  <c:v>42338</c:v>
                </c:pt>
                <c:pt idx="2011">
                  <c:v>42339</c:v>
                </c:pt>
                <c:pt idx="2012">
                  <c:v>42340</c:v>
                </c:pt>
                <c:pt idx="2013">
                  <c:v>42341</c:v>
                </c:pt>
                <c:pt idx="2014">
                  <c:v>42342</c:v>
                </c:pt>
                <c:pt idx="2015">
                  <c:v>42345</c:v>
                </c:pt>
                <c:pt idx="2016">
                  <c:v>42346</c:v>
                </c:pt>
                <c:pt idx="2017">
                  <c:v>42347</c:v>
                </c:pt>
                <c:pt idx="2018">
                  <c:v>42348</c:v>
                </c:pt>
                <c:pt idx="2019">
                  <c:v>42349</c:v>
                </c:pt>
                <c:pt idx="2020">
                  <c:v>42352</c:v>
                </c:pt>
                <c:pt idx="2021">
                  <c:v>42353</c:v>
                </c:pt>
                <c:pt idx="2022">
                  <c:v>42354</c:v>
                </c:pt>
                <c:pt idx="2023">
                  <c:v>42355</c:v>
                </c:pt>
                <c:pt idx="2024">
                  <c:v>42356</c:v>
                </c:pt>
                <c:pt idx="2025">
                  <c:v>42359</c:v>
                </c:pt>
                <c:pt idx="2026">
                  <c:v>42360</c:v>
                </c:pt>
                <c:pt idx="2027">
                  <c:v>42361</c:v>
                </c:pt>
                <c:pt idx="2028">
                  <c:v>42362</c:v>
                </c:pt>
                <c:pt idx="2029">
                  <c:v>42366</c:v>
                </c:pt>
                <c:pt idx="2030">
                  <c:v>42367</c:v>
                </c:pt>
                <c:pt idx="2031">
                  <c:v>42368</c:v>
                </c:pt>
                <c:pt idx="2032">
                  <c:v>42369</c:v>
                </c:pt>
                <c:pt idx="2033">
                  <c:v>42373</c:v>
                </c:pt>
                <c:pt idx="2034">
                  <c:v>42374</c:v>
                </c:pt>
                <c:pt idx="2035">
                  <c:v>42375</c:v>
                </c:pt>
                <c:pt idx="2036">
                  <c:v>42376</c:v>
                </c:pt>
                <c:pt idx="2037">
                  <c:v>42377</c:v>
                </c:pt>
                <c:pt idx="2038">
                  <c:v>42380</c:v>
                </c:pt>
                <c:pt idx="2039">
                  <c:v>42381</c:v>
                </c:pt>
                <c:pt idx="2040">
                  <c:v>42382</c:v>
                </c:pt>
                <c:pt idx="2041">
                  <c:v>42383</c:v>
                </c:pt>
                <c:pt idx="2042">
                  <c:v>42384</c:v>
                </c:pt>
                <c:pt idx="2043">
                  <c:v>42387</c:v>
                </c:pt>
                <c:pt idx="2044">
                  <c:v>42388</c:v>
                </c:pt>
                <c:pt idx="2045">
                  <c:v>42389</c:v>
                </c:pt>
                <c:pt idx="2046">
                  <c:v>42390</c:v>
                </c:pt>
                <c:pt idx="2047">
                  <c:v>42391</c:v>
                </c:pt>
                <c:pt idx="2048">
                  <c:v>42394</c:v>
                </c:pt>
                <c:pt idx="2049">
                  <c:v>42395</c:v>
                </c:pt>
                <c:pt idx="2050">
                  <c:v>42396</c:v>
                </c:pt>
                <c:pt idx="2051">
                  <c:v>42397</c:v>
                </c:pt>
                <c:pt idx="2052">
                  <c:v>42398</c:v>
                </c:pt>
                <c:pt idx="2053">
                  <c:v>42402</c:v>
                </c:pt>
                <c:pt idx="2054">
                  <c:v>42403</c:v>
                </c:pt>
                <c:pt idx="2055">
                  <c:v>42404</c:v>
                </c:pt>
                <c:pt idx="2056">
                  <c:v>42405</c:v>
                </c:pt>
                <c:pt idx="2057">
                  <c:v>42408</c:v>
                </c:pt>
                <c:pt idx="2058">
                  <c:v>42409</c:v>
                </c:pt>
                <c:pt idx="2059">
                  <c:v>42410</c:v>
                </c:pt>
                <c:pt idx="2060">
                  <c:v>42411</c:v>
                </c:pt>
                <c:pt idx="2061">
                  <c:v>42412</c:v>
                </c:pt>
                <c:pt idx="2062">
                  <c:v>42415</c:v>
                </c:pt>
                <c:pt idx="2063">
                  <c:v>42416</c:v>
                </c:pt>
                <c:pt idx="2064">
                  <c:v>42417</c:v>
                </c:pt>
                <c:pt idx="2065">
                  <c:v>42418</c:v>
                </c:pt>
                <c:pt idx="2066">
                  <c:v>42419</c:v>
                </c:pt>
                <c:pt idx="2067">
                  <c:v>42422</c:v>
                </c:pt>
              </c:numCache>
            </c:numRef>
          </c:cat>
          <c:val>
            <c:numRef>
              <c:f>Hoja3!$C$2:$C$2069</c:f>
              <c:numCache>
                <c:formatCode>General</c:formatCode>
                <c:ptCount val="2068"/>
                <c:pt idx="0">
                  <c:v>7.5</c:v>
                </c:pt>
                <c:pt idx="1">
                  <c:v>7.5</c:v>
                </c:pt>
                <c:pt idx="2">
                  <c:v>7.5</c:v>
                </c:pt>
                <c:pt idx="3">
                  <c:v>7.5</c:v>
                </c:pt>
                <c:pt idx="4">
                  <c:v>7.5</c:v>
                </c:pt>
                <c:pt idx="5">
                  <c:v>7.5</c:v>
                </c:pt>
                <c:pt idx="6">
                  <c:v>7.5</c:v>
                </c:pt>
                <c:pt idx="7">
                  <c:v>7.5</c:v>
                </c:pt>
                <c:pt idx="8">
                  <c:v>7.5</c:v>
                </c:pt>
                <c:pt idx="9">
                  <c:v>7.5</c:v>
                </c:pt>
                <c:pt idx="10">
                  <c:v>7.5</c:v>
                </c:pt>
                <c:pt idx="11">
                  <c:v>7.5</c:v>
                </c:pt>
                <c:pt idx="12">
                  <c:v>7.5</c:v>
                </c:pt>
                <c:pt idx="13">
                  <c:v>7.5</c:v>
                </c:pt>
                <c:pt idx="14">
                  <c:v>7.5</c:v>
                </c:pt>
                <c:pt idx="15">
                  <c:v>7.5</c:v>
                </c:pt>
                <c:pt idx="16">
                  <c:v>7.5</c:v>
                </c:pt>
                <c:pt idx="17">
                  <c:v>7.5</c:v>
                </c:pt>
                <c:pt idx="18">
                  <c:v>7.5</c:v>
                </c:pt>
                <c:pt idx="19">
                  <c:v>7.5</c:v>
                </c:pt>
                <c:pt idx="20">
                  <c:v>7.5</c:v>
                </c:pt>
                <c:pt idx="21">
                  <c:v>7.5</c:v>
                </c:pt>
                <c:pt idx="22">
                  <c:v>7.5</c:v>
                </c:pt>
                <c:pt idx="23">
                  <c:v>7.5</c:v>
                </c:pt>
                <c:pt idx="24">
                  <c:v>7.5</c:v>
                </c:pt>
                <c:pt idx="25">
                  <c:v>7.5</c:v>
                </c:pt>
                <c:pt idx="26">
                  <c:v>7.5</c:v>
                </c:pt>
                <c:pt idx="27">
                  <c:v>7.5</c:v>
                </c:pt>
                <c:pt idx="28">
                  <c:v>7.5</c:v>
                </c:pt>
                <c:pt idx="29">
                  <c:v>7.5</c:v>
                </c:pt>
                <c:pt idx="30">
                  <c:v>7.5</c:v>
                </c:pt>
                <c:pt idx="31">
                  <c:v>7.5</c:v>
                </c:pt>
                <c:pt idx="32">
                  <c:v>7.5</c:v>
                </c:pt>
                <c:pt idx="33">
                  <c:v>7.5</c:v>
                </c:pt>
                <c:pt idx="34">
                  <c:v>7.5</c:v>
                </c:pt>
                <c:pt idx="35">
                  <c:v>7.5</c:v>
                </c:pt>
                <c:pt idx="36">
                  <c:v>7.5</c:v>
                </c:pt>
                <c:pt idx="37">
                  <c:v>7.5</c:v>
                </c:pt>
                <c:pt idx="38">
                  <c:v>7.5</c:v>
                </c:pt>
                <c:pt idx="39">
                  <c:v>7.5</c:v>
                </c:pt>
                <c:pt idx="40">
                  <c:v>7.5</c:v>
                </c:pt>
                <c:pt idx="41">
                  <c:v>7.5</c:v>
                </c:pt>
                <c:pt idx="42">
                  <c:v>7.5</c:v>
                </c:pt>
                <c:pt idx="43">
                  <c:v>7.5</c:v>
                </c:pt>
                <c:pt idx="44">
                  <c:v>7.5</c:v>
                </c:pt>
                <c:pt idx="45">
                  <c:v>7.5</c:v>
                </c:pt>
                <c:pt idx="46">
                  <c:v>7.5</c:v>
                </c:pt>
                <c:pt idx="47">
                  <c:v>7.5</c:v>
                </c:pt>
                <c:pt idx="48">
                  <c:v>7.5</c:v>
                </c:pt>
                <c:pt idx="49">
                  <c:v>7.5</c:v>
                </c:pt>
                <c:pt idx="50">
                  <c:v>7.5</c:v>
                </c:pt>
                <c:pt idx="51">
                  <c:v>7.5</c:v>
                </c:pt>
                <c:pt idx="52">
                  <c:v>7.5</c:v>
                </c:pt>
                <c:pt idx="53">
                  <c:v>7.5</c:v>
                </c:pt>
                <c:pt idx="54">
                  <c:v>7.5</c:v>
                </c:pt>
                <c:pt idx="55">
                  <c:v>7.5</c:v>
                </c:pt>
                <c:pt idx="56">
                  <c:v>7.5</c:v>
                </c:pt>
                <c:pt idx="57">
                  <c:v>7.5</c:v>
                </c:pt>
                <c:pt idx="58">
                  <c:v>7.5</c:v>
                </c:pt>
                <c:pt idx="59">
                  <c:v>7.5</c:v>
                </c:pt>
                <c:pt idx="60">
                  <c:v>7.5</c:v>
                </c:pt>
                <c:pt idx="61">
                  <c:v>7.5</c:v>
                </c:pt>
                <c:pt idx="62">
                  <c:v>7.5</c:v>
                </c:pt>
                <c:pt idx="63">
                  <c:v>7.5</c:v>
                </c:pt>
                <c:pt idx="64">
                  <c:v>7.5</c:v>
                </c:pt>
                <c:pt idx="65">
                  <c:v>7.5</c:v>
                </c:pt>
                <c:pt idx="66">
                  <c:v>7.5</c:v>
                </c:pt>
                <c:pt idx="67">
                  <c:v>7.5</c:v>
                </c:pt>
                <c:pt idx="68">
                  <c:v>7.5</c:v>
                </c:pt>
                <c:pt idx="69">
                  <c:v>7.5</c:v>
                </c:pt>
                <c:pt idx="70">
                  <c:v>7.5</c:v>
                </c:pt>
                <c:pt idx="71">
                  <c:v>7.5</c:v>
                </c:pt>
                <c:pt idx="72">
                  <c:v>7.5</c:v>
                </c:pt>
                <c:pt idx="73">
                  <c:v>7.5</c:v>
                </c:pt>
                <c:pt idx="74">
                  <c:v>7.5</c:v>
                </c:pt>
                <c:pt idx="75">
                  <c:v>7.5</c:v>
                </c:pt>
                <c:pt idx="76">
                  <c:v>7.5</c:v>
                </c:pt>
                <c:pt idx="77">
                  <c:v>7.5</c:v>
                </c:pt>
                <c:pt idx="78">
                  <c:v>7.5</c:v>
                </c:pt>
                <c:pt idx="79">
                  <c:v>7.5</c:v>
                </c:pt>
                <c:pt idx="80">
                  <c:v>7.5</c:v>
                </c:pt>
                <c:pt idx="81">
                  <c:v>7.5</c:v>
                </c:pt>
                <c:pt idx="82">
                  <c:v>7.5</c:v>
                </c:pt>
                <c:pt idx="83">
                  <c:v>7.5</c:v>
                </c:pt>
                <c:pt idx="84">
                  <c:v>7.5</c:v>
                </c:pt>
                <c:pt idx="85">
                  <c:v>7.5</c:v>
                </c:pt>
                <c:pt idx="86">
                  <c:v>7.5</c:v>
                </c:pt>
                <c:pt idx="87">
                  <c:v>7.5</c:v>
                </c:pt>
                <c:pt idx="88">
                  <c:v>7.5</c:v>
                </c:pt>
                <c:pt idx="89">
                  <c:v>7.5</c:v>
                </c:pt>
                <c:pt idx="90">
                  <c:v>7.5</c:v>
                </c:pt>
                <c:pt idx="91">
                  <c:v>7.5</c:v>
                </c:pt>
                <c:pt idx="92">
                  <c:v>7.5</c:v>
                </c:pt>
                <c:pt idx="93">
                  <c:v>7.5</c:v>
                </c:pt>
                <c:pt idx="94">
                  <c:v>7.5</c:v>
                </c:pt>
                <c:pt idx="95">
                  <c:v>7.5</c:v>
                </c:pt>
                <c:pt idx="96">
                  <c:v>7.5</c:v>
                </c:pt>
                <c:pt idx="97">
                  <c:v>7.5</c:v>
                </c:pt>
                <c:pt idx="98">
                  <c:v>7.5</c:v>
                </c:pt>
                <c:pt idx="99">
                  <c:v>7.5</c:v>
                </c:pt>
                <c:pt idx="100">
                  <c:v>7.5</c:v>
                </c:pt>
                <c:pt idx="101">
                  <c:v>7.5</c:v>
                </c:pt>
                <c:pt idx="102">
                  <c:v>7.5</c:v>
                </c:pt>
                <c:pt idx="103">
                  <c:v>7.5</c:v>
                </c:pt>
                <c:pt idx="104">
                  <c:v>7.5</c:v>
                </c:pt>
                <c:pt idx="105">
                  <c:v>7.5</c:v>
                </c:pt>
                <c:pt idx="106">
                  <c:v>7.5</c:v>
                </c:pt>
                <c:pt idx="107">
                  <c:v>7.5</c:v>
                </c:pt>
                <c:pt idx="108">
                  <c:v>7.5</c:v>
                </c:pt>
                <c:pt idx="109">
                  <c:v>7.5</c:v>
                </c:pt>
                <c:pt idx="110">
                  <c:v>7.5</c:v>
                </c:pt>
                <c:pt idx="111">
                  <c:v>7.5</c:v>
                </c:pt>
                <c:pt idx="112">
                  <c:v>7.5</c:v>
                </c:pt>
                <c:pt idx="113">
                  <c:v>7.5</c:v>
                </c:pt>
                <c:pt idx="114">
                  <c:v>7.5</c:v>
                </c:pt>
                <c:pt idx="115">
                  <c:v>7.5</c:v>
                </c:pt>
                <c:pt idx="116">
                  <c:v>7.5</c:v>
                </c:pt>
                <c:pt idx="117">
                  <c:v>7.5</c:v>
                </c:pt>
                <c:pt idx="118">
                  <c:v>7.5</c:v>
                </c:pt>
                <c:pt idx="119">
                  <c:v>7.5</c:v>
                </c:pt>
                <c:pt idx="120">
                  <c:v>7.5</c:v>
                </c:pt>
                <c:pt idx="121">
                  <c:v>7.5</c:v>
                </c:pt>
                <c:pt idx="122">
                  <c:v>7.5</c:v>
                </c:pt>
                <c:pt idx="123">
                  <c:v>7.5</c:v>
                </c:pt>
                <c:pt idx="124">
                  <c:v>7.5</c:v>
                </c:pt>
                <c:pt idx="125">
                  <c:v>8</c:v>
                </c:pt>
                <c:pt idx="126">
                  <c:v>8</c:v>
                </c:pt>
                <c:pt idx="127">
                  <c:v>8</c:v>
                </c:pt>
                <c:pt idx="128">
                  <c:v>8</c:v>
                </c:pt>
                <c:pt idx="129">
                  <c:v>8</c:v>
                </c:pt>
                <c:pt idx="130">
                  <c:v>8</c:v>
                </c:pt>
                <c:pt idx="131">
                  <c:v>8</c:v>
                </c:pt>
                <c:pt idx="132">
                  <c:v>8</c:v>
                </c:pt>
                <c:pt idx="133">
                  <c:v>8</c:v>
                </c:pt>
                <c:pt idx="134">
                  <c:v>8</c:v>
                </c:pt>
                <c:pt idx="135">
                  <c:v>8</c:v>
                </c:pt>
                <c:pt idx="136">
                  <c:v>8</c:v>
                </c:pt>
                <c:pt idx="137">
                  <c:v>8</c:v>
                </c:pt>
                <c:pt idx="138">
                  <c:v>8</c:v>
                </c:pt>
                <c:pt idx="139">
                  <c:v>8</c:v>
                </c:pt>
                <c:pt idx="140">
                  <c:v>8</c:v>
                </c:pt>
                <c:pt idx="141">
                  <c:v>8</c:v>
                </c:pt>
                <c:pt idx="142">
                  <c:v>8</c:v>
                </c:pt>
                <c:pt idx="143">
                  <c:v>8</c:v>
                </c:pt>
                <c:pt idx="144">
                  <c:v>8</c:v>
                </c:pt>
                <c:pt idx="145">
                  <c:v>8.25</c:v>
                </c:pt>
                <c:pt idx="146">
                  <c:v>8.25</c:v>
                </c:pt>
                <c:pt idx="147">
                  <c:v>8.25</c:v>
                </c:pt>
                <c:pt idx="148">
                  <c:v>8.25</c:v>
                </c:pt>
                <c:pt idx="149">
                  <c:v>8.25</c:v>
                </c:pt>
                <c:pt idx="150">
                  <c:v>8.25</c:v>
                </c:pt>
                <c:pt idx="151">
                  <c:v>8.25</c:v>
                </c:pt>
                <c:pt idx="152">
                  <c:v>8.25</c:v>
                </c:pt>
                <c:pt idx="153">
                  <c:v>8.25</c:v>
                </c:pt>
                <c:pt idx="154">
                  <c:v>8.25</c:v>
                </c:pt>
                <c:pt idx="155">
                  <c:v>8.25</c:v>
                </c:pt>
                <c:pt idx="156">
                  <c:v>8.25</c:v>
                </c:pt>
                <c:pt idx="157">
                  <c:v>8.25</c:v>
                </c:pt>
                <c:pt idx="158">
                  <c:v>8.25</c:v>
                </c:pt>
                <c:pt idx="159">
                  <c:v>8.25</c:v>
                </c:pt>
                <c:pt idx="160">
                  <c:v>8.25</c:v>
                </c:pt>
                <c:pt idx="161">
                  <c:v>8.25</c:v>
                </c:pt>
                <c:pt idx="162">
                  <c:v>8.25</c:v>
                </c:pt>
                <c:pt idx="163">
                  <c:v>8.25</c:v>
                </c:pt>
                <c:pt idx="164">
                  <c:v>8.25</c:v>
                </c:pt>
                <c:pt idx="165">
                  <c:v>8.25</c:v>
                </c:pt>
                <c:pt idx="166">
                  <c:v>8.25</c:v>
                </c:pt>
                <c:pt idx="167">
                  <c:v>8.25</c:v>
                </c:pt>
                <c:pt idx="168">
                  <c:v>8.25</c:v>
                </c:pt>
                <c:pt idx="169">
                  <c:v>8.25</c:v>
                </c:pt>
                <c:pt idx="170">
                  <c:v>8.25</c:v>
                </c:pt>
                <c:pt idx="171">
                  <c:v>8.25</c:v>
                </c:pt>
                <c:pt idx="172">
                  <c:v>8.25</c:v>
                </c:pt>
                <c:pt idx="173">
                  <c:v>8.25</c:v>
                </c:pt>
                <c:pt idx="174">
                  <c:v>8.25</c:v>
                </c:pt>
                <c:pt idx="175">
                  <c:v>8.25</c:v>
                </c:pt>
                <c:pt idx="176">
                  <c:v>8.25</c:v>
                </c:pt>
                <c:pt idx="177">
                  <c:v>8.25</c:v>
                </c:pt>
                <c:pt idx="178">
                  <c:v>8.25</c:v>
                </c:pt>
                <c:pt idx="179">
                  <c:v>8.25</c:v>
                </c:pt>
                <c:pt idx="180">
                  <c:v>8.25</c:v>
                </c:pt>
                <c:pt idx="181">
                  <c:v>8.25</c:v>
                </c:pt>
                <c:pt idx="182">
                  <c:v>8.25</c:v>
                </c:pt>
                <c:pt idx="183">
                  <c:v>8.25</c:v>
                </c:pt>
                <c:pt idx="184">
                  <c:v>8.25</c:v>
                </c:pt>
                <c:pt idx="185">
                  <c:v>8.25</c:v>
                </c:pt>
                <c:pt idx="186">
                  <c:v>8.25</c:v>
                </c:pt>
                <c:pt idx="187">
                  <c:v>8.25</c:v>
                </c:pt>
                <c:pt idx="188">
                  <c:v>8.25</c:v>
                </c:pt>
                <c:pt idx="189">
                  <c:v>8.25</c:v>
                </c:pt>
                <c:pt idx="190">
                  <c:v>8.25</c:v>
                </c:pt>
                <c:pt idx="191">
                  <c:v>8.25</c:v>
                </c:pt>
                <c:pt idx="192">
                  <c:v>8.25</c:v>
                </c:pt>
                <c:pt idx="193">
                  <c:v>8.25</c:v>
                </c:pt>
                <c:pt idx="194">
                  <c:v>8.25</c:v>
                </c:pt>
                <c:pt idx="195">
                  <c:v>8.25</c:v>
                </c:pt>
                <c:pt idx="196">
                  <c:v>8.25</c:v>
                </c:pt>
                <c:pt idx="197">
                  <c:v>8.25</c:v>
                </c:pt>
                <c:pt idx="198">
                  <c:v>8.25</c:v>
                </c:pt>
                <c:pt idx="199">
                  <c:v>8.25</c:v>
                </c:pt>
                <c:pt idx="200">
                  <c:v>8.25</c:v>
                </c:pt>
                <c:pt idx="201">
                  <c:v>8.25</c:v>
                </c:pt>
                <c:pt idx="202">
                  <c:v>8.25</c:v>
                </c:pt>
                <c:pt idx="203">
                  <c:v>8.25</c:v>
                </c:pt>
                <c:pt idx="204">
                  <c:v>8.25</c:v>
                </c:pt>
                <c:pt idx="205">
                  <c:v>8.25</c:v>
                </c:pt>
                <c:pt idx="206">
                  <c:v>8.25</c:v>
                </c:pt>
                <c:pt idx="207">
                  <c:v>8.25</c:v>
                </c:pt>
                <c:pt idx="208">
                  <c:v>8.25</c:v>
                </c:pt>
                <c:pt idx="209">
                  <c:v>8.25</c:v>
                </c:pt>
                <c:pt idx="210">
                  <c:v>8.25</c:v>
                </c:pt>
                <c:pt idx="211">
                  <c:v>8.25</c:v>
                </c:pt>
                <c:pt idx="212">
                  <c:v>8.25</c:v>
                </c:pt>
                <c:pt idx="213">
                  <c:v>8.25</c:v>
                </c:pt>
                <c:pt idx="214">
                  <c:v>8.25</c:v>
                </c:pt>
                <c:pt idx="215">
                  <c:v>8.25</c:v>
                </c:pt>
                <c:pt idx="216">
                  <c:v>8.25</c:v>
                </c:pt>
                <c:pt idx="217">
                  <c:v>8.25</c:v>
                </c:pt>
                <c:pt idx="218">
                  <c:v>8.25</c:v>
                </c:pt>
                <c:pt idx="219">
                  <c:v>8.25</c:v>
                </c:pt>
                <c:pt idx="220">
                  <c:v>8.25</c:v>
                </c:pt>
                <c:pt idx="221">
                  <c:v>8.25</c:v>
                </c:pt>
                <c:pt idx="222">
                  <c:v>8.25</c:v>
                </c:pt>
                <c:pt idx="223">
                  <c:v>8.25</c:v>
                </c:pt>
                <c:pt idx="224">
                  <c:v>8.25</c:v>
                </c:pt>
                <c:pt idx="225">
                  <c:v>8.25</c:v>
                </c:pt>
                <c:pt idx="226">
                  <c:v>8.25</c:v>
                </c:pt>
                <c:pt idx="227">
                  <c:v>8.25</c:v>
                </c:pt>
                <c:pt idx="228">
                  <c:v>8.25</c:v>
                </c:pt>
                <c:pt idx="229">
                  <c:v>8.25</c:v>
                </c:pt>
                <c:pt idx="230">
                  <c:v>8.25</c:v>
                </c:pt>
                <c:pt idx="231">
                  <c:v>8.25</c:v>
                </c:pt>
                <c:pt idx="232">
                  <c:v>8.25</c:v>
                </c:pt>
                <c:pt idx="233">
                  <c:v>8.25</c:v>
                </c:pt>
                <c:pt idx="234">
                  <c:v>8.25</c:v>
                </c:pt>
                <c:pt idx="235">
                  <c:v>8.25</c:v>
                </c:pt>
                <c:pt idx="236">
                  <c:v>8.25</c:v>
                </c:pt>
                <c:pt idx="237">
                  <c:v>8.25</c:v>
                </c:pt>
                <c:pt idx="238">
                  <c:v>8.25</c:v>
                </c:pt>
                <c:pt idx="239">
                  <c:v>8.25</c:v>
                </c:pt>
                <c:pt idx="240">
                  <c:v>8.25</c:v>
                </c:pt>
                <c:pt idx="241">
                  <c:v>8.25</c:v>
                </c:pt>
                <c:pt idx="242">
                  <c:v>8.25</c:v>
                </c:pt>
                <c:pt idx="243">
                  <c:v>8.25</c:v>
                </c:pt>
                <c:pt idx="244">
                  <c:v>8.25</c:v>
                </c:pt>
                <c:pt idx="245">
                  <c:v>8.25</c:v>
                </c:pt>
                <c:pt idx="246">
                  <c:v>8.25</c:v>
                </c:pt>
                <c:pt idx="247">
                  <c:v>8.25</c:v>
                </c:pt>
                <c:pt idx="248">
                  <c:v>8.25</c:v>
                </c:pt>
                <c:pt idx="249">
                  <c:v>8.25</c:v>
                </c:pt>
                <c:pt idx="250">
                  <c:v>8.25</c:v>
                </c:pt>
                <c:pt idx="251">
                  <c:v>8.25</c:v>
                </c:pt>
                <c:pt idx="252">
                  <c:v>8.25</c:v>
                </c:pt>
                <c:pt idx="253">
                  <c:v>8.25</c:v>
                </c:pt>
                <c:pt idx="254">
                  <c:v>7.75</c:v>
                </c:pt>
                <c:pt idx="255">
                  <c:v>7.75</c:v>
                </c:pt>
                <c:pt idx="256">
                  <c:v>7.75</c:v>
                </c:pt>
                <c:pt idx="257">
                  <c:v>7.75</c:v>
                </c:pt>
                <c:pt idx="258">
                  <c:v>7.75</c:v>
                </c:pt>
                <c:pt idx="259">
                  <c:v>7.75</c:v>
                </c:pt>
                <c:pt idx="260">
                  <c:v>7.75</c:v>
                </c:pt>
                <c:pt idx="261">
                  <c:v>7.75</c:v>
                </c:pt>
                <c:pt idx="262">
                  <c:v>7.75</c:v>
                </c:pt>
                <c:pt idx="263">
                  <c:v>7.75</c:v>
                </c:pt>
                <c:pt idx="264">
                  <c:v>7.75</c:v>
                </c:pt>
                <c:pt idx="265">
                  <c:v>7.75</c:v>
                </c:pt>
                <c:pt idx="266">
                  <c:v>7.75</c:v>
                </c:pt>
                <c:pt idx="267">
                  <c:v>7.75</c:v>
                </c:pt>
                <c:pt idx="268">
                  <c:v>7.75</c:v>
                </c:pt>
                <c:pt idx="269">
                  <c:v>7.75</c:v>
                </c:pt>
                <c:pt idx="270">
                  <c:v>7.75</c:v>
                </c:pt>
                <c:pt idx="271">
                  <c:v>7.75</c:v>
                </c:pt>
                <c:pt idx="272">
                  <c:v>7.75</c:v>
                </c:pt>
                <c:pt idx="273">
                  <c:v>7.75</c:v>
                </c:pt>
                <c:pt idx="274">
                  <c:v>7.75</c:v>
                </c:pt>
                <c:pt idx="275">
                  <c:v>7.75</c:v>
                </c:pt>
                <c:pt idx="276">
                  <c:v>7.75</c:v>
                </c:pt>
                <c:pt idx="277">
                  <c:v>7.75</c:v>
                </c:pt>
                <c:pt idx="278">
                  <c:v>7.75</c:v>
                </c:pt>
                <c:pt idx="279">
                  <c:v>7.25</c:v>
                </c:pt>
                <c:pt idx="280">
                  <c:v>7.25</c:v>
                </c:pt>
                <c:pt idx="281">
                  <c:v>7.25</c:v>
                </c:pt>
                <c:pt idx="282">
                  <c:v>7.25</c:v>
                </c:pt>
                <c:pt idx="283">
                  <c:v>7.25</c:v>
                </c:pt>
                <c:pt idx="284">
                  <c:v>7.25</c:v>
                </c:pt>
                <c:pt idx="285">
                  <c:v>7.25</c:v>
                </c:pt>
                <c:pt idx="286">
                  <c:v>7.25</c:v>
                </c:pt>
                <c:pt idx="287">
                  <c:v>7.25</c:v>
                </c:pt>
                <c:pt idx="288">
                  <c:v>7.25</c:v>
                </c:pt>
                <c:pt idx="289">
                  <c:v>7.25</c:v>
                </c:pt>
                <c:pt idx="290">
                  <c:v>7.25</c:v>
                </c:pt>
                <c:pt idx="291">
                  <c:v>7.25</c:v>
                </c:pt>
                <c:pt idx="292">
                  <c:v>7.25</c:v>
                </c:pt>
                <c:pt idx="293">
                  <c:v>7.25</c:v>
                </c:pt>
                <c:pt idx="294">
                  <c:v>7.25</c:v>
                </c:pt>
                <c:pt idx="295">
                  <c:v>7.25</c:v>
                </c:pt>
                <c:pt idx="296">
                  <c:v>7.25</c:v>
                </c:pt>
                <c:pt idx="297">
                  <c:v>7.25</c:v>
                </c:pt>
                <c:pt idx="298">
                  <c:v>7.25</c:v>
                </c:pt>
                <c:pt idx="299">
                  <c:v>7.25</c:v>
                </c:pt>
                <c:pt idx="300">
                  <c:v>7.25</c:v>
                </c:pt>
                <c:pt idx="301">
                  <c:v>7.25</c:v>
                </c:pt>
                <c:pt idx="302">
                  <c:v>7.25</c:v>
                </c:pt>
                <c:pt idx="303">
                  <c:v>7.25</c:v>
                </c:pt>
                <c:pt idx="304">
                  <c:v>7.25</c:v>
                </c:pt>
                <c:pt idx="305">
                  <c:v>7.25</c:v>
                </c:pt>
                <c:pt idx="306">
                  <c:v>7.25</c:v>
                </c:pt>
                <c:pt idx="307">
                  <c:v>7.25</c:v>
                </c:pt>
                <c:pt idx="308">
                  <c:v>7.25</c:v>
                </c:pt>
                <c:pt idx="309">
                  <c:v>7.25</c:v>
                </c:pt>
                <c:pt idx="310">
                  <c:v>7.25</c:v>
                </c:pt>
                <c:pt idx="311">
                  <c:v>7.25</c:v>
                </c:pt>
                <c:pt idx="312">
                  <c:v>7.25</c:v>
                </c:pt>
                <c:pt idx="313">
                  <c:v>7.25</c:v>
                </c:pt>
                <c:pt idx="314">
                  <c:v>7.25</c:v>
                </c:pt>
                <c:pt idx="315">
                  <c:v>7.25</c:v>
                </c:pt>
                <c:pt idx="316">
                  <c:v>7.25</c:v>
                </c:pt>
                <c:pt idx="317">
                  <c:v>7.25</c:v>
                </c:pt>
                <c:pt idx="318">
                  <c:v>7.25</c:v>
                </c:pt>
                <c:pt idx="319">
                  <c:v>6.25</c:v>
                </c:pt>
                <c:pt idx="320">
                  <c:v>6.25</c:v>
                </c:pt>
                <c:pt idx="321">
                  <c:v>6.25</c:v>
                </c:pt>
                <c:pt idx="322">
                  <c:v>6.25</c:v>
                </c:pt>
                <c:pt idx="323">
                  <c:v>6.25</c:v>
                </c:pt>
                <c:pt idx="324">
                  <c:v>6.25</c:v>
                </c:pt>
                <c:pt idx="325">
                  <c:v>6.25</c:v>
                </c:pt>
                <c:pt idx="326">
                  <c:v>6.25</c:v>
                </c:pt>
                <c:pt idx="327">
                  <c:v>6.25</c:v>
                </c:pt>
                <c:pt idx="328">
                  <c:v>6.25</c:v>
                </c:pt>
                <c:pt idx="329">
                  <c:v>6.25</c:v>
                </c:pt>
                <c:pt idx="330">
                  <c:v>6.25</c:v>
                </c:pt>
                <c:pt idx="331">
                  <c:v>6.25</c:v>
                </c:pt>
                <c:pt idx="332">
                  <c:v>6.25</c:v>
                </c:pt>
                <c:pt idx="333">
                  <c:v>6.25</c:v>
                </c:pt>
                <c:pt idx="334">
                  <c:v>6.25</c:v>
                </c:pt>
                <c:pt idx="335">
                  <c:v>6.25</c:v>
                </c:pt>
                <c:pt idx="336">
                  <c:v>6.25</c:v>
                </c:pt>
                <c:pt idx="337">
                  <c:v>6.25</c:v>
                </c:pt>
                <c:pt idx="338">
                  <c:v>6.25</c:v>
                </c:pt>
                <c:pt idx="339">
                  <c:v>5.25</c:v>
                </c:pt>
                <c:pt idx="340">
                  <c:v>5.25</c:v>
                </c:pt>
                <c:pt idx="341">
                  <c:v>5.25</c:v>
                </c:pt>
                <c:pt idx="342">
                  <c:v>5.25</c:v>
                </c:pt>
                <c:pt idx="343">
                  <c:v>5.25</c:v>
                </c:pt>
                <c:pt idx="344">
                  <c:v>5.25</c:v>
                </c:pt>
                <c:pt idx="345">
                  <c:v>5.25</c:v>
                </c:pt>
                <c:pt idx="346">
                  <c:v>5.25</c:v>
                </c:pt>
                <c:pt idx="347">
                  <c:v>5.25</c:v>
                </c:pt>
                <c:pt idx="348">
                  <c:v>5.25</c:v>
                </c:pt>
                <c:pt idx="349">
                  <c:v>5.25</c:v>
                </c:pt>
                <c:pt idx="350">
                  <c:v>5.25</c:v>
                </c:pt>
                <c:pt idx="351">
                  <c:v>5.25</c:v>
                </c:pt>
                <c:pt idx="352">
                  <c:v>5.25</c:v>
                </c:pt>
                <c:pt idx="353">
                  <c:v>5.25</c:v>
                </c:pt>
                <c:pt idx="354">
                  <c:v>5.25</c:v>
                </c:pt>
                <c:pt idx="355">
                  <c:v>5.25</c:v>
                </c:pt>
                <c:pt idx="356">
                  <c:v>5.25</c:v>
                </c:pt>
                <c:pt idx="357">
                  <c:v>5.25</c:v>
                </c:pt>
                <c:pt idx="358">
                  <c:v>5.25</c:v>
                </c:pt>
                <c:pt idx="359">
                  <c:v>5.25</c:v>
                </c:pt>
                <c:pt idx="360">
                  <c:v>5.25</c:v>
                </c:pt>
                <c:pt idx="361">
                  <c:v>5.25</c:v>
                </c:pt>
                <c:pt idx="362">
                  <c:v>5.25</c:v>
                </c:pt>
                <c:pt idx="363">
                  <c:v>5.25</c:v>
                </c:pt>
                <c:pt idx="364">
                  <c:v>4.75</c:v>
                </c:pt>
                <c:pt idx="365">
                  <c:v>4.75</c:v>
                </c:pt>
                <c:pt idx="366">
                  <c:v>4.75</c:v>
                </c:pt>
                <c:pt idx="367">
                  <c:v>4.75</c:v>
                </c:pt>
                <c:pt idx="368">
                  <c:v>4.75</c:v>
                </c:pt>
                <c:pt idx="369">
                  <c:v>4.75</c:v>
                </c:pt>
                <c:pt idx="370">
                  <c:v>4.75</c:v>
                </c:pt>
                <c:pt idx="371">
                  <c:v>4.75</c:v>
                </c:pt>
                <c:pt idx="372">
                  <c:v>4.75</c:v>
                </c:pt>
                <c:pt idx="373">
                  <c:v>4.75</c:v>
                </c:pt>
                <c:pt idx="374">
                  <c:v>4.75</c:v>
                </c:pt>
                <c:pt idx="375">
                  <c:v>4.75</c:v>
                </c:pt>
                <c:pt idx="376">
                  <c:v>4.75</c:v>
                </c:pt>
                <c:pt idx="377">
                  <c:v>4.75</c:v>
                </c:pt>
                <c:pt idx="378">
                  <c:v>4.75</c:v>
                </c:pt>
                <c:pt idx="379">
                  <c:v>4.75</c:v>
                </c:pt>
                <c:pt idx="380">
                  <c:v>4.75</c:v>
                </c:pt>
                <c:pt idx="381">
                  <c:v>4.75</c:v>
                </c:pt>
                <c:pt idx="382">
                  <c:v>4.75</c:v>
                </c:pt>
                <c:pt idx="383">
                  <c:v>4.75</c:v>
                </c:pt>
                <c:pt idx="384">
                  <c:v>4.5</c:v>
                </c:pt>
                <c:pt idx="385">
                  <c:v>4.5</c:v>
                </c:pt>
                <c:pt idx="386">
                  <c:v>4.5</c:v>
                </c:pt>
                <c:pt idx="387">
                  <c:v>4.5</c:v>
                </c:pt>
                <c:pt idx="388">
                  <c:v>4.5</c:v>
                </c:pt>
                <c:pt idx="389">
                  <c:v>4.5</c:v>
                </c:pt>
                <c:pt idx="390">
                  <c:v>4.5</c:v>
                </c:pt>
                <c:pt idx="391">
                  <c:v>4.5</c:v>
                </c:pt>
                <c:pt idx="392">
                  <c:v>4.5</c:v>
                </c:pt>
                <c:pt idx="393">
                  <c:v>4.5</c:v>
                </c:pt>
                <c:pt idx="394">
                  <c:v>4.5</c:v>
                </c:pt>
                <c:pt idx="395">
                  <c:v>4.5</c:v>
                </c:pt>
                <c:pt idx="396">
                  <c:v>4.5</c:v>
                </c:pt>
                <c:pt idx="397">
                  <c:v>4.5</c:v>
                </c:pt>
                <c:pt idx="398">
                  <c:v>4.5</c:v>
                </c:pt>
                <c:pt idx="399">
                  <c:v>4.5</c:v>
                </c:pt>
                <c:pt idx="400">
                  <c:v>4.5</c:v>
                </c:pt>
                <c:pt idx="401">
                  <c:v>4.5</c:v>
                </c:pt>
                <c:pt idx="402">
                  <c:v>4.5</c:v>
                </c:pt>
                <c:pt idx="403">
                  <c:v>4.5</c:v>
                </c:pt>
                <c:pt idx="404">
                  <c:v>4.5</c:v>
                </c:pt>
                <c:pt idx="405">
                  <c:v>4.5</c:v>
                </c:pt>
                <c:pt idx="406">
                  <c:v>4.5</c:v>
                </c:pt>
                <c:pt idx="407">
                  <c:v>4.5</c:v>
                </c:pt>
                <c:pt idx="408">
                  <c:v>4.5</c:v>
                </c:pt>
                <c:pt idx="409">
                  <c:v>4.5</c:v>
                </c:pt>
                <c:pt idx="410">
                  <c:v>4.5</c:v>
                </c:pt>
                <c:pt idx="411">
                  <c:v>4.5</c:v>
                </c:pt>
                <c:pt idx="412">
                  <c:v>4.5</c:v>
                </c:pt>
                <c:pt idx="413">
                  <c:v>4.5</c:v>
                </c:pt>
                <c:pt idx="414">
                  <c:v>4.5</c:v>
                </c:pt>
                <c:pt idx="415">
                  <c:v>4.5</c:v>
                </c:pt>
                <c:pt idx="416">
                  <c:v>4.5</c:v>
                </c:pt>
                <c:pt idx="417">
                  <c:v>4.5</c:v>
                </c:pt>
                <c:pt idx="418">
                  <c:v>4.5</c:v>
                </c:pt>
                <c:pt idx="419">
                  <c:v>4.5</c:v>
                </c:pt>
                <c:pt idx="420">
                  <c:v>4.5</c:v>
                </c:pt>
                <c:pt idx="421">
                  <c:v>4.5</c:v>
                </c:pt>
                <c:pt idx="422">
                  <c:v>4.5</c:v>
                </c:pt>
                <c:pt idx="423">
                  <c:v>4.5</c:v>
                </c:pt>
                <c:pt idx="424">
                  <c:v>4.5</c:v>
                </c:pt>
                <c:pt idx="425">
                  <c:v>4.5</c:v>
                </c:pt>
                <c:pt idx="426">
                  <c:v>4.5</c:v>
                </c:pt>
                <c:pt idx="427">
                  <c:v>4.5</c:v>
                </c:pt>
                <c:pt idx="428">
                  <c:v>4.5</c:v>
                </c:pt>
                <c:pt idx="429">
                  <c:v>4.5</c:v>
                </c:pt>
                <c:pt idx="430">
                  <c:v>4.5</c:v>
                </c:pt>
                <c:pt idx="431">
                  <c:v>4.5</c:v>
                </c:pt>
                <c:pt idx="432">
                  <c:v>4.5</c:v>
                </c:pt>
                <c:pt idx="433">
                  <c:v>4.5</c:v>
                </c:pt>
                <c:pt idx="434">
                  <c:v>4.5</c:v>
                </c:pt>
                <c:pt idx="435">
                  <c:v>4.5</c:v>
                </c:pt>
                <c:pt idx="436">
                  <c:v>4.5</c:v>
                </c:pt>
                <c:pt idx="437">
                  <c:v>4.5</c:v>
                </c:pt>
                <c:pt idx="438">
                  <c:v>4.5</c:v>
                </c:pt>
                <c:pt idx="439">
                  <c:v>4.5</c:v>
                </c:pt>
                <c:pt idx="440">
                  <c:v>4.5</c:v>
                </c:pt>
                <c:pt idx="441">
                  <c:v>4.5</c:v>
                </c:pt>
                <c:pt idx="442">
                  <c:v>4.5</c:v>
                </c:pt>
                <c:pt idx="443">
                  <c:v>4.5</c:v>
                </c:pt>
                <c:pt idx="444">
                  <c:v>4.5</c:v>
                </c:pt>
                <c:pt idx="445">
                  <c:v>4.5</c:v>
                </c:pt>
                <c:pt idx="446">
                  <c:v>4.5</c:v>
                </c:pt>
                <c:pt idx="447">
                  <c:v>4.5</c:v>
                </c:pt>
                <c:pt idx="448">
                  <c:v>4.5</c:v>
                </c:pt>
                <c:pt idx="449">
                  <c:v>4.5</c:v>
                </c:pt>
                <c:pt idx="450">
                  <c:v>4.5</c:v>
                </c:pt>
                <c:pt idx="451">
                  <c:v>4.5</c:v>
                </c:pt>
                <c:pt idx="452">
                  <c:v>4.5</c:v>
                </c:pt>
                <c:pt idx="453">
                  <c:v>4.5</c:v>
                </c:pt>
                <c:pt idx="454">
                  <c:v>4.5</c:v>
                </c:pt>
                <c:pt idx="455">
                  <c:v>4.5</c:v>
                </c:pt>
                <c:pt idx="456">
                  <c:v>4.5</c:v>
                </c:pt>
                <c:pt idx="457">
                  <c:v>4.5</c:v>
                </c:pt>
                <c:pt idx="458">
                  <c:v>4.5</c:v>
                </c:pt>
                <c:pt idx="459">
                  <c:v>4.5</c:v>
                </c:pt>
                <c:pt idx="460">
                  <c:v>4.5</c:v>
                </c:pt>
                <c:pt idx="461">
                  <c:v>4.5</c:v>
                </c:pt>
                <c:pt idx="462">
                  <c:v>4.5</c:v>
                </c:pt>
                <c:pt idx="463">
                  <c:v>4.5</c:v>
                </c:pt>
                <c:pt idx="464">
                  <c:v>4.5</c:v>
                </c:pt>
                <c:pt idx="465">
                  <c:v>4.5</c:v>
                </c:pt>
                <c:pt idx="466">
                  <c:v>4.5</c:v>
                </c:pt>
                <c:pt idx="467">
                  <c:v>4.5</c:v>
                </c:pt>
                <c:pt idx="468">
                  <c:v>4.5</c:v>
                </c:pt>
                <c:pt idx="469">
                  <c:v>4.5</c:v>
                </c:pt>
                <c:pt idx="470">
                  <c:v>4.5</c:v>
                </c:pt>
                <c:pt idx="471">
                  <c:v>4.5</c:v>
                </c:pt>
                <c:pt idx="472">
                  <c:v>4.5</c:v>
                </c:pt>
                <c:pt idx="473">
                  <c:v>4.5</c:v>
                </c:pt>
                <c:pt idx="474">
                  <c:v>4.5</c:v>
                </c:pt>
                <c:pt idx="475">
                  <c:v>4.5</c:v>
                </c:pt>
                <c:pt idx="476">
                  <c:v>4.5</c:v>
                </c:pt>
                <c:pt idx="477">
                  <c:v>4.5</c:v>
                </c:pt>
                <c:pt idx="478">
                  <c:v>4.5</c:v>
                </c:pt>
                <c:pt idx="479">
                  <c:v>4.5</c:v>
                </c:pt>
                <c:pt idx="480">
                  <c:v>4.5</c:v>
                </c:pt>
                <c:pt idx="481">
                  <c:v>4.5</c:v>
                </c:pt>
                <c:pt idx="482">
                  <c:v>4.5</c:v>
                </c:pt>
                <c:pt idx="483">
                  <c:v>4.5</c:v>
                </c:pt>
                <c:pt idx="484">
                  <c:v>4.5</c:v>
                </c:pt>
                <c:pt idx="485">
                  <c:v>4.5</c:v>
                </c:pt>
                <c:pt idx="486">
                  <c:v>4.5</c:v>
                </c:pt>
                <c:pt idx="487">
                  <c:v>4.5</c:v>
                </c:pt>
                <c:pt idx="488">
                  <c:v>4.5</c:v>
                </c:pt>
                <c:pt idx="489">
                  <c:v>4.5</c:v>
                </c:pt>
                <c:pt idx="490">
                  <c:v>4.5</c:v>
                </c:pt>
                <c:pt idx="491">
                  <c:v>4.5</c:v>
                </c:pt>
                <c:pt idx="492">
                  <c:v>4.5</c:v>
                </c:pt>
                <c:pt idx="493">
                  <c:v>4.5</c:v>
                </c:pt>
                <c:pt idx="494">
                  <c:v>4.5</c:v>
                </c:pt>
                <c:pt idx="495">
                  <c:v>4.5</c:v>
                </c:pt>
                <c:pt idx="496">
                  <c:v>4.5</c:v>
                </c:pt>
                <c:pt idx="497">
                  <c:v>4.5</c:v>
                </c:pt>
                <c:pt idx="498">
                  <c:v>4.5</c:v>
                </c:pt>
                <c:pt idx="499">
                  <c:v>4.5</c:v>
                </c:pt>
                <c:pt idx="500">
                  <c:v>4.5</c:v>
                </c:pt>
                <c:pt idx="501">
                  <c:v>4.5</c:v>
                </c:pt>
                <c:pt idx="502">
                  <c:v>4.5</c:v>
                </c:pt>
                <c:pt idx="503">
                  <c:v>4.5</c:v>
                </c:pt>
                <c:pt idx="504">
                  <c:v>4.5</c:v>
                </c:pt>
                <c:pt idx="505">
                  <c:v>4.5</c:v>
                </c:pt>
                <c:pt idx="506">
                  <c:v>4.5</c:v>
                </c:pt>
                <c:pt idx="507">
                  <c:v>4.5</c:v>
                </c:pt>
                <c:pt idx="508">
                  <c:v>4.5</c:v>
                </c:pt>
                <c:pt idx="509">
                  <c:v>4.5</c:v>
                </c:pt>
                <c:pt idx="510">
                  <c:v>4.5</c:v>
                </c:pt>
                <c:pt idx="511">
                  <c:v>4.5</c:v>
                </c:pt>
                <c:pt idx="512">
                  <c:v>4.5</c:v>
                </c:pt>
                <c:pt idx="513">
                  <c:v>4.5</c:v>
                </c:pt>
                <c:pt idx="514">
                  <c:v>4.5</c:v>
                </c:pt>
                <c:pt idx="515">
                  <c:v>4.5</c:v>
                </c:pt>
                <c:pt idx="516">
                  <c:v>4.5</c:v>
                </c:pt>
                <c:pt idx="517">
                  <c:v>4.5</c:v>
                </c:pt>
                <c:pt idx="518">
                  <c:v>4.5</c:v>
                </c:pt>
                <c:pt idx="519">
                  <c:v>4.5</c:v>
                </c:pt>
                <c:pt idx="520">
                  <c:v>4.5</c:v>
                </c:pt>
                <c:pt idx="521">
                  <c:v>4.5</c:v>
                </c:pt>
                <c:pt idx="522">
                  <c:v>4.5</c:v>
                </c:pt>
                <c:pt idx="523">
                  <c:v>4.5</c:v>
                </c:pt>
                <c:pt idx="524">
                  <c:v>4.5</c:v>
                </c:pt>
                <c:pt idx="525">
                  <c:v>4.5</c:v>
                </c:pt>
                <c:pt idx="526">
                  <c:v>4.5</c:v>
                </c:pt>
                <c:pt idx="527">
                  <c:v>4.5</c:v>
                </c:pt>
                <c:pt idx="528">
                  <c:v>4.5</c:v>
                </c:pt>
                <c:pt idx="529">
                  <c:v>4.5</c:v>
                </c:pt>
                <c:pt idx="530">
                  <c:v>4.5</c:v>
                </c:pt>
                <c:pt idx="531">
                  <c:v>4.5</c:v>
                </c:pt>
                <c:pt idx="532">
                  <c:v>4.5</c:v>
                </c:pt>
                <c:pt idx="533">
                  <c:v>4.5</c:v>
                </c:pt>
                <c:pt idx="534">
                  <c:v>4.5</c:v>
                </c:pt>
                <c:pt idx="535">
                  <c:v>4.5</c:v>
                </c:pt>
                <c:pt idx="536">
                  <c:v>4.5</c:v>
                </c:pt>
                <c:pt idx="537">
                  <c:v>4.5</c:v>
                </c:pt>
                <c:pt idx="538">
                  <c:v>4.5</c:v>
                </c:pt>
                <c:pt idx="539">
                  <c:v>4.5</c:v>
                </c:pt>
                <c:pt idx="540">
                  <c:v>4.5</c:v>
                </c:pt>
                <c:pt idx="541">
                  <c:v>4.5</c:v>
                </c:pt>
                <c:pt idx="542">
                  <c:v>4.5</c:v>
                </c:pt>
                <c:pt idx="543">
                  <c:v>4.5</c:v>
                </c:pt>
                <c:pt idx="544">
                  <c:v>4.5</c:v>
                </c:pt>
                <c:pt idx="545">
                  <c:v>4.5</c:v>
                </c:pt>
                <c:pt idx="546">
                  <c:v>4.5</c:v>
                </c:pt>
                <c:pt idx="547">
                  <c:v>4.5</c:v>
                </c:pt>
                <c:pt idx="548">
                  <c:v>4.5</c:v>
                </c:pt>
                <c:pt idx="549">
                  <c:v>4.5</c:v>
                </c:pt>
                <c:pt idx="550">
                  <c:v>4.5</c:v>
                </c:pt>
                <c:pt idx="551">
                  <c:v>4.5</c:v>
                </c:pt>
                <c:pt idx="552">
                  <c:v>4.5</c:v>
                </c:pt>
                <c:pt idx="553">
                  <c:v>4.5</c:v>
                </c:pt>
                <c:pt idx="554">
                  <c:v>4.5</c:v>
                </c:pt>
                <c:pt idx="555">
                  <c:v>4.5</c:v>
                </c:pt>
                <c:pt idx="556">
                  <c:v>4.5</c:v>
                </c:pt>
                <c:pt idx="557">
                  <c:v>4.5</c:v>
                </c:pt>
                <c:pt idx="558">
                  <c:v>4.5</c:v>
                </c:pt>
                <c:pt idx="559">
                  <c:v>4.5</c:v>
                </c:pt>
                <c:pt idx="560">
                  <c:v>4.5</c:v>
                </c:pt>
                <c:pt idx="561">
                  <c:v>4.5</c:v>
                </c:pt>
                <c:pt idx="562">
                  <c:v>4.5</c:v>
                </c:pt>
                <c:pt idx="563">
                  <c:v>4.5</c:v>
                </c:pt>
                <c:pt idx="564">
                  <c:v>4.5</c:v>
                </c:pt>
                <c:pt idx="565">
                  <c:v>4.5</c:v>
                </c:pt>
                <c:pt idx="566">
                  <c:v>4.5</c:v>
                </c:pt>
                <c:pt idx="567">
                  <c:v>4.5</c:v>
                </c:pt>
                <c:pt idx="568">
                  <c:v>4.5</c:v>
                </c:pt>
                <c:pt idx="569">
                  <c:v>4.5</c:v>
                </c:pt>
                <c:pt idx="570">
                  <c:v>4.5</c:v>
                </c:pt>
                <c:pt idx="571">
                  <c:v>4.5</c:v>
                </c:pt>
                <c:pt idx="572">
                  <c:v>4.5</c:v>
                </c:pt>
                <c:pt idx="573">
                  <c:v>4.5</c:v>
                </c:pt>
                <c:pt idx="574">
                  <c:v>4.5</c:v>
                </c:pt>
                <c:pt idx="575">
                  <c:v>4.5</c:v>
                </c:pt>
                <c:pt idx="576">
                  <c:v>4.5</c:v>
                </c:pt>
                <c:pt idx="577">
                  <c:v>4.5</c:v>
                </c:pt>
                <c:pt idx="578">
                  <c:v>4.5</c:v>
                </c:pt>
                <c:pt idx="579">
                  <c:v>4.5</c:v>
                </c:pt>
                <c:pt idx="580">
                  <c:v>4.5</c:v>
                </c:pt>
                <c:pt idx="581">
                  <c:v>4.5</c:v>
                </c:pt>
                <c:pt idx="582">
                  <c:v>4.5</c:v>
                </c:pt>
                <c:pt idx="583">
                  <c:v>4.5</c:v>
                </c:pt>
                <c:pt idx="584">
                  <c:v>4.5</c:v>
                </c:pt>
                <c:pt idx="585">
                  <c:v>4.5</c:v>
                </c:pt>
                <c:pt idx="586">
                  <c:v>4.5</c:v>
                </c:pt>
                <c:pt idx="587">
                  <c:v>4.5</c:v>
                </c:pt>
                <c:pt idx="588">
                  <c:v>4.5</c:v>
                </c:pt>
                <c:pt idx="589">
                  <c:v>4.5</c:v>
                </c:pt>
                <c:pt idx="590">
                  <c:v>4.5</c:v>
                </c:pt>
                <c:pt idx="591">
                  <c:v>4.5</c:v>
                </c:pt>
                <c:pt idx="592">
                  <c:v>4.5</c:v>
                </c:pt>
                <c:pt idx="593">
                  <c:v>4.5</c:v>
                </c:pt>
                <c:pt idx="594">
                  <c:v>4.5</c:v>
                </c:pt>
                <c:pt idx="595">
                  <c:v>4.5</c:v>
                </c:pt>
                <c:pt idx="596">
                  <c:v>4.5</c:v>
                </c:pt>
                <c:pt idx="597">
                  <c:v>4.5</c:v>
                </c:pt>
                <c:pt idx="598">
                  <c:v>4.5</c:v>
                </c:pt>
                <c:pt idx="599">
                  <c:v>4.5</c:v>
                </c:pt>
                <c:pt idx="600">
                  <c:v>4.5</c:v>
                </c:pt>
                <c:pt idx="601">
                  <c:v>4.5</c:v>
                </c:pt>
                <c:pt idx="602">
                  <c:v>4.5</c:v>
                </c:pt>
                <c:pt idx="603">
                  <c:v>4.5</c:v>
                </c:pt>
                <c:pt idx="604">
                  <c:v>4.5</c:v>
                </c:pt>
                <c:pt idx="605">
                  <c:v>4.5</c:v>
                </c:pt>
                <c:pt idx="606">
                  <c:v>4.5</c:v>
                </c:pt>
                <c:pt idx="607">
                  <c:v>4.5</c:v>
                </c:pt>
                <c:pt idx="608">
                  <c:v>4.5</c:v>
                </c:pt>
                <c:pt idx="609">
                  <c:v>4.5</c:v>
                </c:pt>
                <c:pt idx="610">
                  <c:v>4.5</c:v>
                </c:pt>
                <c:pt idx="611">
                  <c:v>4.5</c:v>
                </c:pt>
                <c:pt idx="612">
                  <c:v>4.5</c:v>
                </c:pt>
                <c:pt idx="613">
                  <c:v>4.5</c:v>
                </c:pt>
                <c:pt idx="614">
                  <c:v>4.5</c:v>
                </c:pt>
                <c:pt idx="615">
                  <c:v>4.5</c:v>
                </c:pt>
                <c:pt idx="616">
                  <c:v>4.5</c:v>
                </c:pt>
                <c:pt idx="617">
                  <c:v>4.5</c:v>
                </c:pt>
                <c:pt idx="618">
                  <c:v>4.5</c:v>
                </c:pt>
                <c:pt idx="619">
                  <c:v>4.5</c:v>
                </c:pt>
                <c:pt idx="620">
                  <c:v>4.5</c:v>
                </c:pt>
                <c:pt idx="621">
                  <c:v>4.5</c:v>
                </c:pt>
                <c:pt idx="622">
                  <c:v>4.5</c:v>
                </c:pt>
                <c:pt idx="623">
                  <c:v>4.5</c:v>
                </c:pt>
                <c:pt idx="624">
                  <c:v>4.5</c:v>
                </c:pt>
                <c:pt idx="625">
                  <c:v>4.5</c:v>
                </c:pt>
                <c:pt idx="626">
                  <c:v>4.5</c:v>
                </c:pt>
                <c:pt idx="627">
                  <c:v>4.5</c:v>
                </c:pt>
                <c:pt idx="628">
                  <c:v>4.5</c:v>
                </c:pt>
                <c:pt idx="629">
                  <c:v>4.5</c:v>
                </c:pt>
                <c:pt idx="630">
                  <c:v>4.5</c:v>
                </c:pt>
                <c:pt idx="631">
                  <c:v>4.5</c:v>
                </c:pt>
                <c:pt idx="632">
                  <c:v>4.5</c:v>
                </c:pt>
                <c:pt idx="633">
                  <c:v>4.5</c:v>
                </c:pt>
                <c:pt idx="634">
                  <c:v>4.5</c:v>
                </c:pt>
                <c:pt idx="635">
                  <c:v>4.5</c:v>
                </c:pt>
                <c:pt idx="636">
                  <c:v>4.5</c:v>
                </c:pt>
                <c:pt idx="637">
                  <c:v>4.5</c:v>
                </c:pt>
                <c:pt idx="638">
                  <c:v>4.5</c:v>
                </c:pt>
                <c:pt idx="639">
                  <c:v>4.5</c:v>
                </c:pt>
                <c:pt idx="640">
                  <c:v>4.5</c:v>
                </c:pt>
                <c:pt idx="641">
                  <c:v>4.5</c:v>
                </c:pt>
                <c:pt idx="642">
                  <c:v>4.5</c:v>
                </c:pt>
                <c:pt idx="643">
                  <c:v>4.5</c:v>
                </c:pt>
                <c:pt idx="644">
                  <c:v>4.5</c:v>
                </c:pt>
                <c:pt idx="645">
                  <c:v>4.5</c:v>
                </c:pt>
                <c:pt idx="646">
                  <c:v>4.5</c:v>
                </c:pt>
                <c:pt idx="647">
                  <c:v>4.5</c:v>
                </c:pt>
                <c:pt idx="648">
                  <c:v>4.5</c:v>
                </c:pt>
                <c:pt idx="649">
                  <c:v>4.5</c:v>
                </c:pt>
                <c:pt idx="650">
                  <c:v>4.5</c:v>
                </c:pt>
                <c:pt idx="651">
                  <c:v>4.5</c:v>
                </c:pt>
                <c:pt idx="652">
                  <c:v>4.5</c:v>
                </c:pt>
                <c:pt idx="653">
                  <c:v>4.5</c:v>
                </c:pt>
                <c:pt idx="654">
                  <c:v>4.5</c:v>
                </c:pt>
                <c:pt idx="655">
                  <c:v>4.5</c:v>
                </c:pt>
                <c:pt idx="656">
                  <c:v>4.5</c:v>
                </c:pt>
                <c:pt idx="657">
                  <c:v>4.5</c:v>
                </c:pt>
                <c:pt idx="658">
                  <c:v>4.5</c:v>
                </c:pt>
                <c:pt idx="659">
                  <c:v>4.5</c:v>
                </c:pt>
                <c:pt idx="660">
                  <c:v>4.5</c:v>
                </c:pt>
                <c:pt idx="661">
                  <c:v>4.5</c:v>
                </c:pt>
                <c:pt idx="662">
                  <c:v>4.5</c:v>
                </c:pt>
                <c:pt idx="663">
                  <c:v>4.5</c:v>
                </c:pt>
                <c:pt idx="664">
                  <c:v>4.5</c:v>
                </c:pt>
                <c:pt idx="665">
                  <c:v>4.5</c:v>
                </c:pt>
                <c:pt idx="666">
                  <c:v>4.5</c:v>
                </c:pt>
                <c:pt idx="667">
                  <c:v>4.5</c:v>
                </c:pt>
                <c:pt idx="668">
                  <c:v>4.5</c:v>
                </c:pt>
                <c:pt idx="669">
                  <c:v>4.5</c:v>
                </c:pt>
                <c:pt idx="670">
                  <c:v>4.5</c:v>
                </c:pt>
                <c:pt idx="671">
                  <c:v>4.5</c:v>
                </c:pt>
                <c:pt idx="672">
                  <c:v>4.5</c:v>
                </c:pt>
                <c:pt idx="673">
                  <c:v>4.5</c:v>
                </c:pt>
                <c:pt idx="674">
                  <c:v>4.5</c:v>
                </c:pt>
                <c:pt idx="675">
                  <c:v>4.5</c:v>
                </c:pt>
                <c:pt idx="676">
                  <c:v>4.5</c:v>
                </c:pt>
                <c:pt idx="677">
                  <c:v>4.5</c:v>
                </c:pt>
                <c:pt idx="678">
                  <c:v>4.5</c:v>
                </c:pt>
                <c:pt idx="679">
                  <c:v>4.5</c:v>
                </c:pt>
                <c:pt idx="680">
                  <c:v>4.5</c:v>
                </c:pt>
                <c:pt idx="681">
                  <c:v>4.5</c:v>
                </c:pt>
                <c:pt idx="682">
                  <c:v>4.5</c:v>
                </c:pt>
                <c:pt idx="683">
                  <c:v>4.5</c:v>
                </c:pt>
                <c:pt idx="684">
                  <c:v>4.5</c:v>
                </c:pt>
                <c:pt idx="685">
                  <c:v>4.5</c:v>
                </c:pt>
                <c:pt idx="686">
                  <c:v>4.5</c:v>
                </c:pt>
                <c:pt idx="687">
                  <c:v>4.5</c:v>
                </c:pt>
                <c:pt idx="688">
                  <c:v>4.5</c:v>
                </c:pt>
                <c:pt idx="689">
                  <c:v>4.5</c:v>
                </c:pt>
                <c:pt idx="690">
                  <c:v>4.5</c:v>
                </c:pt>
                <c:pt idx="691">
                  <c:v>4.5</c:v>
                </c:pt>
                <c:pt idx="692">
                  <c:v>4.5</c:v>
                </c:pt>
                <c:pt idx="693">
                  <c:v>4.5</c:v>
                </c:pt>
                <c:pt idx="694">
                  <c:v>4.5</c:v>
                </c:pt>
                <c:pt idx="695">
                  <c:v>4.5</c:v>
                </c:pt>
                <c:pt idx="696">
                  <c:v>4.5</c:v>
                </c:pt>
                <c:pt idx="697">
                  <c:v>4.5</c:v>
                </c:pt>
                <c:pt idx="698">
                  <c:v>4.5</c:v>
                </c:pt>
                <c:pt idx="699">
                  <c:v>4.5</c:v>
                </c:pt>
                <c:pt idx="700">
                  <c:v>4.5</c:v>
                </c:pt>
                <c:pt idx="701">
                  <c:v>4.5</c:v>
                </c:pt>
                <c:pt idx="702">
                  <c:v>4.5</c:v>
                </c:pt>
                <c:pt idx="703">
                  <c:v>4.5</c:v>
                </c:pt>
                <c:pt idx="704">
                  <c:v>4.5</c:v>
                </c:pt>
                <c:pt idx="705">
                  <c:v>4.5</c:v>
                </c:pt>
                <c:pt idx="706">
                  <c:v>4.5</c:v>
                </c:pt>
                <c:pt idx="707">
                  <c:v>4.5</c:v>
                </c:pt>
                <c:pt idx="708">
                  <c:v>4.5</c:v>
                </c:pt>
                <c:pt idx="709">
                  <c:v>4.5</c:v>
                </c:pt>
                <c:pt idx="710">
                  <c:v>4.5</c:v>
                </c:pt>
                <c:pt idx="711">
                  <c:v>4.5</c:v>
                </c:pt>
                <c:pt idx="712">
                  <c:v>4.5</c:v>
                </c:pt>
                <c:pt idx="713">
                  <c:v>4.5</c:v>
                </c:pt>
                <c:pt idx="714">
                  <c:v>4.5</c:v>
                </c:pt>
                <c:pt idx="715">
                  <c:v>4.5</c:v>
                </c:pt>
                <c:pt idx="716">
                  <c:v>4.5</c:v>
                </c:pt>
                <c:pt idx="717">
                  <c:v>4.5</c:v>
                </c:pt>
                <c:pt idx="718">
                  <c:v>4.5</c:v>
                </c:pt>
                <c:pt idx="719">
                  <c:v>4.5</c:v>
                </c:pt>
                <c:pt idx="720">
                  <c:v>4.5</c:v>
                </c:pt>
                <c:pt idx="721">
                  <c:v>4.5</c:v>
                </c:pt>
                <c:pt idx="722">
                  <c:v>4.5</c:v>
                </c:pt>
                <c:pt idx="723">
                  <c:v>4.5</c:v>
                </c:pt>
                <c:pt idx="724">
                  <c:v>4.5</c:v>
                </c:pt>
                <c:pt idx="725">
                  <c:v>4.5</c:v>
                </c:pt>
                <c:pt idx="726">
                  <c:v>4.5</c:v>
                </c:pt>
                <c:pt idx="727">
                  <c:v>4.5</c:v>
                </c:pt>
                <c:pt idx="728">
                  <c:v>4.5</c:v>
                </c:pt>
                <c:pt idx="729">
                  <c:v>4.5</c:v>
                </c:pt>
                <c:pt idx="730">
                  <c:v>4.5</c:v>
                </c:pt>
                <c:pt idx="731">
                  <c:v>4.5</c:v>
                </c:pt>
                <c:pt idx="732">
                  <c:v>4.5</c:v>
                </c:pt>
                <c:pt idx="733">
                  <c:v>4.5</c:v>
                </c:pt>
                <c:pt idx="734">
                  <c:v>4.5</c:v>
                </c:pt>
                <c:pt idx="735">
                  <c:v>4.5</c:v>
                </c:pt>
                <c:pt idx="736">
                  <c:v>4.5</c:v>
                </c:pt>
                <c:pt idx="737">
                  <c:v>4.5</c:v>
                </c:pt>
                <c:pt idx="738">
                  <c:v>4.5</c:v>
                </c:pt>
                <c:pt idx="739">
                  <c:v>4.5</c:v>
                </c:pt>
                <c:pt idx="740">
                  <c:v>4.5</c:v>
                </c:pt>
                <c:pt idx="741">
                  <c:v>4.5</c:v>
                </c:pt>
                <c:pt idx="742">
                  <c:v>4.5</c:v>
                </c:pt>
                <c:pt idx="743">
                  <c:v>4.5</c:v>
                </c:pt>
                <c:pt idx="744">
                  <c:v>4.5</c:v>
                </c:pt>
                <c:pt idx="745">
                  <c:v>4.5</c:v>
                </c:pt>
                <c:pt idx="746">
                  <c:v>4.5</c:v>
                </c:pt>
                <c:pt idx="747">
                  <c:v>4.5</c:v>
                </c:pt>
                <c:pt idx="748">
                  <c:v>4.5</c:v>
                </c:pt>
                <c:pt idx="749">
                  <c:v>4.5</c:v>
                </c:pt>
                <c:pt idx="750">
                  <c:v>4.5</c:v>
                </c:pt>
                <c:pt idx="751">
                  <c:v>4.5</c:v>
                </c:pt>
                <c:pt idx="752">
                  <c:v>4.5</c:v>
                </c:pt>
                <c:pt idx="753">
                  <c:v>4.5</c:v>
                </c:pt>
                <c:pt idx="754">
                  <c:v>4.5</c:v>
                </c:pt>
                <c:pt idx="755">
                  <c:v>4.5</c:v>
                </c:pt>
                <c:pt idx="756">
                  <c:v>4.5</c:v>
                </c:pt>
                <c:pt idx="757">
                  <c:v>4.5</c:v>
                </c:pt>
                <c:pt idx="758">
                  <c:v>4.5</c:v>
                </c:pt>
                <c:pt idx="759">
                  <c:v>4.5</c:v>
                </c:pt>
                <c:pt idx="760">
                  <c:v>4.5</c:v>
                </c:pt>
                <c:pt idx="761">
                  <c:v>4.5</c:v>
                </c:pt>
                <c:pt idx="762">
                  <c:v>4.5</c:v>
                </c:pt>
                <c:pt idx="763">
                  <c:v>4.5</c:v>
                </c:pt>
                <c:pt idx="764">
                  <c:v>4.5</c:v>
                </c:pt>
                <c:pt idx="765">
                  <c:v>4.5</c:v>
                </c:pt>
                <c:pt idx="766">
                  <c:v>4.5</c:v>
                </c:pt>
                <c:pt idx="767">
                  <c:v>4.5</c:v>
                </c:pt>
                <c:pt idx="768">
                  <c:v>4.5</c:v>
                </c:pt>
                <c:pt idx="769">
                  <c:v>4.5</c:v>
                </c:pt>
                <c:pt idx="770">
                  <c:v>4.5</c:v>
                </c:pt>
                <c:pt idx="771">
                  <c:v>4.5</c:v>
                </c:pt>
                <c:pt idx="772">
                  <c:v>4.5</c:v>
                </c:pt>
                <c:pt idx="773">
                  <c:v>4.5</c:v>
                </c:pt>
                <c:pt idx="774">
                  <c:v>4.5</c:v>
                </c:pt>
                <c:pt idx="775">
                  <c:v>4.5</c:v>
                </c:pt>
                <c:pt idx="776">
                  <c:v>4.5</c:v>
                </c:pt>
                <c:pt idx="777">
                  <c:v>4.5</c:v>
                </c:pt>
                <c:pt idx="778">
                  <c:v>4.5</c:v>
                </c:pt>
                <c:pt idx="779">
                  <c:v>4.5</c:v>
                </c:pt>
                <c:pt idx="780">
                  <c:v>4.5</c:v>
                </c:pt>
                <c:pt idx="781">
                  <c:v>4.5</c:v>
                </c:pt>
                <c:pt idx="782">
                  <c:v>4.5</c:v>
                </c:pt>
                <c:pt idx="783">
                  <c:v>4.5</c:v>
                </c:pt>
                <c:pt idx="784">
                  <c:v>4.5</c:v>
                </c:pt>
                <c:pt idx="785">
                  <c:v>4.5</c:v>
                </c:pt>
                <c:pt idx="786">
                  <c:v>4.5</c:v>
                </c:pt>
                <c:pt idx="787">
                  <c:v>4.5</c:v>
                </c:pt>
                <c:pt idx="788">
                  <c:v>4.5</c:v>
                </c:pt>
                <c:pt idx="789">
                  <c:v>4.5</c:v>
                </c:pt>
                <c:pt idx="790">
                  <c:v>4.5</c:v>
                </c:pt>
                <c:pt idx="791">
                  <c:v>4.5</c:v>
                </c:pt>
                <c:pt idx="792">
                  <c:v>4.5</c:v>
                </c:pt>
                <c:pt idx="793">
                  <c:v>4.5</c:v>
                </c:pt>
                <c:pt idx="794">
                  <c:v>4.5</c:v>
                </c:pt>
                <c:pt idx="795">
                  <c:v>4.5</c:v>
                </c:pt>
                <c:pt idx="796">
                  <c:v>4.5</c:v>
                </c:pt>
                <c:pt idx="797">
                  <c:v>4.5</c:v>
                </c:pt>
                <c:pt idx="798">
                  <c:v>4.5</c:v>
                </c:pt>
                <c:pt idx="799">
                  <c:v>4.5</c:v>
                </c:pt>
                <c:pt idx="800">
                  <c:v>4.5</c:v>
                </c:pt>
                <c:pt idx="801">
                  <c:v>4.5</c:v>
                </c:pt>
                <c:pt idx="802">
                  <c:v>4.5</c:v>
                </c:pt>
                <c:pt idx="803">
                  <c:v>4.5</c:v>
                </c:pt>
                <c:pt idx="804">
                  <c:v>4.5</c:v>
                </c:pt>
                <c:pt idx="805">
                  <c:v>4.5</c:v>
                </c:pt>
                <c:pt idx="806">
                  <c:v>4.5</c:v>
                </c:pt>
                <c:pt idx="807">
                  <c:v>4.5</c:v>
                </c:pt>
                <c:pt idx="808">
                  <c:v>4.5</c:v>
                </c:pt>
                <c:pt idx="809">
                  <c:v>4.5</c:v>
                </c:pt>
                <c:pt idx="810">
                  <c:v>4.5</c:v>
                </c:pt>
                <c:pt idx="811">
                  <c:v>4.5</c:v>
                </c:pt>
                <c:pt idx="812">
                  <c:v>4.5</c:v>
                </c:pt>
                <c:pt idx="813">
                  <c:v>4.5</c:v>
                </c:pt>
                <c:pt idx="814">
                  <c:v>4.5</c:v>
                </c:pt>
                <c:pt idx="815">
                  <c:v>4.5</c:v>
                </c:pt>
                <c:pt idx="816">
                  <c:v>4.5</c:v>
                </c:pt>
                <c:pt idx="817">
                  <c:v>4.5</c:v>
                </c:pt>
                <c:pt idx="818">
                  <c:v>4.5</c:v>
                </c:pt>
                <c:pt idx="819">
                  <c:v>4.5</c:v>
                </c:pt>
                <c:pt idx="820">
                  <c:v>4.5</c:v>
                </c:pt>
                <c:pt idx="821">
                  <c:v>4.5</c:v>
                </c:pt>
                <c:pt idx="822">
                  <c:v>4.5</c:v>
                </c:pt>
                <c:pt idx="823">
                  <c:v>4.5</c:v>
                </c:pt>
                <c:pt idx="824">
                  <c:v>4.5</c:v>
                </c:pt>
                <c:pt idx="825">
                  <c:v>4.5</c:v>
                </c:pt>
                <c:pt idx="826">
                  <c:v>4.5</c:v>
                </c:pt>
                <c:pt idx="827">
                  <c:v>4.5</c:v>
                </c:pt>
                <c:pt idx="828">
                  <c:v>4.5</c:v>
                </c:pt>
                <c:pt idx="829">
                  <c:v>4.5</c:v>
                </c:pt>
                <c:pt idx="830">
                  <c:v>4.5</c:v>
                </c:pt>
                <c:pt idx="831">
                  <c:v>4.5</c:v>
                </c:pt>
                <c:pt idx="832">
                  <c:v>4.5</c:v>
                </c:pt>
                <c:pt idx="833">
                  <c:v>4.5</c:v>
                </c:pt>
                <c:pt idx="834">
                  <c:v>4.5</c:v>
                </c:pt>
                <c:pt idx="835">
                  <c:v>4.5</c:v>
                </c:pt>
                <c:pt idx="836">
                  <c:v>4.5</c:v>
                </c:pt>
                <c:pt idx="837">
                  <c:v>4.5</c:v>
                </c:pt>
                <c:pt idx="838">
                  <c:v>4.5</c:v>
                </c:pt>
                <c:pt idx="839">
                  <c:v>4.5</c:v>
                </c:pt>
                <c:pt idx="840">
                  <c:v>4.5</c:v>
                </c:pt>
                <c:pt idx="841">
                  <c:v>4.5</c:v>
                </c:pt>
                <c:pt idx="842">
                  <c:v>4.5</c:v>
                </c:pt>
                <c:pt idx="843">
                  <c:v>4.5</c:v>
                </c:pt>
                <c:pt idx="844">
                  <c:v>4.5</c:v>
                </c:pt>
                <c:pt idx="845">
                  <c:v>4.5</c:v>
                </c:pt>
                <c:pt idx="846">
                  <c:v>4.5</c:v>
                </c:pt>
                <c:pt idx="847">
                  <c:v>4.5</c:v>
                </c:pt>
                <c:pt idx="848">
                  <c:v>4.5</c:v>
                </c:pt>
                <c:pt idx="849">
                  <c:v>4.5</c:v>
                </c:pt>
                <c:pt idx="850">
                  <c:v>4.5</c:v>
                </c:pt>
                <c:pt idx="851">
                  <c:v>4.5</c:v>
                </c:pt>
                <c:pt idx="852">
                  <c:v>4.5</c:v>
                </c:pt>
                <c:pt idx="853">
                  <c:v>4.5</c:v>
                </c:pt>
                <c:pt idx="854">
                  <c:v>4.5</c:v>
                </c:pt>
                <c:pt idx="855">
                  <c:v>4.5</c:v>
                </c:pt>
                <c:pt idx="856">
                  <c:v>4.5</c:v>
                </c:pt>
                <c:pt idx="857">
                  <c:v>4.5</c:v>
                </c:pt>
                <c:pt idx="858">
                  <c:v>4.5</c:v>
                </c:pt>
                <c:pt idx="859">
                  <c:v>4.5</c:v>
                </c:pt>
                <c:pt idx="860">
                  <c:v>4.5</c:v>
                </c:pt>
                <c:pt idx="861">
                  <c:v>4.5</c:v>
                </c:pt>
                <c:pt idx="862">
                  <c:v>4.5</c:v>
                </c:pt>
                <c:pt idx="863">
                  <c:v>4.5</c:v>
                </c:pt>
                <c:pt idx="864">
                  <c:v>4.5</c:v>
                </c:pt>
                <c:pt idx="865">
                  <c:v>4.5</c:v>
                </c:pt>
                <c:pt idx="866">
                  <c:v>4.5</c:v>
                </c:pt>
                <c:pt idx="867">
                  <c:v>4.5</c:v>
                </c:pt>
                <c:pt idx="868">
                  <c:v>4.5</c:v>
                </c:pt>
                <c:pt idx="869">
                  <c:v>4.5</c:v>
                </c:pt>
                <c:pt idx="870">
                  <c:v>4.5</c:v>
                </c:pt>
                <c:pt idx="871">
                  <c:v>4.5</c:v>
                </c:pt>
                <c:pt idx="872">
                  <c:v>4.5</c:v>
                </c:pt>
                <c:pt idx="873">
                  <c:v>4.5</c:v>
                </c:pt>
                <c:pt idx="874">
                  <c:v>4.5</c:v>
                </c:pt>
                <c:pt idx="875">
                  <c:v>4.5</c:v>
                </c:pt>
                <c:pt idx="876">
                  <c:v>4.5</c:v>
                </c:pt>
                <c:pt idx="877">
                  <c:v>4.5</c:v>
                </c:pt>
                <c:pt idx="878">
                  <c:v>4.5</c:v>
                </c:pt>
                <c:pt idx="879">
                  <c:v>4.5</c:v>
                </c:pt>
                <c:pt idx="880">
                  <c:v>4.5</c:v>
                </c:pt>
                <c:pt idx="881">
                  <c:v>4.5</c:v>
                </c:pt>
                <c:pt idx="882">
                  <c:v>4.5</c:v>
                </c:pt>
                <c:pt idx="883">
                  <c:v>4.5</c:v>
                </c:pt>
                <c:pt idx="884">
                  <c:v>4.5</c:v>
                </c:pt>
                <c:pt idx="885">
                  <c:v>4.5</c:v>
                </c:pt>
                <c:pt idx="886">
                  <c:v>4.5</c:v>
                </c:pt>
                <c:pt idx="887">
                  <c:v>4.5</c:v>
                </c:pt>
                <c:pt idx="888">
                  <c:v>4.5</c:v>
                </c:pt>
                <c:pt idx="889">
                  <c:v>4.5</c:v>
                </c:pt>
                <c:pt idx="890">
                  <c:v>4.5</c:v>
                </c:pt>
                <c:pt idx="891">
                  <c:v>4.5</c:v>
                </c:pt>
                <c:pt idx="892">
                  <c:v>4.5</c:v>
                </c:pt>
                <c:pt idx="893">
                  <c:v>4.5</c:v>
                </c:pt>
                <c:pt idx="894">
                  <c:v>4.5</c:v>
                </c:pt>
                <c:pt idx="895">
                  <c:v>4.5</c:v>
                </c:pt>
                <c:pt idx="896">
                  <c:v>4.5</c:v>
                </c:pt>
                <c:pt idx="897">
                  <c:v>4.5</c:v>
                </c:pt>
                <c:pt idx="898">
                  <c:v>4.5</c:v>
                </c:pt>
                <c:pt idx="899">
                  <c:v>4.5</c:v>
                </c:pt>
                <c:pt idx="900">
                  <c:v>4.5</c:v>
                </c:pt>
                <c:pt idx="901">
                  <c:v>4.5</c:v>
                </c:pt>
                <c:pt idx="902">
                  <c:v>4.5</c:v>
                </c:pt>
                <c:pt idx="903">
                  <c:v>4.5</c:v>
                </c:pt>
                <c:pt idx="904">
                  <c:v>4.5</c:v>
                </c:pt>
                <c:pt idx="905">
                  <c:v>4.5</c:v>
                </c:pt>
                <c:pt idx="906">
                  <c:v>4.5</c:v>
                </c:pt>
                <c:pt idx="907">
                  <c:v>4.5</c:v>
                </c:pt>
                <c:pt idx="908">
                  <c:v>4.5</c:v>
                </c:pt>
                <c:pt idx="909">
                  <c:v>4.5</c:v>
                </c:pt>
                <c:pt idx="910">
                  <c:v>4.5</c:v>
                </c:pt>
                <c:pt idx="911">
                  <c:v>4.5</c:v>
                </c:pt>
                <c:pt idx="912">
                  <c:v>4.5</c:v>
                </c:pt>
                <c:pt idx="913">
                  <c:v>4.5</c:v>
                </c:pt>
                <c:pt idx="914">
                  <c:v>4.5</c:v>
                </c:pt>
                <c:pt idx="915">
                  <c:v>4.5</c:v>
                </c:pt>
                <c:pt idx="916">
                  <c:v>4.5</c:v>
                </c:pt>
                <c:pt idx="917">
                  <c:v>4.5</c:v>
                </c:pt>
                <c:pt idx="918">
                  <c:v>4.5</c:v>
                </c:pt>
                <c:pt idx="919">
                  <c:v>4.5</c:v>
                </c:pt>
                <c:pt idx="920">
                  <c:v>4.5</c:v>
                </c:pt>
                <c:pt idx="921">
                  <c:v>4.5</c:v>
                </c:pt>
                <c:pt idx="922">
                  <c:v>4.5</c:v>
                </c:pt>
                <c:pt idx="923">
                  <c:v>4.5</c:v>
                </c:pt>
                <c:pt idx="924">
                  <c:v>4.5</c:v>
                </c:pt>
                <c:pt idx="925">
                  <c:v>4.5</c:v>
                </c:pt>
                <c:pt idx="926">
                  <c:v>4.5</c:v>
                </c:pt>
                <c:pt idx="927">
                  <c:v>4.5</c:v>
                </c:pt>
                <c:pt idx="928">
                  <c:v>4.5</c:v>
                </c:pt>
                <c:pt idx="929">
                  <c:v>4.5</c:v>
                </c:pt>
                <c:pt idx="930">
                  <c:v>4.5</c:v>
                </c:pt>
                <c:pt idx="931">
                  <c:v>4.5</c:v>
                </c:pt>
                <c:pt idx="932">
                  <c:v>4.5</c:v>
                </c:pt>
                <c:pt idx="933">
                  <c:v>4.5</c:v>
                </c:pt>
                <c:pt idx="934">
                  <c:v>4.5</c:v>
                </c:pt>
                <c:pt idx="935">
                  <c:v>4.5</c:v>
                </c:pt>
                <c:pt idx="936">
                  <c:v>4.5</c:v>
                </c:pt>
                <c:pt idx="937">
                  <c:v>4.5</c:v>
                </c:pt>
                <c:pt idx="938">
                  <c:v>4.5</c:v>
                </c:pt>
                <c:pt idx="939">
                  <c:v>4.5</c:v>
                </c:pt>
                <c:pt idx="940">
                  <c:v>4.5</c:v>
                </c:pt>
                <c:pt idx="941">
                  <c:v>4.5</c:v>
                </c:pt>
                <c:pt idx="942">
                  <c:v>4.5</c:v>
                </c:pt>
                <c:pt idx="943">
                  <c:v>4.5</c:v>
                </c:pt>
                <c:pt idx="944">
                  <c:v>4.5</c:v>
                </c:pt>
                <c:pt idx="945">
                  <c:v>4.5</c:v>
                </c:pt>
                <c:pt idx="946">
                  <c:v>4.5</c:v>
                </c:pt>
                <c:pt idx="947">
                  <c:v>4.5</c:v>
                </c:pt>
                <c:pt idx="948">
                  <c:v>4.5</c:v>
                </c:pt>
                <c:pt idx="949">
                  <c:v>4.5</c:v>
                </c:pt>
                <c:pt idx="950">
                  <c:v>4.5</c:v>
                </c:pt>
                <c:pt idx="951">
                  <c:v>4.5</c:v>
                </c:pt>
                <c:pt idx="952">
                  <c:v>4.5</c:v>
                </c:pt>
                <c:pt idx="953">
                  <c:v>4.5</c:v>
                </c:pt>
                <c:pt idx="954">
                  <c:v>4.5</c:v>
                </c:pt>
                <c:pt idx="955">
                  <c:v>4.5</c:v>
                </c:pt>
                <c:pt idx="956">
                  <c:v>4.5</c:v>
                </c:pt>
                <c:pt idx="957">
                  <c:v>4.5</c:v>
                </c:pt>
                <c:pt idx="958">
                  <c:v>4.5</c:v>
                </c:pt>
                <c:pt idx="959">
                  <c:v>4.5</c:v>
                </c:pt>
                <c:pt idx="960">
                  <c:v>4.5</c:v>
                </c:pt>
                <c:pt idx="961">
                  <c:v>4.5</c:v>
                </c:pt>
                <c:pt idx="962">
                  <c:v>4.5</c:v>
                </c:pt>
                <c:pt idx="963">
                  <c:v>4.5</c:v>
                </c:pt>
                <c:pt idx="964">
                  <c:v>4.5</c:v>
                </c:pt>
                <c:pt idx="965">
                  <c:v>4.5</c:v>
                </c:pt>
                <c:pt idx="966">
                  <c:v>4.5</c:v>
                </c:pt>
                <c:pt idx="967">
                  <c:v>4.5</c:v>
                </c:pt>
                <c:pt idx="968">
                  <c:v>4.5</c:v>
                </c:pt>
                <c:pt idx="969">
                  <c:v>4.5</c:v>
                </c:pt>
                <c:pt idx="970">
                  <c:v>4.5</c:v>
                </c:pt>
                <c:pt idx="971">
                  <c:v>4.5</c:v>
                </c:pt>
                <c:pt idx="972">
                  <c:v>4.5</c:v>
                </c:pt>
                <c:pt idx="973">
                  <c:v>4.5</c:v>
                </c:pt>
                <c:pt idx="974">
                  <c:v>4.5</c:v>
                </c:pt>
                <c:pt idx="975">
                  <c:v>4.5</c:v>
                </c:pt>
                <c:pt idx="976">
                  <c:v>4.5</c:v>
                </c:pt>
                <c:pt idx="977">
                  <c:v>4.5</c:v>
                </c:pt>
                <c:pt idx="978">
                  <c:v>4.5</c:v>
                </c:pt>
                <c:pt idx="979">
                  <c:v>4.5</c:v>
                </c:pt>
                <c:pt idx="980">
                  <c:v>4.5</c:v>
                </c:pt>
                <c:pt idx="981">
                  <c:v>4.5</c:v>
                </c:pt>
                <c:pt idx="982">
                  <c:v>4.5</c:v>
                </c:pt>
                <c:pt idx="983">
                  <c:v>4.5</c:v>
                </c:pt>
                <c:pt idx="984">
                  <c:v>4.5</c:v>
                </c:pt>
                <c:pt idx="985">
                  <c:v>4.5</c:v>
                </c:pt>
                <c:pt idx="986">
                  <c:v>4.5</c:v>
                </c:pt>
                <c:pt idx="987">
                  <c:v>4.5</c:v>
                </c:pt>
                <c:pt idx="988">
                  <c:v>4.5</c:v>
                </c:pt>
                <c:pt idx="989">
                  <c:v>4.5</c:v>
                </c:pt>
                <c:pt idx="990">
                  <c:v>4.5</c:v>
                </c:pt>
                <c:pt idx="991">
                  <c:v>4.5</c:v>
                </c:pt>
                <c:pt idx="992">
                  <c:v>4.5</c:v>
                </c:pt>
                <c:pt idx="993">
                  <c:v>4.5</c:v>
                </c:pt>
                <c:pt idx="994">
                  <c:v>4.5</c:v>
                </c:pt>
                <c:pt idx="995">
                  <c:v>4.5</c:v>
                </c:pt>
                <c:pt idx="996">
                  <c:v>4.5</c:v>
                </c:pt>
                <c:pt idx="997">
                  <c:v>4.5</c:v>
                </c:pt>
                <c:pt idx="998">
                  <c:v>4.5</c:v>
                </c:pt>
                <c:pt idx="999">
                  <c:v>4.5</c:v>
                </c:pt>
                <c:pt idx="1000">
                  <c:v>4.5</c:v>
                </c:pt>
                <c:pt idx="1001">
                  <c:v>4.5</c:v>
                </c:pt>
                <c:pt idx="1002">
                  <c:v>4.5</c:v>
                </c:pt>
                <c:pt idx="1003">
                  <c:v>4.5</c:v>
                </c:pt>
                <c:pt idx="1004">
                  <c:v>4.5</c:v>
                </c:pt>
                <c:pt idx="1005">
                  <c:v>4.5</c:v>
                </c:pt>
                <c:pt idx="1006">
                  <c:v>4.5</c:v>
                </c:pt>
                <c:pt idx="1007">
                  <c:v>4.5</c:v>
                </c:pt>
                <c:pt idx="1008">
                  <c:v>4.5</c:v>
                </c:pt>
                <c:pt idx="1009">
                  <c:v>4.5</c:v>
                </c:pt>
                <c:pt idx="1010">
                  <c:v>4.5</c:v>
                </c:pt>
                <c:pt idx="1011">
                  <c:v>4.5</c:v>
                </c:pt>
                <c:pt idx="1012">
                  <c:v>4.5</c:v>
                </c:pt>
                <c:pt idx="1013">
                  <c:v>4.5</c:v>
                </c:pt>
                <c:pt idx="1014">
                  <c:v>4.5</c:v>
                </c:pt>
                <c:pt idx="1015">
                  <c:v>4.5</c:v>
                </c:pt>
                <c:pt idx="1016">
                  <c:v>4.5</c:v>
                </c:pt>
                <c:pt idx="1017">
                  <c:v>4.5</c:v>
                </c:pt>
                <c:pt idx="1018">
                  <c:v>4.5</c:v>
                </c:pt>
                <c:pt idx="1019">
                  <c:v>4.5</c:v>
                </c:pt>
                <c:pt idx="1020">
                  <c:v>4.5</c:v>
                </c:pt>
                <c:pt idx="1021">
                  <c:v>4.5</c:v>
                </c:pt>
                <c:pt idx="1022">
                  <c:v>4.5</c:v>
                </c:pt>
                <c:pt idx="1023">
                  <c:v>4.5</c:v>
                </c:pt>
                <c:pt idx="1024">
                  <c:v>4.5</c:v>
                </c:pt>
                <c:pt idx="1025">
                  <c:v>4.5</c:v>
                </c:pt>
                <c:pt idx="1026">
                  <c:v>4.5</c:v>
                </c:pt>
                <c:pt idx="1027">
                  <c:v>4.5</c:v>
                </c:pt>
                <c:pt idx="1028">
                  <c:v>4.5</c:v>
                </c:pt>
                <c:pt idx="1029">
                  <c:v>4.5</c:v>
                </c:pt>
                <c:pt idx="1030">
                  <c:v>4.5</c:v>
                </c:pt>
                <c:pt idx="1031">
                  <c:v>4.5</c:v>
                </c:pt>
                <c:pt idx="1032">
                  <c:v>4.5</c:v>
                </c:pt>
                <c:pt idx="1033">
                  <c:v>4.5</c:v>
                </c:pt>
                <c:pt idx="1034">
                  <c:v>4.5</c:v>
                </c:pt>
                <c:pt idx="1035">
                  <c:v>4.5</c:v>
                </c:pt>
                <c:pt idx="1036">
                  <c:v>4.5</c:v>
                </c:pt>
                <c:pt idx="1037">
                  <c:v>4.5</c:v>
                </c:pt>
                <c:pt idx="1038">
                  <c:v>4.5</c:v>
                </c:pt>
                <c:pt idx="1039">
                  <c:v>4.5</c:v>
                </c:pt>
                <c:pt idx="1040">
                  <c:v>4.5</c:v>
                </c:pt>
                <c:pt idx="1041">
                  <c:v>4.5</c:v>
                </c:pt>
                <c:pt idx="1042">
                  <c:v>4.5</c:v>
                </c:pt>
                <c:pt idx="1043">
                  <c:v>4.5</c:v>
                </c:pt>
                <c:pt idx="1044">
                  <c:v>4.5</c:v>
                </c:pt>
                <c:pt idx="1045">
                  <c:v>4.5</c:v>
                </c:pt>
                <c:pt idx="1046">
                  <c:v>4.5</c:v>
                </c:pt>
                <c:pt idx="1047">
                  <c:v>4.5</c:v>
                </c:pt>
                <c:pt idx="1048">
                  <c:v>4.5</c:v>
                </c:pt>
                <c:pt idx="1049">
                  <c:v>4.5</c:v>
                </c:pt>
                <c:pt idx="1050">
                  <c:v>4.5</c:v>
                </c:pt>
                <c:pt idx="1051">
                  <c:v>4.5</c:v>
                </c:pt>
                <c:pt idx="1052">
                  <c:v>4.5</c:v>
                </c:pt>
                <c:pt idx="1053">
                  <c:v>4.5</c:v>
                </c:pt>
                <c:pt idx="1054">
                  <c:v>4.5</c:v>
                </c:pt>
                <c:pt idx="1055">
                  <c:v>4.5</c:v>
                </c:pt>
                <c:pt idx="1056">
                  <c:v>4.5</c:v>
                </c:pt>
                <c:pt idx="1057">
                  <c:v>4.5</c:v>
                </c:pt>
                <c:pt idx="1058">
                  <c:v>4.5</c:v>
                </c:pt>
                <c:pt idx="1059">
                  <c:v>4.5</c:v>
                </c:pt>
                <c:pt idx="1060">
                  <c:v>4.5</c:v>
                </c:pt>
                <c:pt idx="1061">
                  <c:v>4.5</c:v>
                </c:pt>
                <c:pt idx="1062">
                  <c:v>4.5</c:v>
                </c:pt>
                <c:pt idx="1063">
                  <c:v>4.5</c:v>
                </c:pt>
                <c:pt idx="1064">
                  <c:v>4.5</c:v>
                </c:pt>
                <c:pt idx="1065">
                  <c:v>4.5</c:v>
                </c:pt>
                <c:pt idx="1066">
                  <c:v>4.5</c:v>
                </c:pt>
                <c:pt idx="1067">
                  <c:v>4.5</c:v>
                </c:pt>
                <c:pt idx="1068">
                  <c:v>4.5</c:v>
                </c:pt>
                <c:pt idx="1069">
                  <c:v>4.5</c:v>
                </c:pt>
                <c:pt idx="1070">
                  <c:v>4.5</c:v>
                </c:pt>
                <c:pt idx="1071">
                  <c:v>4.5</c:v>
                </c:pt>
                <c:pt idx="1072">
                  <c:v>4.5</c:v>
                </c:pt>
                <c:pt idx="1073">
                  <c:v>4.5</c:v>
                </c:pt>
                <c:pt idx="1074">
                  <c:v>4.5</c:v>
                </c:pt>
                <c:pt idx="1075">
                  <c:v>4.5</c:v>
                </c:pt>
                <c:pt idx="1076">
                  <c:v>4.5</c:v>
                </c:pt>
                <c:pt idx="1077">
                  <c:v>4.5</c:v>
                </c:pt>
                <c:pt idx="1078">
                  <c:v>4.5</c:v>
                </c:pt>
                <c:pt idx="1079">
                  <c:v>4.5</c:v>
                </c:pt>
                <c:pt idx="1080">
                  <c:v>4.5</c:v>
                </c:pt>
                <c:pt idx="1081">
                  <c:v>4.5</c:v>
                </c:pt>
                <c:pt idx="1082">
                  <c:v>4.5</c:v>
                </c:pt>
                <c:pt idx="1083">
                  <c:v>4.5</c:v>
                </c:pt>
                <c:pt idx="1084">
                  <c:v>4.5</c:v>
                </c:pt>
                <c:pt idx="1085">
                  <c:v>4.5</c:v>
                </c:pt>
                <c:pt idx="1086">
                  <c:v>4.5</c:v>
                </c:pt>
                <c:pt idx="1087">
                  <c:v>4.5</c:v>
                </c:pt>
                <c:pt idx="1088">
                  <c:v>4.5</c:v>
                </c:pt>
                <c:pt idx="1089">
                  <c:v>4.5</c:v>
                </c:pt>
                <c:pt idx="1090">
                  <c:v>4.5</c:v>
                </c:pt>
                <c:pt idx="1091">
                  <c:v>4.5</c:v>
                </c:pt>
                <c:pt idx="1092">
                  <c:v>4.5</c:v>
                </c:pt>
                <c:pt idx="1093">
                  <c:v>4.5</c:v>
                </c:pt>
                <c:pt idx="1094">
                  <c:v>4.5</c:v>
                </c:pt>
                <c:pt idx="1095">
                  <c:v>4.5</c:v>
                </c:pt>
                <c:pt idx="1096">
                  <c:v>4.5</c:v>
                </c:pt>
                <c:pt idx="1097">
                  <c:v>4.5</c:v>
                </c:pt>
                <c:pt idx="1098">
                  <c:v>4.5</c:v>
                </c:pt>
                <c:pt idx="1099">
                  <c:v>4.5</c:v>
                </c:pt>
                <c:pt idx="1100">
                  <c:v>4.5</c:v>
                </c:pt>
                <c:pt idx="1101">
                  <c:v>4.5</c:v>
                </c:pt>
                <c:pt idx="1102">
                  <c:v>4.5</c:v>
                </c:pt>
                <c:pt idx="1103">
                  <c:v>4.5</c:v>
                </c:pt>
                <c:pt idx="1104">
                  <c:v>4.5</c:v>
                </c:pt>
                <c:pt idx="1105">
                  <c:v>4.5</c:v>
                </c:pt>
                <c:pt idx="1106">
                  <c:v>4.5</c:v>
                </c:pt>
                <c:pt idx="1107">
                  <c:v>4.5</c:v>
                </c:pt>
                <c:pt idx="1108">
                  <c:v>4.5</c:v>
                </c:pt>
                <c:pt idx="1109">
                  <c:v>4.5</c:v>
                </c:pt>
                <c:pt idx="1110">
                  <c:v>4.5</c:v>
                </c:pt>
                <c:pt idx="1111">
                  <c:v>4.5</c:v>
                </c:pt>
                <c:pt idx="1112">
                  <c:v>4.5</c:v>
                </c:pt>
                <c:pt idx="1113">
                  <c:v>4.5</c:v>
                </c:pt>
                <c:pt idx="1114">
                  <c:v>4.5</c:v>
                </c:pt>
                <c:pt idx="1115">
                  <c:v>4.5</c:v>
                </c:pt>
                <c:pt idx="1116">
                  <c:v>4.5</c:v>
                </c:pt>
                <c:pt idx="1117">
                  <c:v>4.5</c:v>
                </c:pt>
                <c:pt idx="1118">
                  <c:v>4.5</c:v>
                </c:pt>
                <c:pt idx="1119">
                  <c:v>4.5</c:v>
                </c:pt>
                <c:pt idx="1120">
                  <c:v>4.5</c:v>
                </c:pt>
                <c:pt idx="1121">
                  <c:v>4.5</c:v>
                </c:pt>
                <c:pt idx="1122">
                  <c:v>4.5</c:v>
                </c:pt>
                <c:pt idx="1123">
                  <c:v>4.5</c:v>
                </c:pt>
                <c:pt idx="1124">
                  <c:v>4.5</c:v>
                </c:pt>
                <c:pt idx="1125">
                  <c:v>4.5</c:v>
                </c:pt>
                <c:pt idx="1126">
                  <c:v>4.5</c:v>
                </c:pt>
                <c:pt idx="1127">
                  <c:v>4.5</c:v>
                </c:pt>
                <c:pt idx="1128">
                  <c:v>4.5</c:v>
                </c:pt>
                <c:pt idx="1129">
                  <c:v>4.5</c:v>
                </c:pt>
                <c:pt idx="1130">
                  <c:v>4.5</c:v>
                </c:pt>
                <c:pt idx="1131">
                  <c:v>4.5</c:v>
                </c:pt>
                <c:pt idx="1132">
                  <c:v>4.5</c:v>
                </c:pt>
                <c:pt idx="1133">
                  <c:v>4.5</c:v>
                </c:pt>
                <c:pt idx="1134">
                  <c:v>4.5</c:v>
                </c:pt>
                <c:pt idx="1135">
                  <c:v>4.5</c:v>
                </c:pt>
                <c:pt idx="1136">
                  <c:v>4.5</c:v>
                </c:pt>
                <c:pt idx="1137">
                  <c:v>4.5</c:v>
                </c:pt>
                <c:pt idx="1138">
                  <c:v>4.5</c:v>
                </c:pt>
                <c:pt idx="1139">
                  <c:v>4.5</c:v>
                </c:pt>
                <c:pt idx="1140">
                  <c:v>4.5</c:v>
                </c:pt>
                <c:pt idx="1141">
                  <c:v>4.5</c:v>
                </c:pt>
                <c:pt idx="1142">
                  <c:v>4.5</c:v>
                </c:pt>
                <c:pt idx="1143">
                  <c:v>4.5</c:v>
                </c:pt>
                <c:pt idx="1144">
                  <c:v>4.5</c:v>
                </c:pt>
                <c:pt idx="1145">
                  <c:v>4.5</c:v>
                </c:pt>
                <c:pt idx="1146">
                  <c:v>4.5</c:v>
                </c:pt>
                <c:pt idx="1147">
                  <c:v>4.5</c:v>
                </c:pt>
                <c:pt idx="1148">
                  <c:v>4.5</c:v>
                </c:pt>
                <c:pt idx="1149">
                  <c:v>4.5</c:v>
                </c:pt>
                <c:pt idx="1150">
                  <c:v>4.5</c:v>
                </c:pt>
                <c:pt idx="1151">
                  <c:v>4.5</c:v>
                </c:pt>
                <c:pt idx="1152">
                  <c:v>4.5</c:v>
                </c:pt>
                <c:pt idx="1153">
                  <c:v>4.5</c:v>
                </c:pt>
                <c:pt idx="1154">
                  <c:v>4.5</c:v>
                </c:pt>
                <c:pt idx="1155">
                  <c:v>4.5</c:v>
                </c:pt>
                <c:pt idx="1156">
                  <c:v>4.5</c:v>
                </c:pt>
                <c:pt idx="1157">
                  <c:v>4.5</c:v>
                </c:pt>
                <c:pt idx="1158">
                  <c:v>4.5</c:v>
                </c:pt>
                <c:pt idx="1159">
                  <c:v>4.5</c:v>
                </c:pt>
                <c:pt idx="1160">
                  <c:v>4.5</c:v>
                </c:pt>
                <c:pt idx="1161">
                  <c:v>4.5</c:v>
                </c:pt>
                <c:pt idx="1162">
                  <c:v>4.5</c:v>
                </c:pt>
                <c:pt idx="1163">
                  <c:v>4.5</c:v>
                </c:pt>
                <c:pt idx="1164">
                  <c:v>4.5</c:v>
                </c:pt>
                <c:pt idx="1165">
                  <c:v>4.5</c:v>
                </c:pt>
                <c:pt idx="1166">
                  <c:v>4.5</c:v>
                </c:pt>
                <c:pt idx="1167">
                  <c:v>4.5</c:v>
                </c:pt>
                <c:pt idx="1168">
                  <c:v>4.5</c:v>
                </c:pt>
                <c:pt idx="1169">
                  <c:v>4.5</c:v>
                </c:pt>
                <c:pt idx="1170">
                  <c:v>4.5</c:v>
                </c:pt>
                <c:pt idx="1171">
                  <c:v>4.5</c:v>
                </c:pt>
                <c:pt idx="1172">
                  <c:v>4.5</c:v>
                </c:pt>
                <c:pt idx="1173">
                  <c:v>4.5</c:v>
                </c:pt>
                <c:pt idx="1174">
                  <c:v>4.5</c:v>
                </c:pt>
                <c:pt idx="1175">
                  <c:v>4.5</c:v>
                </c:pt>
                <c:pt idx="1176">
                  <c:v>4.5</c:v>
                </c:pt>
                <c:pt idx="1177">
                  <c:v>4.5</c:v>
                </c:pt>
                <c:pt idx="1178">
                  <c:v>4.5</c:v>
                </c:pt>
                <c:pt idx="1179">
                  <c:v>4.5</c:v>
                </c:pt>
                <c:pt idx="1180">
                  <c:v>4.5</c:v>
                </c:pt>
                <c:pt idx="1181">
                  <c:v>4.5</c:v>
                </c:pt>
                <c:pt idx="1182">
                  <c:v>4.5</c:v>
                </c:pt>
                <c:pt idx="1183">
                  <c:v>4.5</c:v>
                </c:pt>
                <c:pt idx="1184">
                  <c:v>4.5</c:v>
                </c:pt>
                <c:pt idx="1185">
                  <c:v>4.5</c:v>
                </c:pt>
                <c:pt idx="1186">
                  <c:v>4.5</c:v>
                </c:pt>
                <c:pt idx="1187">
                  <c:v>4.5</c:v>
                </c:pt>
                <c:pt idx="1188">
                  <c:v>4.5</c:v>
                </c:pt>
                <c:pt idx="1189">
                  <c:v>4.5</c:v>
                </c:pt>
                <c:pt idx="1190">
                  <c:v>4.5</c:v>
                </c:pt>
                <c:pt idx="1191">
                  <c:v>4.5</c:v>
                </c:pt>
                <c:pt idx="1192">
                  <c:v>4.5</c:v>
                </c:pt>
                <c:pt idx="1193">
                  <c:v>4.5</c:v>
                </c:pt>
                <c:pt idx="1194">
                  <c:v>4.5</c:v>
                </c:pt>
                <c:pt idx="1195">
                  <c:v>4.5</c:v>
                </c:pt>
                <c:pt idx="1196">
                  <c:v>4.5</c:v>
                </c:pt>
                <c:pt idx="1197">
                  <c:v>4.5</c:v>
                </c:pt>
                <c:pt idx="1198">
                  <c:v>4.5</c:v>
                </c:pt>
                <c:pt idx="1199">
                  <c:v>4.5</c:v>
                </c:pt>
                <c:pt idx="1200">
                  <c:v>4.5</c:v>
                </c:pt>
                <c:pt idx="1201">
                  <c:v>4.5</c:v>
                </c:pt>
                <c:pt idx="1202">
                  <c:v>4.5</c:v>
                </c:pt>
                <c:pt idx="1203">
                  <c:v>4.5</c:v>
                </c:pt>
                <c:pt idx="1204">
                  <c:v>4.5</c:v>
                </c:pt>
                <c:pt idx="1205">
                  <c:v>4.5</c:v>
                </c:pt>
                <c:pt idx="1206">
                  <c:v>4.5</c:v>
                </c:pt>
                <c:pt idx="1207">
                  <c:v>4.5</c:v>
                </c:pt>
                <c:pt idx="1208">
                  <c:v>4.5</c:v>
                </c:pt>
                <c:pt idx="1209">
                  <c:v>4.5</c:v>
                </c:pt>
                <c:pt idx="1210">
                  <c:v>4.5</c:v>
                </c:pt>
                <c:pt idx="1211">
                  <c:v>4.5</c:v>
                </c:pt>
                <c:pt idx="1212">
                  <c:v>4.5</c:v>
                </c:pt>
                <c:pt idx="1213">
                  <c:v>4.5</c:v>
                </c:pt>
                <c:pt idx="1214">
                  <c:v>4.5</c:v>
                </c:pt>
                <c:pt idx="1215">
                  <c:v>4.5</c:v>
                </c:pt>
                <c:pt idx="1216">
                  <c:v>4.5</c:v>
                </c:pt>
                <c:pt idx="1217">
                  <c:v>4.5</c:v>
                </c:pt>
                <c:pt idx="1218">
                  <c:v>4.5</c:v>
                </c:pt>
                <c:pt idx="1219">
                  <c:v>4.5</c:v>
                </c:pt>
                <c:pt idx="1220">
                  <c:v>4.5</c:v>
                </c:pt>
                <c:pt idx="1221">
                  <c:v>4.5</c:v>
                </c:pt>
                <c:pt idx="1222">
                  <c:v>4.5</c:v>
                </c:pt>
                <c:pt idx="1223">
                  <c:v>4.5</c:v>
                </c:pt>
                <c:pt idx="1224">
                  <c:v>4.5</c:v>
                </c:pt>
                <c:pt idx="1225">
                  <c:v>4.5</c:v>
                </c:pt>
                <c:pt idx="1226">
                  <c:v>4.5</c:v>
                </c:pt>
                <c:pt idx="1227">
                  <c:v>4.5</c:v>
                </c:pt>
                <c:pt idx="1228">
                  <c:v>4.5</c:v>
                </c:pt>
                <c:pt idx="1229">
                  <c:v>4.5</c:v>
                </c:pt>
                <c:pt idx="1230">
                  <c:v>4.5</c:v>
                </c:pt>
                <c:pt idx="1231">
                  <c:v>4.5</c:v>
                </c:pt>
                <c:pt idx="1232">
                  <c:v>4.5</c:v>
                </c:pt>
                <c:pt idx="1233">
                  <c:v>4.5</c:v>
                </c:pt>
                <c:pt idx="1234">
                  <c:v>4.5</c:v>
                </c:pt>
                <c:pt idx="1235">
                  <c:v>4.5</c:v>
                </c:pt>
                <c:pt idx="1236">
                  <c:v>4.5</c:v>
                </c:pt>
                <c:pt idx="1237">
                  <c:v>4.5</c:v>
                </c:pt>
                <c:pt idx="1238">
                  <c:v>4.5</c:v>
                </c:pt>
                <c:pt idx="1239">
                  <c:v>4.5</c:v>
                </c:pt>
                <c:pt idx="1240">
                  <c:v>4.5</c:v>
                </c:pt>
                <c:pt idx="1241">
                  <c:v>4.5</c:v>
                </c:pt>
                <c:pt idx="1242">
                  <c:v>4.5</c:v>
                </c:pt>
                <c:pt idx="1243">
                  <c:v>4.5</c:v>
                </c:pt>
                <c:pt idx="1244">
                  <c:v>4.5</c:v>
                </c:pt>
                <c:pt idx="1245">
                  <c:v>4.5</c:v>
                </c:pt>
                <c:pt idx="1246">
                  <c:v>4.5</c:v>
                </c:pt>
                <c:pt idx="1247">
                  <c:v>4.5</c:v>
                </c:pt>
                <c:pt idx="1248">
                  <c:v>4.5</c:v>
                </c:pt>
                <c:pt idx="1249">
                  <c:v>4.5</c:v>
                </c:pt>
                <c:pt idx="1250">
                  <c:v>4.5</c:v>
                </c:pt>
                <c:pt idx="1251">
                  <c:v>4.5</c:v>
                </c:pt>
                <c:pt idx="1252">
                  <c:v>4.5</c:v>
                </c:pt>
                <c:pt idx="1253">
                  <c:v>4.5</c:v>
                </c:pt>
                <c:pt idx="1254">
                  <c:v>4.5</c:v>
                </c:pt>
                <c:pt idx="1255">
                  <c:v>4.5</c:v>
                </c:pt>
                <c:pt idx="1256">
                  <c:v>4.5</c:v>
                </c:pt>
                <c:pt idx="1257">
                  <c:v>4.5</c:v>
                </c:pt>
                <c:pt idx="1258">
                  <c:v>4.5</c:v>
                </c:pt>
                <c:pt idx="1259">
                  <c:v>4.5</c:v>
                </c:pt>
                <c:pt idx="1260">
                  <c:v>4.5</c:v>
                </c:pt>
                <c:pt idx="1261">
                  <c:v>4.5</c:v>
                </c:pt>
                <c:pt idx="1262">
                  <c:v>4.5</c:v>
                </c:pt>
                <c:pt idx="1263">
                  <c:v>4.5</c:v>
                </c:pt>
                <c:pt idx="1264">
                  <c:v>4.5</c:v>
                </c:pt>
                <c:pt idx="1265">
                  <c:v>4.5</c:v>
                </c:pt>
                <c:pt idx="1266">
                  <c:v>4.5</c:v>
                </c:pt>
                <c:pt idx="1267">
                  <c:v>4.5</c:v>
                </c:pt>
                <c:pt idx="1268">
                  <c:v>4.5</c:v>
                </c:pt>
                <c:pt idx="1269">
                  <c:v>4.5</c:v>
                </c:pt>
                <c:pt idx="1270">
                  <c:v>4.5</c:v>
                </c:pt>
                <c:pt idx="1271">
                  <c:v>4.5</c:v>
                </c:pt>
                <c:pt idx="1272">
                  <c:v>4.5</c:v>
                </c:pt>
                <c:pt idx="1273">
                  <c:v>4.5</c:v>
                </c:pt>
                <c:pt idx="1274">
                  <c:v>4.5</c:v>
                </c:pt>
                <c:pt idx="1275">
                  <c:v>4.5</c:v>
                </c:pt>
                <c:pt idx="1276">
                  <c:v>4.5</c:v>
                </c:pt>
                <c:pt idx="1277">
                  <c:v>4.5</c:v>
                </c:pt>
                <c:pt idx="1278">
                  <c:v>4.5</c:v>
                </c:pt>
                <c:pt idx="1279">
                  <c:v>4.5</c:v>
                </c:pt>
                <c:pt idx="1280">
                  <c:v>4.5</c:v>
                </c:pt>
                <c:pt idx="1281">
                  <c:v>4.5</c:v>
                </c:pt>
                <c:pt idx="1282">
                  <c:v>4.5</c:v>
                </c:pt>
                <c:pt idx="1283">
                  <c:v>4.5</c:v>
                </c:pt>
                <c:pt idx="1284">
                  <c:v>4.5</c:v>
                </c:pt>
                <c:pt idx="1285">
                  <c:v>4.5</c:v>
                </c:pt>
                <c:pt idx="1286">
                  <c:v>4.5</c:v>
                </c:pt>
                <c:pt idx="1287">
                  <c:v>4.5</c:v>
                </c:pt>
                <c:pt idx="1288">
                  <c:v>4.5</c:v>
                </c:pt>
                <c:pt idx="1289">
                  <c:v>4.5</c:v>
                </c:pt>
                <c:pt idx="1290">
                  <c:v>4.5</c:v>
                </c:pt>
                <c:pt idx="1291">
                  <c:v>4.5</c:v>
                </c:pt>
                <c:pt idx="1292">
                  <c:v>4.5</c:v>
                </c:pt>
                <c:pt idx="1293">
                  <c:v>4.5</c:v>
                </c:pt>
                <c:pt idx="1294">
                  <c:v>4.5</c:v>
                </c:pt>
                <c:pt idx="1295">
                  <c:v>4.5</c:v>
                </c:pt>
                <c:pt idx="1296">
                  <c:v>4.5</c:v>
                </c:pt>
                <c:pt idx="1297">
                  <c:v>4.5</c:v>
                </c:pt>
                <c:pt idx="1298">
                  <c:v>4.5</c:v>
                </c:pt>
                <c:pt idx="1299">
                  <c:v>4.5</c:v>
                </c:pt>
                <c:pt idx="1300">
                  <c:v>4.5</c:v>
                </c:pt>
                <c:pt idx="1301">
                  <c:v>4.5</c:v>
                </c:pt>
                <c:pt idx="1302">
                  <c:v>4.5</c:v>
                </c:pt>
                <c:pt idx="1303">
                  <c:v>4.5</c:v>
                </c:pt>
                <c:pt idx="1304">
                  <c:v>4.5</c:v>
                </c:pt>
                <c:pt idx="1305">
                  <c:v>4.5</c:v>
                </c:pt>
                <c:pt idx="1306">
                  <c:v>4.5</c:v>
                </c:pt>
                <c:pt idx="1307">
                  <c:v>4.5</c:v>
                </c:pt>
                <c:pt idx="1308">
                  <c:v>4.5</c:v>
                </c:pt>
                <c:pt idx="1309">
                  <c:v>4.5</c:v>
                </c:pt>
                <c:pt idx="1310">
                  <c:v>4.5</c:v>
                </c:pt>
                <c:pt idx="1311">
                  <c:v>4.5</c:v>
                </c:pt>
                <c:pt idx="1312">
                  <c:v>4.5</c:v>
                </c:pt>
                <c:pt idx="1313">
                  <c:v>4.5</c:v>
                </c:pt>
                <c:pt idx="1314">
                  <c:v>4.5</c:v>
                </c:pt>
                <c:pt idx="1315">
                  <c:v>4.5</c:v>
                </c:pt>
                <c:pt idx="1316">
                  <c:v>4.5</c:v>
                </c:pt>
                <c:pt idx="1317">
                  <c:v>4.5</c:v>
                </c:pt>
                <c:pt idx="1318">
                  <c:v>4.5</c:v>
                </c:pt>
                <c:pt idx="1319">
                  <c:v>4.5</c:v>
                </c:pt>
                <c:pt idx="1320">
                  <c:v>4.5</c:v>
                </c:pt>
                <c:pt idx="1321">
                  <c:v>4.5</c:v>
                </c:pt>
                <c:pt idx="1322">
                  <c:v>4.5</c:v>
                </c:pt>
                <c:pt idx="1323">
                  <c:v>4.5</c:v>
                </c:pt>
                <c:pt idx="1324">
                  <c:v>4.5</c:v>
                </c:pt>
                <c:pt idx="1325">
                  <c:v>4.5</c:v>
                </c:pt>
                <c:pt idx="1326">
                  <c:v>4.5</c:v>
                </c:pt>
                <c:pt idx="1327">
                  <c:v>4.5</c:v>
                </c:pt>
                <c:pt idx="1328">
                  <c:v>4.5</c:v>
                </c:pt>
                <c:pt idx="1329">
                  <c:v>4.5</c:v>
                </c:pt>
                <c:pt idx="1330">
                  <c:v>4.5</c:v>
                </c:pt>
                <c:pt idx="1331">
                  <c:v>4.5</c:v>
                </c:pt>
                <c:pt idx="1332">
                  <c:v>4.5</c:v>
                </c:pt>
                <c:pt idx="1333">
                  <c:v>4.5</c:v>
                </c:pt>
                <c:pt idx="1334">
                  <c:v>4.5</c:v>
                </c:pt>
                <c:pt idx="1335">
                  <c:v>4.5</c:v>
                </c:pt>
                <c:pt idx="1336">
                  <c:v>4.5</c:v>
                </c:pt>
                <c:pt idx="1337">
                  <c:v>4.5</c:v>
                </c:pt>
                <c:pt idx="1338">
                  <c:v>4.5</c:v>
                </c:pt>
                <c:pt idx="1339">
                  <c:v>4.5</c:v>
                </c:pt>
                <c:pt idx="1340">
                  <c:v>4.5</c:v>
                </c:pt>
                <c:pt idx="1341">
                  <c:v>4.5</c:v>
                </c:pt>
                <c:pt idx="1342">
                  <c:v>4.5</c:v>
                </c:pt>
                <c:pt idx="1343">
                  <c:v>4.5</c:v>
                </c:pt>
                <c:pt idx="1344">
                  <c:v>4.5</c:v>
                </c:pt>
                <c:pt idx="1345">
                  <c:v>4.5</c:v>
                </c:pt>
                <c:pt idx="1346">
                  <c:v>4.5</c:v>
                </c:pt>
                <c:pt idx="1347">
                  <c:v>4.5</c:v>
                </c:pt>
                <c:pt idx="1348">
                  <c:v>4.5</c:v>
                </c:pt>
                <c:pt idx="1349">
                  <c:v>4.5</c:v>
                </c:pt>
                <c:pt idx="1350">
                  <c:v>4.5</c:v>
                </c:pt>
                <c:pt idx="1351">
                  <c:v>4.5</c:v>
                </c:pt>
                <c:pt idx="1352">
                  <c:v>4.5</c:v>
                </c:pt>
                <c:pt idx="1353">
                  <c:v>4.5</c:v>
                </c:pt>
                <c:pt idx="1354">
                  <c:v>4</c:v>
                </c:pt>
                <c:pt idx="1355">
                  <c:v>4</c:v>
                </c:pt>
                <c:pt idx="1356">
                  <c:v>4</c:v>
                </c:pt>
                <c:pt idx="1357">
                  <c:v>4</c:v>
                </c:pt>
                <c:pt idx="1358">
                  <c:v>4</c:v>
                </c:pt>
                <c:pt idx="1359">
                  <c:v>4</c:v>
                </c:pt>
                <c:pt idx="1360">
                  <c:v>4</c:v>
                </c:pt>
                <c:pt idx="1361">
                  <c:v>4</c:v>
                </c:pt>
                <c:pt idx="1362">
                  <c:v>4</c:v>
                </c:pt>
                <c:pt idx="1363">
                  <c:v>4</c:v>
                </c:pt>
                <c:pt idx="1364">
                  <c:v>4</c:v>
                </c:pt>
                <c:pt idx="1365">
                  <c:v>4</c:v>
                </c:pt>
                <c:pt idx="1366">
                  <c:v>4</c:v>
                </c:pt>
                <c:pt idx="1367">
                  <c:v>4</c:v>
                </c:pt>
                <c:pt idx="1368">
                  <c:v>4</c:v>
                </c:pt>
                <c:pt idx="1369">
                  <c:v>4</c:v>
                </c:pt>
                <c:pt idx="1370">
                  <c:v>4</c:v>
                </c:pt>
                <c:pt idx="1371">
                  <c:v>4</c:v>
                </c:pt>
                <c:pt idx="1372">
                  <c:v>4</c:v>
                </c:pt>
                <c:pt idx="1373">
                  <c:v>4</c:v>
                </c:pt>
                <c:pt idx="1374">
                  <c:v>4</c:v>
                </c:pt>
                <c:pt idx="1375">
                  <c:v>4</c:v>
                </c:pt>
                <c:pt idx="1376">
                  <c:v>4</c:v>
                </c:pt>
                <c:pt idx="1377">
                  <c:v>4</c:v>
                </c:pt>
                <c:pt idx="1378">
                  <c:v>4</c:v>
                </c:pt>
                <c:pt idx="1379">
                  <c:v>4</c:v>
                </c:pt>
                <c:pt idx="1380">
                  <c:v>4</c:v>
                </c:pt>
                <c:pt idx="1381">
                  <c:v>4</c:v>
                </c:pt>
                <c:pt idx="1382">
                  <c:v>4</c:v>
                </c:pt>
                <c:pt idx="1383">
                  <c:v>4</c:v>
                </c:pt>
                <c:pt idx="1384">
                  <c:v>4</c:v>
                </c:pt>
                <c:pt idx="1385">
                  <c:v>4</c:v>
                </c:pt>
                <c:pt idx="1386">
                  <c:v>4</c:v>
                </c:pt>
                <c:pt idx="1387">
                  <c:v>4</c:v>
                </c:pt>
                <c:pt idx="1388">
                  <c:v>4</c:v>
                </c:pt>
                <c:pt idx="1389">
                  <c:v>4</c:v>
                </c:pt>
                <c:pt idx="1390">
                  <c:v>4</c:v>
                </c:pt>
                <c:pt idx="1391">
                  <c:v>4</c:v>
                </c:pt>
                <c:pt idx="1392">
                  <c:v>4</c:v>
                </c:pt>
                <c:pt idx="1393">
                  <c:v>4</c:v>
                </c:pt>
                <c:pt idx="1394">
                  <c:v>4</c:v>
                </c:pt>
                <c:pt idx="1395">
                  <c:v>4</c:v>
                </c:pt>
                <c:pt idx="1396">
                  <c:v>4</c:v>
                </c:pt>
                <c:pt idx="1397">
                  <c:v>4</c:v>
                </c:pt>
                <c:pt idx="1398">
                  <c:v>4</c:v>
                </c:pt>
                <c:pt idx="1399">
                  <c:v>4</c:v>
                </c:pt>
                <c:pt idx="1400">
                  <c:v>4</c:v>
                </c:pt>
                <c:pt idx="1401">
                  <c:v>4</c:v>
                </c:pt>
                <c:pt idx="1402">
                  <c:v>4</c:v>
                </c:pt>
                <c:pt idx="1403">
                  <c:v>4</c:v>
                </c:pt>
                <c:pt idx="1404">
                  <c:v>4</c:v>
                </c:pt>
                <c:pt idx="1405">
                  <c:v>4</c:v>
                </c:pt>
                <c:pt idx="1406">
                  <c:v>4</c:v>
                </c:pt>
                <c:pt idx="1407">
                  <c:v>4</c:v>
                </c:pt>
                <c:pt idx="1408">
                  <c:v>4</c:v>
                </c:pt>
                <c:pt idx="1409">
                  <c:v>4</c:v>
                </c:pt>
                <c:pt idx="1410">
                  <c:v>4</c:v>
                </c:pt>
                <c:pt idx="1411">
                  <c:v>4</c:v>
                </c:pt>
                <c:pt idx="1412">
                  <c:v>4</c:v>
                </c:pt>
                <c:pt idx="1413">
                  <c:v>4</c:v>
                </c:pt>
                <c:pt idx="1414">
                  <c:v>4</c:v>
                </c:pt>
                <c:pt idx="1415">
                  <c:v>4</c:v>
                </c:pt>
                <c:pt idx="1416">
                  <c:v>4</c:v>
                </c:pt>
                <c:pt idx="1417">
                  <c:v>4</c:v>
                </c:pt>
                <c:pt idx="1418">
                  <c:v>4</c:v>
                </c:pt>
                <c:pt idx="1419">
                  <c:v>4</c:v>
                </c:pt>
                <c:pt idx="1420">
                  <c:v>4</c:v>
                </c:pt>
                <c:pt idx="1421">
                  <c:v>4</c:v>
                </c:pt>
                <c:pt idx="1422">
                  <c:v>4</c:v>
                </c:pt>
                <c:pt idx="1423">
                  <c:v>4</c:v>
                </c:pt>
                <c:pt idx="1424">
                  <c:v>4</c:v>
                </c:pt>
                <c:pt idx="1425">
                  <c:v>4</c:v>
                </c:pt>
                <c:pt idx="1426">
                  <c:v>4</c:v>
                </c:pt>
                <c:pt idx="1427">
                  <c:v>4</c:v>
                </c:pt>
                <c:pt idx="1428">
                  <c:v>4</c:v>
                </c:pt>
                <c:pt idx="1429">
                  <c:v>4</c:v>
                </c:pt>
                <c:pt idx="1430">
                  <c:v>4</c:v>
                </c:pt>
                <c:pt idx="1431">
                  <c:v>4</c:v>
                </c:pt>
                <c:pt idx="1432">
                  <c:v>4</c:v>
                </c:pt>
                <c:pt idx="1433">
                  <c:v>4</c:v>
                </c:pt>
                <c:pt idx="1434">
                  <c:v>4</c:v>
                </c:pt>
                <c:pt idx="1435">
                  <c:v>4</c:v>
                </c:pt>
                <c:pt idx="1436">
                  <c:v>4</c:v>
                </c:pt>
                <c:pt idx="1437">
                  <c:v>4</c:v>
                </c:pt>
                <c:pt idx="1438">
                  <c:v>4</c:v>
                </c:pt>
                <c:pt idx="1439">
                  <c:v>4</c:v>
                </c:pt>
                <c:pt idx="1440">
                  <c:v>4</c:v>
                </c:pt>
                <c:pt idx="1441">
                  <c:v>4</c:v>
                </c:pt>
                <c:pt idx="1442">
                  <c:v>4</c:v>
                </c:pt>
                <c:pt idx="1443">
                  <c:v>4</c:v>
                </c:pt>
                <c:pt idx="1444">
                  <c:v>4</c:v>
                </c:pt>
                <c:pt idx="1445">
                  <c:v>4</c:v>
                </c:pt>
                <c:pt idx="1446">
                  <c:v>4</c:v>
                </c:pt>
                <c:pt idx="1447">
                  <c:v>4</c:v>
                </c:pt>
                <c:pt idx="1448">
                  <c:v>4</c:v>
                </c:pt>
                <c:pt idx="1449">
                  <c:v>4</c:v>
                </c:pt>
                <c:pt idx="1450">
                  <c:v>4</c:v>
                </c:pt>
                <c:pt idx="1451">
                  <c:v>4</c:v>
                </c:pt>
                <c:pt idx="1452">
                  <c:v>4</c:v>
                </c:pt>
                <c:pt idx="1453">
                  <c:v>4</c:v>
                </c:pt>
                <c:pt idx="1454">
                  <c:v>4</c:v>
                </c:pt>
                <c:pt idx="1455">
                  <c:v>4</c:v>
                </c:pt>
                <c:pt idx="1456">
                  <c:v>4</c:v>
                </c:pt>
                <c:pt idx="1457">
                  <c:v>4</c:v>
                </c:pt>
                <c:pt idx="1458">
                  <c:v>4</c:v>
                </c:pt>
                <c:pt idx="1459">
                  <c:v>4</c:v>
                </c:pt>
                <c:pt idx="1460">
                  <c:v>4</c:v>
                </c:pt>
                <c:pt idx="1461">
                  <c:v>4</c:v>
                </c:pt>
                <c:pt idx="1462">
                  <c:v>4</c:v>
                </c:pt>
                <c:pt idx="1463">
                  <c:v>4</c:v>
                </c:pt>
                <c:pt idx="1464">
                  <c:v>4</c:v>
                </c:pt>
                <c:pt idx="1465">
                  <c:v>4</c:v>
                </c:pt>
                <c:pt idx="1466">
                  <c:v>4</c:v>
                </c:pt>
                <c:pt idx="1467">
                  <c:v>4</c:v>
                </c:pt>
                <c:pt idx="1468">
                  <c:v>4</c:v>
                </c:pt>
                <c:pt idx="1469">
                  <c:v>4</c:v>
                </c:pt>
                <c:pt idx="1470">
                  <c:v>4</c:v>
                </c:pt>
                <c:pt idx="1471">
                  <c:v>4</c:v>
                </c:pt>
                <c:pt idx="1472">
                  <c:v>4</c:v>
                </c:pt>
                <c:pt idx="1473">
                  <c:v>4</c:v>
                </c:pt>
                <c:pt idx="1474">
                  <c:v>4</c:v>
                </c:pt>
                <c:pt idx="1475">
                  <c:v>4</c:v>
                </c:pt>
                <c:pt idx="1476">
                  <c:v>4</c:v>
                </c:pt>
                <c:pt idx="1477">
                  <c:v>4</c:v>
                </c:pt>
                <c:pt idx="1478">
                  <c:v>4</c:v>
                </c:pt>
                <c:pt idx="1479">
                  <c:v>4</c:v>
                </c:pt>
                <c:pt idx="1480">
                  <c:v>4</c:v>
                </c:pt>
                <c:pt idx="1481">
                  <c:v>4</c:v>
                </c:pt>
                <c:pt idx="1482">
                  <c:v>4</c:v>
                </c:pt>
                <c:pt idx="1483">
                  <c:v>3.5</c:v>
                </c:pt>
                <c:pt idx="1484">
                  <c:v>3.5</c:v>
                </c:pt>
                <c:pt idx="1485">
                  <c:v>3.5</c:v>
                </c:pt>
                <c:pt idx="1486">
                  <c:v>3.5</c:v>
                </c:pt>
                <c:pt idx="1487">
                  <c:v>3.5</c:v>
                </c:pt>
                <c:pt idx="1488">
                  <c:v>3.5</c:v>
                </c:pt>
                <c:pt idx="1489">
                  <c:v>3.5</c:v>
                </c:pt>
                <c:pt idx="1490">
                  <c:v>3.5</c:v>
                </c:pt>
                <c:pt idx="1491">
                  <c:v>3.5</c:v>
                </c:pt>
                <c:pt idx="1492">
                  <c:v>3.5</c:v>
                </c:pt>
                <c:pt idx="1493">
                  <c:v>3.5</c:v>
                </c:pt>
                <c:pt idx="1494">
                  <c:v>3.5</c:v>
                </c:pt>
                <c:pt idx="1495">
                  <c:v>3.5</c:v>
                </c:pt>
                <c:pt idx="1496">
                  <c:v>3.5</c:v>
                </c:pt>
                <c:pt idx="1497">
                  <c:v>3.5</c:v>
                </c:pt>
                <c:pt idx="1498">
                  <c:v>3.5</c:v>
                </c:pt>
                <c:pt idx="1499">
                  <c:v>3.5</c:v>
                </c:pt>
                <c:pt idx="1500">
                  <c:v>3.5</c:v>
                </c:pt>
                <c:pt idx="1501">
                  <c:v>3.5</c:v>
                </c:pt>
                <c:pt idx="1502">
                  <c:v>3.5</c:v>
                </c:pt>
                <c:pt idx="1503">
                  <c:v>3.5</c:v>
                </c:pt>
                <c:pt idx="1504">
                  <c:v>3.5</c:v>
                </c:pt>
                <c:pt idx="1505">
                  <c:v>3.5</c:v>
                </c:pt>
                <c:pt idx="1506">
                  <c:v>3.5</c:v>
                </c:pt>
                <c:pt idx="1507">
                  <c:v>3.5</c:v>
                </c:pt>
                <c:pt idx="1508">
                  <c:v>3.5</c:v>
                </c:pt>
                <c:pt idx="1509">
                  <c:v>3.5</c:v>
                </c:pt>
                <c:pt idx="1510">
                  <c:v>3.5</c:v>
                </c:pt>
                <c:pt idx="1511">
                  <c:v>3.5</c:v>
                </c:pt>
                <c:pt idx="1512">
                  <c:v>3.5</c:v>
                </c:pt>
                <c:pt idx="1513">
                  <c:v>3.5</c:v>
                </c:pt>
                <c:pt idx="1514">
                  <c:v>3.5</c:v>
                </c:pt>
                <c:pt idx="1515">
                  <c:v>3.5</c:v>
                </c:pt>
                <c:pt idx="1516">
                  <c:v>3.5</c:v>
                </c:pt>
                <c:pt idx="1517">
                  <c:v>3.5</c:v>
                </c:pt>
                <c:pt idx="1518">
                  <c:v>3.5</c:v>
                </c:pt>
                <c:pt idx="1519">
                  <c:v>3.5</c:v>
                </c:pt>
                <c:pt idx="1520">
                  <c:v>3.5</c:v>
                </c:pt>
                <c:pt idx="1521">
                  <c:v>3.5</c:v>
                </c:pt>
                <c:pt idx="1522">
                  <c:v>3.5</c:v>
                </c:pt>
                <c:pt idx="1523">
                  <c:v>3.5</c:v>
                </c:pt>
                <c:pt idx="1524">
                  <c:v>3.5</c:v>
                </c:pt>
                <c:pt idx="1525">
                  <c:v>3.5</c:v>
                </c:pt>
                <c:pt idx="1526">
                  <c:v>3.5</c:v>
                </c:pt>
                <c:pt idx="1527">
                  <c:v>3.5</c:v>
                </c:pt>
                <c:pt idx="1528">
                  <c:v>3.5</c:v>
                </c:pt>
                <c:pt idx="1529">
                  <c:v>3.5</c:v>
                </c:pt>
                <c:pt idx="1530">
                  <c:v>3.5</c:v>
                </c:pt>
                <c:pt idx="1531">
                  <c:v>3.5</c:v>
                </c:pt>
                <c:pt idx="1532">
                  <c:v>3.5</c:v>
                </c:pt>
                <c:pt idx="1533">
                  <c:v>3.5</c:v>
                </c:pt>
                <c:pt idx="1534">
                  <c:v>3.5</c:v>
                </c:pt>
                <c:pt idx="1535">
                  <c:v>3.5</c:v>
                </c:pt>
                <c:pt idx="1536">
                  <c:v>3.5</c:v>
                </c:pt>
                <c:pt idx="1537">
                  <c:v>3.5</c:v>
                </c:pt>
                <c:pt idx="1538">
                  <c:v>3.5</c:v>
                </c:pt>
                <c:pt idx="1539">
                  <c:v>3.5</c:v>
                </c:pt>
                <c:pt idx="1540">
                  <c:v>3.5</c:v>
                </c:pt>
                <c:pt idx="1541">
                  <c:v>3.5</c:v>
                </c:pt>
                <c:pt idx="1542">
                  <c:v>3.5</c:v>
                </c:pt>
                <c:pt idx="1543">
                  <c:v>3.5</c:v>
                </c:pt>
                <c:pt idx="1544">
                  <c:v>3.5</c:v>
                </c:pt>
                <c:pt idx="1545">
                  <c:v>3.5</c:v>
                </c:pt>
                <c:pt idx="1546">
                  <c:v>3.5</c:v>
                </c:pt>
                <c:pt idx="1547">
                  <c:v>3.5</c:v>
                </c:pt>
                <c:pt idx="1548">
                  <c:v>3.5</c:v>
                </c:pt>
                <c:pt idx="1549">
                  <c:v>3.5</c:v>
                </c:pt>
                <c:pt idx="1550">
                  <c:v>3.5</c:v>
                </c:pt>
                <c:pt idx="1551">
                  <c:v>3.5</c:v>
                </c:pt>
                <c:pt idx="1552">
                  <c:v>3.5</c:v>
                </c:pt>
                <c:pt idx="1553">
                  <c:v>3.5</c:v>
                </c:pt>
                <c:pt idx="1554">
                  <c:v>3.5</c:v>
                </c:pt>
                <c:pt idx="1555">
                  <c:v>3.5</c:v>
                </c:pt>
                <c:pt idx="1556">
                  <c:v>3.5</c:v>
                </c:pt>
                <c:pt idx="1557">
                  <c:v>3.5</c:v>
                </c:pt>
                <c:pt idx="1558">
                  <c:v>3.5</c:v>
                </c:pt>
                <c:pt idx="1559">
                  <c:v>3.5</c:v>
                </c:pt>
                <c:pt idx="1560">
                  <c:v>3.5</c:v>
                </c:pt>
                <c:pt idx="1561">
                  <c:v>3.5</c:v>
                </c:pt>
                <c:pt idx="1562">
                  <c:v>3.5</c:v>
                </c:pt>
                <c:pt idx="1563">
                  <c:v>3.5</c:v>
                </c:pt>
                <c:pt idx="1564">
                  <c:v>3.5</c:v>
                </c:pt>
                <c:pt idx="1565">
                  <c:v>3.5</c:v>
                </c:pt>
                <c:pt idx="1566">
                  <c:v>3.5</c:v>
                </c:pt>
                <c:pt idx="1567">
                  <c:v>3.5</c:v>
                </c:pt>
                <c:pt idx="1568">
                  <c:v>3.5</c:v>
                </c:pt>
                <c:pt idx="1569">
                  <c:v>3.5</c:v>
                </c:pt>
                <c:pt idx="1570">
                  <c:v>3.5</c:v>
                </c:pt>
                <c:pt idx="1571">
                  <c:v>3.5</c:v>
                </c:pt>
                <c:pt idx="1572">
                  <c:v>3.5</c:v>
                </c:pt>
                <c:pt idx="1573">
                  <c:v>3.5</c:v>
                </c:pt>
                <c:pt idx="1574">
                  <c:v>3.5</c:v>
                </c:pt>
                <c:pt idx="1575">
                  <c:v>3.5</c:v>
                </c:pt>
                <c:pt idx="1576">
                  <c:v>3.5</c:v>
                </c:pt>
                <c:pt idx="1577">
                  <c:v>3.5</c:v>
                </c:pt>
                <c:pt idx="1578">
                  <c:v>3.5</c:v>
                </c:pt>
                <c:pt idx="1579">
                  <c:v>3.5</c:v>
                </c:pt>
                <c:pt idx="1580">
                  <c:v>3.5</c:v>
                </c:pt>
                <c:pt idx="1581">
                  <c:v>3.5</c:v>
                </c:pt>
                <c:pt idx="1582">
                  <c:v>3.5</c:v>
                </c:pt>
                <c:pt idx="1583">
                  <c:v>3.5</c:v>
                </c:pt>
                <c:pt idx="1584">
                  <c:v>3.5</c:v>
                </c:pt>
                <c:pt idx="1585">
                  <c:v>3.5</c:v>
                </c:pt>
                <c:pt idx="1586">
                  <c:v>3.5</c:v>
                </c:pt>
                <c:pt idx="1587">
                  <c:v>3.5</c:v>
                </c:pt>
                <c:pt idx="1588">
                  <c:v>3.5</c:v>
                </c:pt>
                <c:pt idx="1589">
                  <c:v>3.5</c:v>
                </c:pt>
                <c:pt idx="1590">
                  <c:v>3.5</c:v>
                </c:pt>
                <c:pt idx="1591">
                  <c:v>3.5</c:v>
                </c:pt>
                <c:pt idx="1592">
                  <c:v>3.5</c:v>
                </c:pt>
                <c:pt idx="1593">
                  <c:v>3.5</c:v>
                </c:pt>
                <c:pt idx="1594">
                  <c:v>3.5</c:v>
                </c:pt>
                <c:pt idx="1595">
                  <c:v>3.5</c:v>
                </c:pt>
                <c:pt idx="1596">
                  <c:v>3.5</c:v>
                </c:pt>
                <c:pt idx="1597">
                  <c:v>3.5</c:v>
                </c:pt>
                <c:pt idx="1598">
                  <c:v>3.5</c:v>
                </c:pt>
                <c:pt idx="1599">
                  <c:v>3.5</c:v>
                </c:pt>
                <c:pt idx="1600">
                  <c:v>3.5</c:v>
                </c:pt>
                <c:pt idx="1601">
                  <c:v>3.5</c:v>
                </c:pt>
                <c:pt idx="1602">
                  <c:v>3.5</c:v>
                </c:pt>
                <c:pt idx="1603">
                  <c:v>3.5</c:v>
                </c:pt>
                <c:pt idx="1604">
                  <c:v>3.5</c:v>
                </c:pt>
                <c:pt idx="1605">
                  <c:v>3.5</c:v>
                </c:pt>
                <c:pt idx="1606">
                  <c:v>3.5</c:v>
                </c:pt>
                <c:pt idx="1607">
                  <c:v>3.5</c:v>
                </c:pt>
                <c:pt idx="1608">
                  <c:v>3.5</c:v>
                </c:pt>
                <c:pt idx="1609">
                  <c:v>3.5</c:v>
                </c:pt>
                <c:pt idx="1610">
                  <c:v>3.5</c:v>
                </c:pt>
                <c:pt idx="1611">
                  <c:v>3.5</c:v>
                </c:pt>
                <c:pt idx="1612">
                  <c:v>3.5</c:v>
                </c:pt>
                <c:pt idx="1613">
                  <c:v>3.5</c:v>
                </c:pt>
                <c:pt idx="1614">
                  <c:v>3.5</c:v>
                </c:pt>
                <c:pt idx="1615">
                  <c:v>3.5</c:v>
                </c:pt>
                <c:pt idx="1616">
                  <c:v>3.5</c:v>
                </c:pt>
                <c:pt idx="1617">
                  <c:v>3.5</c:v>
                </c:pt>
                <c:pt idx="1618">
                  <c:v>3.5</c:v>
                </c:pt>
                <c:pt idx="1619">
                  <c:v>3.5</c:v>
                </c:pt>
                <c:pt idx="1620">
                  <c:v>3.5</c:v>
                </c:pt>
                <c:pt idx="1621">
                  <c:v>3.5</c:v>
                </c:pt>
                <c:pt idx="1622">
                  <c:v>3.5</c:v>
                </c:pt>
                <c:pt idx="1623">
                  <c:v>3.5</c:v>
                </c:pt>
                <c:pt idx="1624">
                  <c:v>3.5</c:v>
                </c:pt>
                <c:pt idx="1625">
                  <c:v>3.5</c:v>
                </c:pt>
                <c:pt idx="1626">
                  <c:v>3.5</c:v>
                </c:pt>
                <c:pt idx="1627">
                  <c:v>3.5</c:v>
                </c:pt>
                <c:pt idx="1628">
                  <c:v>3.5</c:v>
                </c:pt>
                <c:pt idx="1629">
                  <c:v>3.5</c:v>
                </c:pt>
                <c:pt idx="1630">
                  <c:v>3.5</c:v>
                </c:pt>
                <c:pt idx="1631">
                  <c:v>3.5</c:v>
                </c:pt>
                <c:pt idx="1632">
                  <c:v>3.5</c:v>
                </c:pt>
                <c:pt idx="1633">
                  <c:v>3.5</c:v>
                </c:pt>
                <c:pt idx="1634">
                  <c:v>3.5</c:v>
                </c:pt>
                <c:pt idx="1635">
                  <c:v>3.5</c:v>
                </c:pt>
                <c:pt idx="1636">
                  <c:v>3.5</c:v>
                </c:pt>
                <c:pt idx="1637">
                  <c:v>3.5</c:v>
                </c:pt>
                <c:pt idx="1638">
                  <c:v>3.5</c:v>
                </c:pt>
                <c:pt idx="1639">
                  <c:v>3.5</c:v>
                </c:pt>
                <c:pt idx="1640">
                  <c:v>3.5</c:v>
                </c:pt>
                <c:pt idx="1641">
                  <c:v>3.5</c:v>
                </c:pt>
                <c:pt idx="1642">
                  <c:v>3.5</c:v>
                </c:pt>
                <c:pt idx="1643">
                  <c:v>3.5</c:v>
                </c:pt>
                <c:pt idx="1644">
                  <c:v>3.5</c:v>
                </c:pt>
                <c:pt idx="1645">
                  <c:v>3.5</c:v>
                </c:pt>
                <c:pt idx="1646">
                  <c:v>3.5</c:v>
                </c:pt>
                <c:pt idx="1647">
                  <c:v>3.5</c:v>
                </c:pt>
                <c:pt idx="1648">
                  <c:v>3.5</c:v>
                </c:pt>
                <c:pt idx="1649">
                  <c:v>3.5</c:v>
                </c:pt>
                <c:pt idx="1650">
                  <c:v>3.5</c:v>
                </c:pt>
                <c:pt idx="1651">
                  <c:v>3.5</c:v>
                </c:pt>
                <c:pt idx="1652">
                  <c:v>3.5</c:v>
                </c:pt>
                <c:pt idx="1653">
                  <c:v>3.5</c:v>
                </c:pt>
                <c:pt idx="1654">
                  <c:v>3.5</c:v>
                </c:pt>
                <c:pt idx="1655">
                  <c:v>3.5</c:v>
                </c:pt>
                <c:pt idx="1656">
                  <c:v>3.5</c:v>
                </c:pt>
                <c:pt idx="1657">
                  <c:v>3.5</c:v>
                </c:pt>
                <c:pt idx="1658">
                  <c:v>3.5</c:v>
                </c:pt>
                <c:pt idx="1659">
                  <c:v>3.5</c:v>
                </c:pt>
                <c:pt idx="1660">
                  <c:v>3.5</c:v>
                </c:pt>
                <c:pt idx="1661">
                  <c:v>3</c:v>
                </c:pt>
                <c:pt idx="1662">
                  <c:v>3</c:v>
                </c:pt>
                <c:pt idx="1663">
                  <c:v>3</c:v>
                </c:pt>
                <c:pt idx="1664">
                  <c:v>3</c:v>
                </c:pt>
                <c:pt idx="1665">
                  <c:v>3</c:v>
                </c:pt>
                <c:pt idx="1666">
                  <c:v>3</c:v>
                </c:pt>
                <c:pt idx="1667">
                  <c:v>3</c:v>
                </c:pt>
                <c:pt idx="1668">
                  <c:v>3</c:v>
                </c:pt>
                <c:pt idx="1669">
                  <c:v>3</c:v>
                </c:pt>
                <c:pt idx="1670">
                  <c:v>3</c:v>
                </c:pt>
                <c:pt idx="1671">
                  <c:v>3</c:v>
                </c:pt>
                <c:pt idx="1672">
                  <c:v>3</c:v>
                </c:pt>
                <c:pt idx="1673">
                  <c:v>3</c:v>
                </c:pt>
                <c:pt idx="1674">
                  <c:v>3</c:v>
                </c:pt>
                <c:pt idx="1675">
                  <c:v>3</c:v>
                </c:pt>
                <c:pt idx="1676">
                  <c:v>3</c:v>
                </c:pt>
                <c:pt idx="1677">
                  <c:v>3</c:v>
                </c:pt>
                <c:pt idx="1678">
                  <c:v>3</c:v>
                </c:pt>
                <c:pt idx="1679">
                  <c:v>3</c:v>
                </c:pt>
                <c:pt idx="1680">
                  <c:v>3</c:v>
                </c:pt>
                <c:pt idx="1681">
                  <c:v>3</c:v>
                </c:pt>
                <c:pt idx="1682">
                  <c:v>3</c:v>
                </c:pt>
                <c:pt idx="1683">
                  <c:v>3</c:v>
                </c:pt>
                <c:pt idx="1684">
                  <c:v>3</c:v>
                </c:pt>
                <c:pt idx="1685">
                  <c:v>3</c:v>
                </c:pt>
                <c:pt idx="1686">
                  <c:v>3</c:v>
                </c:pt>
                <c:pt idx="1687">
                  <c:v>3</c:v>
                </c:pt>
                <c:pt idx="1688">
                  <c:v>3</c:v>
                </c:pt>
                <c:pt idx="1689">
                  <c:v>3</c:v>
                </c:pt>
                <c:pt idx="1690">
                  <c:v>3</c:v>
                </c:pt>
                <c:pt idx="1691">
                  <c:v>3</c:v>
                </c:pt>
                <c:pt idx="1692">
                  <c:v>3</c:v>
                </c:pt>
                <c:pt idx="1693">
                  <c:v>3</c:v>
                </c:pt>
                <c:pt idx="1694">
                  <c:v>3</c:v>
                </c:pt>
                <c:pt idx="1695">
                  <c:v>3</c:v>
                </c:pt>
                <c:pt idx="1696">
                  <c:v>3</c:v>
                </c:pt>
                <c:pt idx="1697">
                  <c:v>3</c:v>
                </c:pt>
                <c:pt idx="1698">
                  <c:v>3</c:v>
                </c:pt>
                <c:pt idx="1699">
                  <c:v>3</c:v>
                </c:pt>
                <c:pt idx="1700">
                  <c:v>3</c:v>
                </c:pt>
                <c:pt idx="1701">
                  <c:v>3</c:v>
                </c:pt>
                <c:pt idx="1702">
                  <c:v>3</c:v>
                </c:pt>
                <c:pt idx="1703">
                  <c:v>3</c:v>
                </c:pt>
                <c:pt idx="1704">
                  <c:v>3</c:v>
                </c:pt>
                <c:pt idx="1705">
                  <c:v>3</c:v>
                </c:pt>
                <c:pt idx="1706">
                  <c:v>3</c:v>
                </c:pt>
                <c:pt idx="1707">
                  <c:v>3</c:v>
                </c:pt>
                <c:pt idx="1708">
                  <c:v>3</c:v>
                </c:pt>
                <c:pt idx="1709">
                  <c:v>3</c:v>
                </c:pt>
                <c:pt idx="1710">
                  <c:v>3</c:v>
                </c:pt>
                <c:pt idx="1711">
                  <c:v>3</c:v>
                </c:pt>
                <c:pt idx="1712">
                  <c:v>3</c:v>
                </c:pt>
                <c:pt idx="1713">
                  <c:v>3</c:v>
                </c:pt>
                <c:pt idx="1714">
                  <c:v>3</c:v>
                </c:pt>
                <c:pt idx="1715">
                  <c:v>3</c:v>
                </c:pt>
                <c:pt idx="1716">
                  <c:v>3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3</c:v>
                </c:pt>
                <c:pt idx="1721">
                  <c:v>3</c:v>
                </c:pt>
                <c:pt idx="1722">
                  <c:v>3</c:v>
                </c:pt>
                <c:pt idx="1723">
                  <c:v>3</c:v>
                </c:pt>
                <c:pt idx="1724">
                  <c:v>3</c:v>
                </c:pt>
                <c:pt idx="1725">
                  <c:v>3</c:v>
                </c:pt>
                <c:pt idx="1726">
                  <c:v>3</c:v>
                </c:pt>
                <c:pt idx="1727">
                  <c:v>3</c:v>
                </c:pt>
                <c:pt idx="1728">
                  <c:v>3</c:v>
                </c:pt>
                <c:pt idx="1729">
                  <c:v>3</c:v>
                </c:pt>
                <c:pt idx="1730">
                  <c:v>3</c:v>
                </c:pt>
                <c:pt idx="1731">
                  <c:v>3</c:v>
                </c:pt>
                <c:pt idx="1732">
                  <c:v>3</c:v>
                </c:pt>
                <c:pt idx="1733">
                  <c:v>3</c:v>
                </c:pt>
                <c:pt idx="1734">
                  <c:v>3</c:v>
                </c:pt>
                <c:pt idx="1735">
                  <c:v>3</c:v>
                </c:pt>
                <c:pt idx="1736">
                  <c:v>3</c:v>
                </c:pt>
                <c:pt idx="1737">
                  <c:v>3</c:v>
                </c:pt>
                <c:pt idx="1738">
                  <c:v>3</c:v>
                </c:pt>
                <c:pt idx="1739">
                  <c:v>3</c:v>
                </c:pt>
                <c:pt idx="1740">
                  <c:v>3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3</c:v>
                </c:pt>
                <c:pt idx="1745">
                  <c:v>3</c:v>
                </c:pt>
                <c:pt idx="1746">
                  <c:v>3</c:v>
                </c:pt>
                <c:pt idx="1747">
                  <c:v>3</c:v>
                </c:pt>
                <c:pt idx="1748">
                  <c:v>3</c:v>
                </c:pt>
                <c:pt idx="1749">
                  <c:v>3</c:v>
                </c:pt>
                <c:pt idx="1750">
                  <c:v>3</c:v>
                </c:pt>
                <c:pt idx="1751">
                  <c:v>3</c:v>
                </c:pt>
                <c:pt idx="1752">
                  <c:v>3</c:v>
                </c:pt>
                <c:pt idx="1753">
                  <c:v>3</c:v>
                </c:pt>
                <c:pt idx="1754">
                  <c:v>3</c:v>
                </c:pt>
                <c:pt idx="1755">
                  <c:v>3</c:v>
                </c:pt>
                <c:pt idx="1756">
                  <c:v>3</c:v>
                </c:pt>
                <c:pt idx="1757">
                  <c:v>3</c:v>
                </c:pt>
                <c:pt idx="1758">
                  <c:v>3</c:v>
                </c:pt>
                <c:pt idx="1759">
                  <c:v>3</c:v>
                </c:pt>
                <c:pt idx="1760">
                  <c:v>3</c:v>
                </c:pt>
                <c:pt idx="1761">
                  <c:v>3</c:v>
                </c:pt>
                <c:pt idx="1762">
                  <c:v>3</c:v>
                </c:pt>
                <c:pt idx="1763">
                  <c:v>3</c:v>
                </c:pt>
                <c:pt idx="1764">
                  <c:v>3</c:v>
                </c:pt>
                <c:pt idx="1765">
                  <c:v>3</c:v>
                </c:pt>
                <c:pt idx="1766">
                  <c:v>3</c:v>
                </c:pt>
                <c:pt idx="1767">
                  <c:v>3</c:v>
                </c:pt>
                <c:pt idx="1768">
                  <c:v>3</c:v>
                </c:pt>
                <c:pt idx="1769">
                  <c:v>3</c:v>
                </c:pt>
                <c:pt idx="1770">
                  <c:v>3</c:v>
                </c:pt>
                <c:pt idx="1771">
                  <c:v>3</c:v>
                </c:pt>
                <c:pt idx="1772">
                  <c:v>3</c:v>
                </c:pt>
                <c:pt idx="1773">
                  <c:v>3</c:v>
                </c:pt>
                <c:pt idx="1774">
                  <c:v>3</c:v>
                </c:pt>
                <c:pt idx="1775">
                  <c:v>3</c:v>
                </c:pt>
                <c:pt idx="1776">
                  <c:v>3</c:v>
                </c:pt>
                <c:pt idx="1777">
                  <c:v>3</c:v>
                </c:pt>
                <c:pt idx="1778">
                  <c:v>3</c:v>
                </c:pt>
                <c:pt idx="1779">
                  <c:v>3</c:v>
                </c:pt>
                <c:pt idx="1780">
                  <c:v>3</c:v>
                </c:pt>
                <c:pt idx="1781">
                  <c:v>3</c:v>
                </c:pt>
                <c:pt idx="1782">
                  <c:v>3</c:v>
                </c:pt>
                <c:pt idx="1783">
                  <c:v>3</c:v>
                </c:pt>
                <c:pt idx="1784">
                  <c:v>3</c:v>
                </c:pt>
                <c:pt idx="1785">
                  <c:v>3</c:v>
                </c:pt>
                <c:pt idx="1786">
                  <c:v>3</c:v>
                </c:pt>
                <c:pt idx="1787">
                  <c:v>3</c:v>
                </c:pt>
                <c:pt idx="1788">
                  <c:v>3</c:v>
                </c:pt>
                <c:pt idx="1789">
                  <c:v>3</c:v>
                </c:pt>
                <c:pt idx="1790">
                  <c:v>3</c:v>
                </c:pt>
                <c:pt idx="1791">
                  <c:v>3</c:v>
                </c:pt>
                <c:pt idx="1792">
                  <c:v>3</c:v>
                </c:pt>
                <c:pt idx="1793">
                  <c:v>3</c:v>
                </c:pt>
                <c:pt idx="1794">
                  <c:v>3</c:v>
                </c:pt>
                <c:pt idx="1795">
                  <c:v>3</c:v>
                </c:pt>
                <c:pt idx="1796">
                  <c:v>3</c:v>
                </c:pt>
                <c:pt idx="1797">
                  <c:v>3</c:v>
                </c:pt>
                <c:pt idx="1798">
                  <c:v>3</c:v>
                </c:pt>
                <c:pt idx="1799">
                  <c:v>3</c:v>
                </c:pt>
                <c:pt idx="1800">
                  <c:v>3</c:v>
                </c:pt>
                <c:pt idx="1801">
                  <c:v>3</c:v>
                </c:pt>
                <c:pt idx="1802">
                  <c:v>3</c:v>
                </c:pt>
                <c:pt idx="1803">
                  <c:v>3</c:v>
                </c:pt>
                <c:pt idx="1804">
                  <c:v>3</c:v>
                </c:pt>
                <c:pt idx="1805">
                  <c:v>3</c:v>
                </c:pt>
                <c:pt idx="1806">
                  <c:v>3</c:v>
                </c:pt>
                <c:pt idx="1807">
                  <c:v>3</c:v>
                </c:pt>
                <c:pt idx="1808">
                  <c:v>3</c:v>
                </c:pt>
                <c:pt idx="1809">
                  <c:v>3</c:v>
                </c:pt>
                <c:pt idx="1810">
                  <c:v>3</c:v>
                </c:pt>
                <c:pt idx="1811">
                  <c:v>3</c:v>
                </c:pt>
                <c:pt idx="1812">
                  <c:v>3</c:v>
                </c:pt>
                <c:pt idx="1813">
                  <c:v>3</c:v>
                </c:pt>
                <c:pt idx="1814">
                  <c:v>3</c:v>
                </c:pt>
                <c:pt idx="1815">
                  <c:v>3</c:v>
                </c:pt>
                <c:pt idx="1816">
                  <c:v>3</c:v>
                </c:pt>
                <c:pt idx="1817">
                  <c:v>3</c:v>
                </c:pt>
                <c:pt idx="1818">
                  <c:v>3</c:v>
                </c:pt>
                <c:pt idx="1819">
                  <c:v>3</c:v>
                </c:pt>
                <c:pt idx="1820">
                  <c:v>3</c:v>
                </c:pt>
                <c:pt idx="1821">
                  <c:v>3</c:v>
                </c:pt>
                <c:pt idx="1822">
                  <c:v>3</c:v>
                </c:pt>
                <c:pt idx="1823">
                  <c:v>3</c:v>
                </c:pt>
                <c:pt idx="1824">
                  <c:v>3</c:v>
                </c:pt>
                <c:pt idx="1825">
                  <c:v>3</c:v>
                </c:pt>
                <c:pt idx="1826">
                  <c:v>3</c:v>
                </c:pt>
                <c:pt idx="1827">
                  <c:v>3</c:v>
                </c:pt>
                <c:pt idx="1828">
                  <c:v>3</c:v>
                </c:pt>
                <c:pt idx="1829">
                  <c:v>3</c:v>
                </c:pt>
                <c:pt idx="1830">
                  <c:v>3</c:v>
                </c:pt>
                <c:pt idx="1831">
                  <c:v>3</c:v>
                </c:pt>
                <c:pt idx="1832">
                  <c:v>3</c:v>
                </c:pt>
                <c:pt idx="1833">
                  <c:v>3</c:v>
                </c:pt>
                <c:pt idx="1834">
                  <c:v>3</c:v>
                </c:pt>
                <c:pt idx="1835">
                  <c:v>3</c:v>
                </c:pt>
                <c:pt idx="1836">
                  <c:v>3</c:v>
                </c:pt>
                <c:pt idx="1837">
                  <c:v>3</c:v>
                </c:pt>
                <c:pt idx="1838">
                  <c:v>3</c:v>
                </c:pt>
                <c:pt idx="1839">
                  <c:v>3</c:v>
                </c:pt>
                <c:pt idx="1840">
                  <c:v>3</c:v>
                </c:pt>
                <c:pt idx="1841">
                  <c:v>3</c:v>
                </c:pt>
                <c:pt idx="1842">
                  <c:v>3</c:v>
                </c:pt>
                <c:pt idx="1843">
                  <c:v>3</c:v>
                </c:pt>
                <c:pt idx="1844">
                  <c:v>3</c:v>
                </c:pt>
                <c:pt idx="1845">
                  <c:v>3</c:v>
                </c:pt>
                <c:pt idx="1846">
                  <c:v>3</c:v>
                </c:pt>
                <c:pt idx="1847">
                  <c:v>3</c:v>
                </c:pt>
                <c:pt idx="1848">
                  <c:v>3</c:v>
                </c:pt>
                <c:pt idx="1849">
                  <c:v>3</c:v>
                </c:pt>
                <c:pt idx="1850">
                  <c:v>3</c:v>
                </c:pt>
                <c:pt idx="1851">
                  <c:v>3</c:v>
                </c:pt>
                <c:pt idx="1852">
                  <c:v>3</c:v>
                </c:pt>
                <c:pt idx="1853">
                  <c:v>3</c:v>
                </c:pt>
                <c:pt idx="1854">
                  <c:v>3</c:v>
                </c:pt>
                <c:pt idx="1855">
                  <c:v>3</c:v>
                </c:pt>
                <c:pt idx="1856">
                  <c:v>3</c:v>
                </c:pt>
                <c:pt idx="1857">
                  <c:v>3</c:v>
                </c:pt>
                <c:pt idx="1858">
                  <c:v>3</c:v>
                </c:pt>
                <c:pt idx="1859">
                  <c:v>3</c:v>
                </c:pt>
                <c:pt idx="1860">
                  <c:v>3</c:v>
                </c:pt>
                <c:pt idx="1861">
                  <c:v>3</c:v>
                </c:pt>
                <c:pt idx="1862">
                  <c:v>3</c:v>
                </c:pt>
                <c:pt idx="1863">
                  <c:v>3</c:v>
                </c:pt>
                <c:pt idx="1864">
                  <c:v>3</c:v>
                </c:pt>
                <c:pt idx="1865">
                  <c:v>3</c:v>
                </c:pt>
                <c:pt idx="1866">
                  <c:v>3</c:v>
                </c:pt>
                <c:pt idx="1867">
                  <c:v>3</c:v>
                </c:pt>
                <c:pt idx="1868">
                  <c:v>3</c:v>
                </c:pt>
                <c:pt idx="1869">
                  <c:v>3</c:v>
                </c:pt>
                <c:pt idx="1870">
                  <c:v>3</c:v>
                </c:pt>
                <c:pt idx="1871">
                  <c:v>3</c:v>
                </c:pt>
                <c:pt idx="1872">
                  <c:v>3</c:v>
                </c:pt>
                <c:pt idx="1873">
                  <c:v>3</c:v>
                </c:pt>
                <c:pt idx="1874">
                  <c:v>3</c:v>
                </c:pt>
                <c:pt idx="1875">
                  <c:v>3</c:v>
                </c:pt>
                <c:pt idx="1876">
                  <c:v>3</c:v>
                </c:pt>
                <c:pt idx="1877">
                  <c:v>3</c:v>
                </c:pt>
                <c:pt idx="1878">
                  <c:v>3</c:v>
                </c:pt>
                <c:pt idx="1879">
                  <c:v>3</c:v>
                </c:pt>
                <c:pt idx="1880">
                  <c:v>3</c:v>
                </c:pt>
                <c:pt idx="1881">
                  <c:v>3</c:v>
                </c:pt>
                <c:pt idx="1882">
                  <c:v>3</c:v>
                </c:pt>
                <c:pt idx="1883">
                  <c:v>3</c:v>
                </c:pt>
                <c:pt idx="1884">
                  <c:v>3</c:v>
                </c:pt>
                <c:pt idx="1885">
                  <c:v>3</c:v>
                </c:pt>
                <c:pt idx="1886">
                  <c:v>3</c:v>
                </c:pt>
                <c:pt idx="1887">
                  <c:v>3</c:v>
                </c:pt>
                <c:pt idx="1888">
                  <c:v>3</c:v>
                </c:pt>
                <c:pt idx="1889">
                  <c:v>3</c:v>
                </c:pt>
                <c:pt idx="1890">
                  <c:v>3</c:v>
                </c:pt>
                <c:pt idx="1891">
                  <c:v>3</c:v>
                </c:pt>
                <c:pt idx="1892">
                  <c:v>3</c:v>
                </c:pt>
                <c:pt idx="1893">
                  <c:v>3</c:v>
                </c:pt>
                <c:pt idx="1894">
                  <c:v>3</c:v>
                </c:pt>
                <c:pt idx="1895">
                  <c:v>3</c:v>
                </c:pt>
                <c:pt idx="1896">
                  <c:v>3</c:v>
                </c:pt>
                <c:pt idx="1897">
                  <c:v>3</c:v>
                </c:pt>
                <c:pt idx="1898">
                  <c:v>3</c:v>
                </c:pt>
                <c:pt idx="1899">
                  <c:v>3</c:v>
                </c:pt>
                <c:pt idx="1900">
                  <c:v>3</c:v>
                </c:pt>
                <c:pt idx="1901">
                  <c:v>3</c:v>
                </c:pt>
                <c:pt idx="1902">
                  <c:v>3</c:v>
                </c:pt>
                <c:pt idx="1903">
                  <c:v>3</c:v>
                </c:pt>
                <c:pt idx="1904">
                  <c:v>3</c:v>
                </c:pt>
                <c:pt idx="1905">
                  <c:v>3</c:v>
                </c:pt>
                <c:pt idx="1906">
                  <c:v>3</c:v>
                </c:pt>
                <c:pt idx="1907">
                  <c:v>3</c:v>
                </c:pt>
                <c:pt idx="1908">
                  <c:v>3</c:v>
                </c:pt>
                <c:pt idx="1909">
                  <c:v>3</c:v>
                </c:pt>
                <c:pt idx="1910">
                  <c:v>3</c:v>
                </c:pt>
                <c:pt idx="1911">
                  <c:v>3</c:v>
                </c:pt>
                <c:pt idx="1912">
                  <c:v>3</c:v>
                </c:pt>
                <c:pt idx="1913">
                  <c:v>3</c:v>
                </c:pt>
                <c:pt idx="1914">
                  <c:v>3</c:v>
                </c:pt>
                <c:pt idx="1915">
                  <c:v>3</c:v>
                </c:pt>
                <c:pt idx="1916">
                  <c:v>3</c:v>
                </c:pt>
                <c:pt idx="1917">
                  <c:v>3</c:v>
                </c:pt>
                <c:pt idx="1918">
                  <c:v>3</c:v>
                </c:pt>
                <c:pt idx="1919">
                  <c:v>3</c:v>
                </c:pt>
                <c:pt idx="1920">
                  <c:v>3</c:v>
                </c:pt>
                <c:pt idx="1921">
                  <c:v>3</c:v>
                </c:pt>
                <c:pt idx="1922">
                  <c:v>3</c:v>
                </c:pt>
                <c:pt idx="1923">
                  <c:v>3</c:v>
                </c:pt>
                <c:pt idx="1924">
                  <c:v>3</c:v>
                </c:pt>
                <c:pt idx="1925">
                  <c:v>3</c:v>
                </c:pt>
                <c:pt idx="1926">
                  <c:v>3</c:v>
                </c:pt>
                <c:pt idx="1927">
                  <c:v>3</c:v>
                </c:pt>
                <c:pt idx="1928">
                  <c:v>3</c:v>
                </c:pt>
                <c:pt idx="1929">
                  <c:v>3</c:v>
                </c:pt>
                <c:pt idx="1930">
                  <c:v>3</c:v>
                </c:pt>
                <c:pt idx="1931">
                  <c:v>3</c:v>
                </c:pt>
                <c:pt idx="1932">
                  <c:v>3</c:v>
                </c:pt>
                <c:pt idx="1933">
                  <c:v>3</c:v>
                </c:pt>
                <c:pt idx="1934">
                  <c:v>3</c:v>
                </c:pt>
                <c:pt idx="1935">
                  <c:v>3</c:v>
                </c:pt>
                <c:pt idx="1936">
                  <c:v>3</c:v>
                </c:pt>
                <c:pt idx="1937">
                  <c:v>3</c:v>
                </c:pt>
                <c:pt idx="1938">
                  <c:v>3</c:v>
                </c:pt>
                <c:pt idx="1939">
                  <c:v>3</c:v>
                </c:pt>
                <c:pt idx="1940">
                  <c:v>3</c:v>
                </c:pt>
                <c:pt idx="1941">
                  <c:v>3</c:v>
                </c:pt>
                <c:pt idx="1942">
                  <c:v>3</c:v>
                </c:pt>
                <c:pt idx="1943">
                  <c:v>3</c:v>
                </c:pt>
                <c:pt idx="1944">
                  <c:v>3</c:v>
                </c:pt>
                <c:pt idx="1945">
                  <c:v>3</c:v>
                </c:pt>
                <c:pt idx="1946">
                  <c:v>3</c:v>
                </c:pt>
                <c:pt idx="1947">
                  <c:v>3</c:v>
                </c:pt>
                <c:pt idx="1948">
                  <c:v>3</c:v>
                </c:pt>
                <c:pt idx="1949">
                  <c:v>3</c:v>
                </c:pt>
                <c:pt idx="1950">
                  <c:v>3</c:v>
                </c:pt>
                <c:pt idx="1951">
                  <c:v>3</c:v>
                </c:pt>
                <c:pt idx="1952">
                  <c:v>3</c:v>
                </c:pt>
                <c:pt idx="1953">
                  <c:v>3</c:v>
                </c:pt>
                <c:pt idx="1954">
                  <c:v>3</c:v>
                </c:pt>
                <c:pt idx="1955">
                  <c:v>3</c:v>
                </c:pt>
                <c:pt idx="1956">
                  <c:v>3</c:v>
                </c:pt>
                <c:pt idx="1957">
                  <c:v>3</c:v>
                </c:pt>
                <c:pt idx="1958">
                  <c:v>3</c:v>
                </c:pt>
                <c:pt idx="1959">
                  <c:v>3</c:v>
                </c:pt>
                <c:pt idx="1960">
                  <c:v>3</c:v>
                </c:pt>
                <c:pt idx="1961">
                  <c:v>3</c:v>
                </c:pt>
                <c:pt idx="1962">
                  <c:v>3</c:v>
                </c:pt>
                <c:pt idx="1963">
                  <c:v>3</c:v>
                </c:pt>
                <c:pt idx="1964">
                  <c:v>3</c:v>
                </c:pt>
                <c:pt idx="1965">
                  <c:v>3</c:v>
                </c:pt>
                <c:pt idx="1966">
                  <c:v>3</c:v>
                </c:pt>
                <c:pt idx="1967">
                  <c:v>3</c:v>
                </c:pt>
                <c:pt idx="1968">
                  <c:v>3</c:v>
                </c:pt>
                <c:pt idx="1969">
                  <c:v>3</c:v>
                </c:pt>
                <c:pt idx="1970">
                  <c:v>3</c:v>
                </c:pt>
                <c:pt idx="1971">
                  <c:v>3</c:v>
                </c:pt>
                <c:pt idx="1972">
                  <c:v>3</c:v>
                </c:pt>
                <c:pt idx="1973">
                  <c:v>3</c:v>
                </c:pt>
                <c:pt idx="1974">
                  <c:v>3</c:v>
                </c:pt>
                <c:pt idx="1975">
                  <c:v>3</c:v>
                </c:pt>
                <c:pt idx="1976">
                  <c:v>3</c:v>
                </c:pt>
                <c:pt idx="1977">
                  <c:v>3</c:v>
                </c:pt>
                <c:pt idx="1978">
                  <c:v>3</c:v>
                </c:pt>
                <c:pt idx="1979">
                  <c:v>3</c:v>
                </c:pt>
                <c:pt idx="1980">
                  <c:v>3</c:v>
                </c:pt>
                <c:pt idx="1981">
                  <c:v>3</c:v>
                </c:pt>
                <c:pt idx="1982">
                  <c:v>3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3</c:v>
                </c:pt>
                <c:pt idx="1987">
                  <c:v>3</c:v>
                </c:pt>
                <c:pt idx="1988">
                  <c:v>3</c:v>
                </c:pt>
                <c:pt idx="1989">
                  <c:v>3</c:v>
                </c:pt>
                <c:pt idx="1990">
                  <c:v>3</c:v>
                </c:pt>
                <c:pt idx="1991">
                  <c:v>3</c:v>
                </c:pt>
                <c:pt idx="1992">
                  <c:v>3</c:v>
                </c:pt>
                <c:pt idx="1993">
                  <c:v>3</c:v>
                </c:pt>
                <c:pt idx="1994">
                  <c:v>3</c:v>
                </c:pt>
                <c:pt idx="1995">
                  <c:v>3</c:v>
                </c:pt>
                <c:pt idx="1996">
                  <c:v>3</c:v>
                </c:pt>
                <c:pt idx="1997">
                  <c:v>3</c:v>
                </c:pt>
                <c:pt idx="1998">
                  <c:v>3</c:v>
                </c:pt>
                <c:pt idx="1999">
                  <c:v>3</c:v>
                </c:pt>
                <c:pt idx="2000">
                  <c:v>3</c:v>
                </c:pt>
                <c:pt idx="2001">
                  <c:v>3</c:v>
                </c:pt>
                <c:pt idx="2002">
                  <c:v>3</c:v>
                </c:pt>
                <c:pt idx="2003">
                  <c:v>3</c:v>
                </c:pt>
                <c:pt idx="2004">
                  <c:v>3</c:v>
                </c:pt>
                <c:pt idx="2005">
                  <c:v>3</c:v>
                </c:pt>
                <c:pt idx="2006">
                  <c:v>3</c:v>
                </c:pt>
                <c:pt idx="2007">
                  <c:v>3</c:v>
                </c:pt>
                <c:pt idx="2008">
                  <c:v>3</c:v>
                </c:pt>
                <c:pt idx="2009">
                  <c:v>3</c:v>
                </c:pt>
                <c:pt idx="2010">
                  <c:v>3</c:v>
                </c:pt>
                <c:pt idx="2011">
                  <c:v>3</c:v>
                </c:pt>
                <c:pt idx="2012">
                  <c:v>3</c:v>
                </c:pt>
                <c:pt idx="2013">
                  <c:v>3</c:v>
                </c:pt>
                <c:pt idx="2014">
                  <c:v>3</c:v>
                </c:pt>
                <c:pt idx="2015">
                  <c:v>3</c:v>
                </c:pt>
                <c:pt idx="2016">
                  <c:v>3</c:v>
                </c:pt>
                <c:pt idx="2017">
                  <c:v>3</c:v>
                </c:pt>
                <c:pt idx="2018">
                  <c:v>3</c:v>
                </c:pt>
                <c:pt idx="2019">
                  <c:v>3</c:v>
                </c:pt>
                <c:pt idx="2020">
                  <c:v>3</c:v>
                </c:pt>
                <c:pt idx="2021">
                  <c:v>3</c:v>
                </c:pt>
                <c:pt idx="2022">
                  <c:v>3</c:v>
                </c:pt>
                <c:pt idx="2023">
                  <c:v>3.25</c:v>
                </c:pt>
                <c:pt idx="2024">
                  <c:v>3.25</c:v>
                </c:pt>
                <c:pt idx="2025">
                  <c:v>3.25</c:v>
                </c:pt>
                <c:pt idx="2026">
                  <c:v>3.25</c:v>
                </c:pt>
                <c:pt idx="2027">
                  <c:v>3.25</c:v>
                </c:pt>
                <c:pt idx="2028">
                  <c:v>3.25</c:v>
                </c:pt>
                <c:pt idx="2029">
                  <c:v>3.25</c:v>
                </c:pt>
                <c:pt idx="2030">
                  <c:v>3.25</c:v>
                </c:pt>
                <c:pt idx="2031">
                  <c:v>3.25</c:v>
                </c:pt>
                <c:pt idx="2032">
                  <c:v>3.25</c:v>
                </c:pt>
                <c:pt idx="2033">
                  <c:v>3.25</c:v>
                </c:pt>
                <c:pt idx="2034">
                  <c:v>3.25</c:v>
                </c:pt>
                <c:pt idx="2035">
                  <c:v>3.25</c:v>
                </c:pt>
                <c:pt idx="2036">
                  <c:v>3.25</c:v>
                </c:pt>
                <c:pt idx="2037">
                  <c:v>3.25</c:v>
                </c:pt>
                <c:pt idx="2038">
                  <c:v>3.25</c:v>
                </c:pt>
                <c:pt idx="2039">
                  <c:v>3.25</c:v>
                </c:pt>
                <c:pt idx="2040">
                  <c:v>3.25</c:v>
                </c:pt>
                <c:pt idx="2041">
                  <c:v>3.25</c:v>
                </c:pt>
                <c:pt idx="2042">
                  <c:v>3.25</c:v>
                </c:pt>
                <c:pt idx="2043">
                  <c:v>3.25</c:v>
                </c:pt>
                <c:pt idx="2044">
                  <c:v>3.25</c:v>
                </c:pt>
                <c:pt idx="2045">
                  <c:v>3.25</c:v>
                </c:pt>
                <c:pt idx="2046">
                  <c:v>3.25</c:v>
                </c:pt>
                <c:pt idx="2047">
                  <c:v>3.25</c:v>
                </c:pt>
                <c:pt idx="2048">
                  <c:v>3.25</c:v>
                </c:pt>
                <c:pt idx="2049">
                  <c:v>3.25</c:v>
                </c:pt>
                <c:pt idx="2050">
                  <c:v>3.25</c:v>
                </c:pt>
                <c:pt idx="2051">
                  <c:v>3.25</c:v>
                </c:pt>
                <c:pt idx="2052">
                  <c:v>3.25</c:v>
                </c:pt>
                <c:pt idx="2053">
                  <c:v>3.25</c:v>
                </c:pt>
                <c:pt idx="2054">
                  <c:v>3.25</c:v>
                </c:pt>
                <c:pt idx="2055">
                  <c:v>3.25</c:v>
                </c:pt>
                <c:pt idx="2056">
                  <c:v>3.25</c:v>
                </c:pt>
                <c:pt idx="2057">
                  <c:v>3.25</c:v>
                </c:pt>
                <c:pt idx="2058">
                  <c:v>3.25</c:v>
                </c:pt>
                <c:pt idx="2059">
                  <c:v>3.25</c:v>
                </c:pt>
                <c:pt idx="2060">
                  <c:v>3.25</c:v>
                </c:pt>
                <c:pt idx="2061">
                  <c:v>3.25</c:v>
                </c:pt>
                <c:pt idx="2062">
                  <c:v>3.25</c:v>
                </c:pt>
                <c:pt idx="2063">
                  <c:v>3.25</c:v>
                </c:pt>
                <c:pt idx="2064">
                  <c:v>3.25</c:v>
                </c:pt>
                <c:pt idx="2065">
                  <c:v>3.25</c:v>
                </c:pt>
                <c:pt idx="2066">
                  <c:v>3.25</c:v>
                </c:pt>
                <c:pt idx="2067">
                  <c:v>3.25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257920"/>
        <c:axId val="180259456"/>
      </c:lineChart>
      <c:dateAx>
        <c:axId val="180257920"/>
        <c:scaling>
          <c:orientation val="minMax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0259456"/>
        <c:crosses val="autoZero"/>
        <c:auto val="1"/>
        <c:lblOffset val="100"/>
        <c:baseTimeUnit val="days"/>
      </c:dateAx>
      <c:valAx>
        <c:axId val="180259456"/>
        <c:scaling>
          <c:orientation val="minMax"/>
          <c:min val="2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025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'Quincenal Anual'!$BS$3:$BS$16</c:f>
              <c:strCache>
                <c:ptCount val="14"/>
                <c:pt idx="0">
                  <c:v>2Q Ene 2016</c:v>
                </c:pt>
                <c:pt idx="1">
                  <c:v>2Q Ene 2015</c:v>
                </c:pt>
                <c:pt idx="2">
                  <c:v>2Q Ene 2014</c:v>
                </c:pt>
                <c:pt idx="3">
                  <c:v>2Q Ene 2013</c:v>
                </c:pt>
                <c:pt idx="4">
                  <c:v>2Q Ene 2012</c:v>
                </c:pt>
                <c:pt idx="5">
                  <c:v>2Q Ene 2011</c:v>
                </c:pt>
                <c:pt idx="6">
                  <c:v>2Q Ene 2010</c:v>
                </c:pt>
                <c:pt idx="7">
                  <c:v>2Q Ene 2009</c:v>
                </c:pt>
                <c:pt idx="8">
                  <c:v>2Q Ene 2008</c:v>
                </c:pt>
                <c:pt idx="9">
                  <c:v>2Q Ene 2007</c:v>
                </c:pt>
                <c:pt idx="10">
                  <c:v>2Q Ene 2006</c:v>
                </c:pt>
                <c:pt idx="11">
                  <c:v>2Q Ene 2005</c:v>
                </c:pt>
                <c:pt idx="12">
                  <c:v>2Q Ene 2004</c:v>
                </c:pt>
                <c:pt idx="13">
                  <c:v>2Q Ene 2003</c:v>
                </c:pt>
              </c:strCache>
            </c:strRef>
          </c:cat>
          <c:val>
            <c:numRef>
              <c:f>'Quincenal Anual'!$BM$3:$BM$16</c:f>
              <c:numCache>
                <c:formatCode>0.00%</c:formatCode>
                <c:ptCount val="14"/>
                <c:pt idx="0">
                  <c:v>4.7600811552173106E-2</c:v>
                </c:pt>
                <c:pt idx="1">
                  <c:v>6.9798182402316389E-3</c:v>
                </c:pt>
                <c:pt idx="2">
                  <c:v>-2.4592810452593872E-2</c:v>
                </c:pt>
                <c:pt idx="3">
                  <c:v>8.8335673772264034E-3</c:v>
                </c:pt>
                <c:pt idx="4">
                  <c:v>6.5166133112124491E-3</c:v>
                </c:pt>
                <c:pt idx="5">
                  <c:v>-2.3407437939472753E-2</c:v>
                </c:pt>
                <c:pt idx="6">
                  <c:v>3.6377153504776327E-2</c:v>
                </c:pt>
                <c:pt idx="7">
                  <c:v>-4.2544648973464105E-2</c:v>
                </c:pt>
                <c:pt idx="8">
                  <c:v>-4.1710229638245666E-2</c:v>
                </c:pt>
                <c:pt idx="9">
                  <c:v>-3.7273972361924201E-3</c:v>
                </c:pt>
                <c:pt idx="10">
                  <c:v>2.7342760033200353E-2</c:v>
                </c:pt>
                <c:pt idx="11">
                  <c:v>-4.8997241078855391E-2</c:v>
                </c:pt>
                <c:pt idx="12">
                  <c:v>-2.7320358391604294E-2</c:v>
                </c:pt>
                <c:pt idx="13">
                  <c:v>-5.7073717772941457E-2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0247552"/>
        <c:axId val="180364032"/>
      </c:barChart>
      <c:catAx>
        <c:axId val="180247552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0364032"/>
        <c:crosses val="autoZero"/>
        <c:auto val="1"/>
        <c:lblAlgn val="ctr"/>
        <c:lblOffset val="100"/>
        <c:noMultiLvlLbl val="0"/>
      </c:catAx>
      <c:valAx>
        <c:axId val="180364032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024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'Quincenal Anual'!$BS$3:$BS$16</c:f>
              <c:strCache>
                <c:ptCount val="14"/>
                <c:pt idx="0">
                  <c:v>2Q Ene 2016</c:v>
                </c:pt>
                <c:pt idx="1">
                  <c:v>2Q Ene 2015</c:v>
                </c:pt>
                <c:pt idx="2">
                  <c:v>2Q Ene 2014</c:v>
                </c:pt>
                <c:pt idx="3">
                  <c:v>2Q Ene 2013</c:v>
                </c:pt>
                <c:pt idx="4">
                  <c:v>2Q Ene 2012</c:v>
                </c:pt>
                <c:pt idx="5">
                  <c:v>2Q Ene 2011</c:v>
                </c:pt>
                <c:pt idx="6">
                  <c:v>2Q Ene 2010</c:v>
                </c:pt>
                <c:pt idx="7">
                  <c:v>2Q Ene 2009</c:v>
                </c:pt>
                <c:pt idx="8">
                  <c:v>2Q Ene 2008</c:v>
                </c:pt>
                <c:pt idx="9">
                  <c:v>2Q Ene 2007</c:v>
                </c:pt>
                <c:pt idx="10">
                  <c:v>2Q Ene 2006</c:v>
                </c:pt>
                <c:pt idx="11">
                  <c:v>2Q Ene 2005</c:v>
                </c:pt>
                <c:pt idx="12">
                  <c:v>2Q Ene 2004</c:v>
                </c:pt>
                <c:pt idx="13">
                  <c:v>2Q Ene 2003</c:v>
                </c:pt>
              </c:strCache>
            </c:strRef>
          </c:cat>
          <c:val>
            <c:numRef>
              <c:f>'Quincenal Anual'!$BF$3:$BF$16</c:f>
              <c:numCache>
                <c:formatCode>0.00%</c:formatCode>
                <c:ptCount val="14"/>
                <c:pt idx="0">
                  <c:v>6.510831106867343E-4</c:v>
                </c:pt>
                <c:pt idx="1">
                  <c:v>-2.1055407781223057E-4</c:v>
                </c:pt>
                <c:pt idx="2">
                  <c:v>-2.5261202994643073E-3</c:v>
                </c:pt>
                <c:pt idx="3">
                  <c:v>-1.8701282161477373E-3</c:v>
                </c:pt>
                <c:pt idx="4">
                  <c:v>1.662544015814893E-3</c:v>
                </c:pt>
                <c:pt idx="5">
                  <c:v>3.8116354496531279E-4</c:v>
                </c:pt>
                <c:pt idx="6">
                  <c:v>1.9998095724274023E-3</c:v>
                </c:pt>
                <c:pt idx="7">
                  <c:v>1.5397908488421486E-3</c:v>
                </c:pt>
                <c:pt idx="8">
                  <c:v>1.1311699361904459E-4</c:v>
                </c:pt>
                <c:pt idx="9">
                  <c:v>6.5532928682743297E-4</c:v>
                </c:pt>
                <c:pt idx="10">
                  <c:v>6.6874512680747955E-4</c:v>
                </c:pt>
                <c:pt idx="11">
                  <c:v>7.3797870851266545E-4</c:v>
                </c:pt>
                <c:pt idx="12">
                  <c:v>1.5681619056842067E-3</c:v>
                </c:pt>
                <c:pt idx="13">
                  <c:v>1.0862727632106051E-3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0416896"/>
        <c:axId val="180418432"/>
      </c:barChart>
      <c:catAx>
        <c:axId val="18041689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0418432"/>
        <c:crosses val="autoZero"/>
        <c:auto val="1"/>
        <c:lblAlgn val="ctr"/>
        <c:lblOffset val="100"/>
        <c:noMultiLvlLbl val="0"/>
      </c:catAx>
      <c:valAx>
        <c:axId val="180418432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0416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/>
              <a:t>Calificación Soberanos vs CDS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trendline>
            <c:spPr>
              <a:ln w="25400" cap="rnd">
                <a:solidFill>
                  <a:schemeClr val="bg1">
                    <a:lumMod val="65000"/>
                  </a:schemeClr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xVal>
            <c:numRef>
              <c:f>Layout!$G$2:$G$34</c:f>
              <c:numCache>
                <c:formatCode>0.00</c:formatCode>
                <c:ptCount val="33"/>
                <c:pt idx="0">
                  <c:v>2.6666666666666665</c:v>
                </c:pt>
                <c:pt idx="1">
                  <c:v>10.666666666666666</c:v>
                </c:pt>
                <c:pt idx="2">
                  <c:v>9</c:v>
                </c:pt>
                <c:pt idx="3">
                  <c:v>7.666666666666667</c:v>
                </c:pt>
                <c:pt idx="4">
                  <c:v>4.333333333333333</c:v>
                </c:pt>
                <c:pt idx="6">
                  <c:v>7.666666666666667</c:v>
                </c:pt>
                <c:pt idx="7">
                  <c:v>9</c:v>
                </c:pt>
                <c:pt idx="8">
                  <c:v>1.6666666666666667</c:v>
                </c:pt>
                <c:pt idx="9">
                  <c:v>3</c:v>
                </c:pt>
                <c:pt idx="10">
                  <c:v>1</c:v>
                </c:pt>
                <c:pt idx="11">
                  <c:v>9</c:v>
                </c:pt>
                <c:pt idx="12">
                  <c:v>8.3333333333333339</c:v>
                </c:pt>
                <c:pt idx="13">
                  <c:v>11</c:v>
                </c:pt>
                <c:pt idx="14">
                  <c:v>10.333333333333334</c:v>
                </c:pt>
                <c:pt idx="15">
                  <c:v>10.666666666666666</c:v>
                </c:pt>
                <c:pt idx="16">
                  <c:v>9.6666666666666661</c:v>
                </c:pt>
                <c:pt idx="17">
                  <c:v>11</c:v>
                </c:pt>
                <c:pt idx="18">
                  <c:v>7</c:v>
                </c:pt>
                <c:pt idx="19">
                  <c:v>6.666666666666667</c:v>
                </c:pt>
                <c:pt idx="21">
                  <c:v>5.333333333333333</c:v>
                </c:pt>
                <c:pt idx="22">
                  <c:v>1.6666666666666667</c:v>
                </c:pt>
                <c:pt idx="23">
                  <c:v>10</c:v>
                </c:pt>
                <c:pt idx="24">
                  <c:v>1</c:v>
                </c:pt>
                <c:pt idx="25">
                  <c:v>4</c:v>
                </c:pt>
                <c:pt idx="26">
                  <c:v>1</c:v>
                </c:pt>
                <c:pt idx="27">
                  <c:v>3.6666666666666665</c:v>
                </c:pt>
                <c:pt idx="28">
                  <c:v>4.333333333333333</c:v>
                </c:pt>
                <c:pt idx="29">
                  <c:v>10.333333333333334</c:v>
                </c:pt>
                <c:pt idx="30">
                  <c:v>7</c:v>
                </c:pt>
                <c:pt idx="31">
                  <c:v>9.3333333333333339</c:v>
                </c:pt>
                <c:pt idx="32">
                  <c:v>8</c:v>
                </c:pt>
              </c:numCache>
            </c:numRef>
          </c:xVal>
          <c:yVal>
            <c:numRef>
              <c:f>Layout!$H$2:$H$34</c:f>
              <c:numCache>
                <c:formatCode>General</c:formatCode>
                <c:ptCount val="33"/>
                <c:pt idx="0">
                  <c:v>20.210799999999999</c:v>
                </c:pt>
                <c:pt idx="1">
                  <c:v>505.81599999999997</c:v>
                </c:pt>
                <c:pt idx="2">
                  <c:v>325.52539999999999</c:v>
                </c:pt>
                <c:pt idx="3">
                  <c:v>231.83090000000001</c:v>
                </c:pt>
                <c:pt idx="4">
                  <c:v>144.59790000000001</c:v>
                </c:pt>
                <c:pt idx="6">
                  <c:v>230.1071</c:v>
                </c:pt>
                <c:pt idx="7">
                  <c:v>227.45439999999999</c:v>
                </c:pt>
                <c:pt idx="8">
                  <c:v>33.5672</c:v>
                </c:pt>
                <c:pt idx="9">
                  <c:v>39.907600000000002</c:v>
                </c:pt>
                <c:pt idx="10">
                  <c:v>21.939699999999998</c:v>
                </c:pt>
                <c:pt idx="11">
                  <c:v>157.8313</c:v>
                </c:pt>
                <c:pt idx="12">
                  <c:v>115.0727</c:v>
                </c:pt>
                <c:pt idx="13">
                  <c:v>346.54419999999999</c:v>
                </c:pt>
                <c:pt idx="14">
                  <c:v>310.08999999999997</c:v>
                </c:pt>
                <c:pt idx="15">
                  <c:v>372.25650000000002</c:v>
                </c:pt>
                <c:pt idx="16">
                  <c:v>371.31760000000003</c:v>
                </c:pt>
                <c:pt idx="17">
                  <c:v>168.75899999999999</c:v>
                </c:pt>
                <c:pt idx="18">
                  <c:v>99.527600000000007</c:v>
                </c:pt>
                <c:pt idx="19">
                  <c:v>60.2318</c:v>
                </c:pt>
                <c:pt idx="21">
                  <c:v>79.900599999999997</c:v>
                </c:pt>
                <c:pt idx="22">
                  <c:v>30.355899999999998</c:v>
                </c:pt>
                <c:pt idx="23">
                  <c:v>179.44040000000001</c:v>
                </c:pt>
                <c:pt idx="24">
                  <c:v>18.303599999999999</c:v>
                </c:pt>
                <c:pt idx="25">
                  <c:v>47.147399999999998</c:v>
                </c:pt>
                <c:pt idx="26">
                  <c:v>56.837899999999998</c:v>
                </c:pt>
                <c:pt idx="27">
                  <c:v>82.662700000000001</c:v>
                </c:pt>
                <c:pt idx="28">
                  <c:v>151.49520000000001</c:v>
                </c:pt>
                <c:pt idx="29">
                  <c:v>265.75220000000002</c:v>
                </c:pt>
                <c:pt idx="30">
                  <c:v>205.2439</c:v>
                </c:pt>
                <c:pt idx="31">
                  <c:v>139.75200000000001</c:v>
                </c:pt>
                <c:pt idx="32">
                  <c:v>176.00479999999999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470144"/>
        <c:axId val="180471680"/>
      </c:scatterChart>
      <c:valAx>
        <c:axId val="180470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0471680"/>
        <c:crosses val="autoZero"/>
        <c:crossBetween val="midCat"/>
      </c:valAx>
      <c:valAx>
        <c:axId val="18047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04701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>
                <a:solidFill>
                  <a:sysClr val="windowText" lastClr="000000"/>
                </a:solidFill>
              </a:rPr>
              <a:t>Premio </a:t>
            </a:r>
            <a:r>
              <a:rPr lang="es-MX" b="1" dirty="0" smtClean="0">
                <a:solidFill>
                  <a:sysClr val="windowText" lastClr="000000"/>
                </a:solidFill>
              </a:rPr>
              <a:t>México* </a:t>
            </a:r>
            <a:r>
              <a:rPr lang="es-MX" b="1" dirty="0">
                <a:solidFill>
                  <a:sysClr val="windowText" lastClr="000000"/>
                </a:solidFill>
              </a:rPr>
              <a:t>vs </a:t>
            </a:r>
            <a:r>
              <a:rPr lang="es-MX" b="1" dirty="0" err="1">
                <a:solidFill>
                  <a:sysClr val="windowText" lastClr="000000"/>
                </a:solidFill>
              </a:rPr>
              <a:t>Corp</a:t>
            </a:r>
            <a:r>
              <a:rPr lang="es-MX" b="1" dirty="0">
                <a:solidFill>
                  <a:sysClr val="windowText" lastClr="000000"/>
                </a:solidFill>
              </a:rPr>
              <a:t> A, BBB USD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5088196393033282E-2"/>
          <c:y val="0.12195247545244958"/>
          <c:w val="0.90188720915380083"/>
          <c:h val="0.5804050542669531"/>
        </c:manualLayout>
      </c:layout>
      <c:lineChart>
        <c:grouping val="standard"/>
        <c:varyColors val="0"/>
        <c:ser>
          <c:idx val="0"/>
          <c:order val="0"/>
          <c:tx>
            <c:v>Premio México</c:v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'Premio mx cambiario'!$S$3:$S$1447</c:f>
              <c:numCache>
                <c:formatCode>m/d/yyyy</c:formatCode>
                <c:ptCount val="1445"/>
                <c:pt idx="0">
                  <c:v>40276</c:v>
                </c:pt>
                <c:pt idx="1">
                  <c:v>40277</c:v>
                </c:pt>
                <c:pt idx="2">
                  <c:v>40280</c:v>
                </c:pt>
                <c:pt idx="3">
                  <c:v>40281</c:v>
                </c:pt>
                <c:pt idx="4">
                  <c:v>40282</c:v>
                </c:pt>
                <c:pt idx="5">
                  <c:v>40283</c:v>
                </c:pt>
                <c:pt idx="6">
                  <c:v>40284</c:v>
                </c:pt>
                <c:pt idx="7">
                  <c:v>40287</c:v>
                </c:pt>
                <c:pt idx="8">
                  <c:v>40288</c:v>
                </c:pt>
                <c:pt idx="9">
                  <c:v>40289</c:v>
                </c:pt>
                <c:pt idx="10">
                  <c:v>40290</c:v>
                </c:pt>
                <c:pt idx="11">
                  <c:v>40291</c:v>
                </c:pt>
                <c:pt idx="12">
                  <c:v>40294</c:v>
                </c:pt>
                <c:pt idx="13">
                  <c:v>40295</c:v>
                </c:pt>
                <c:pt idx="14">
                  <c:v>40296</c:v>
                </c:pt>
                <c:pt idx="15">
                  <c:v>40297</c:v>
                </c:pt>
                <c:pt idx="16">
                  <c:v>40298</c:v>
                </c:pt>
                <c:pt idx="17">
                  <c:v>40301</c:v>
                </c:pt>
                <c:pt idx="18">
                  <c:v>40302</c:v>
                </c:pt>
                <c:pt idx="19">
                  <c:v>40303</c:v>
                </c:pt>
                <c:pt idx="20">
                  <c:v>40304</c:v>
                </c:pt>
                <c:pt idx="21">
                  <c:v>40305</c:v>
                </c:pt>
                <c:pt idx="22">
                  <c:v>40308</c:v>
                </c:pt>
                <c:pt idx="23">
                  <c:v>40309</c:v>
                </c:pt>
                <c:pt idx="24">
                  <c:v>40310</c:v>
                </c:pt>
                <c:pt idx="25">
                  <c:v>40311</c:v>
                </c:pt>
                <c:pt idx="26">
                  <c:v>40312</c:v>
                </c:pt>
                <c:pt idx="27">
                  <c:v>40315</c:v>
                </c:pt>
                <c:pt idx="28">
                  <c:v>40316</c:v>
                </c:pt>
                <c:pt idx="29">
                  <c:v>40317</c:v>
                </c:pt>
                <c:pt idx="30">
                  <c:v>40318</c:v>
                </c:pt>
                <c:pt idx="31">
                  <c:v>40319</c:v>
                </c:pt>
                <c:pt idx="32">
                  <c:v>40322</c:v>
                </c:pt>
                <c:pt idx="33">
                  <c:v>40323</c:v>
                </c:pt>
                <c:pt idx="34">
                  <c:v>40324</c:v>
                </c:pt>
                <c:pt idx="35">
                  <c:v>40325</c:v>
                </c:pt>
                <c:pt idx="36">
                  <c:v>40326</c:v>
                </c:pt>
                <c:pt idx="37">
                  <c:v>40329</c:v>
                </c:pt>
                <c:pt idx="38">
                  <c:v>40330</c:v>
                </c:pt>
                <c:pt idx="39">
                  <c:v>40331</c:v>
                </c:pt>
                <c:pt idx="40">
                  <c:v>40332</c:v>
                </c:pt>
                <c:pt idx="41">
                  <c:v>40333</c:v>
                </c:pt>
                <c:pt idx="42">
                  <c:v>40336</c:v>
                </c:pt>
                <c:pt idx="43">
                  <c:v>40337</c:v>
                </c:pt>
                <c:pt idx="44">
                  <c:v>40338</c:v>
                </c:pt>
                <c:pt idx="45">
                  <c:v>40339</c:v>
                </c:pt>
                <c:pt idx="46">
                  <c:v>40340</c:v>
                </c:pt>
                <c:pt idx="47">
                  <c:v>40343</c:v>
                </c:pt>
                <c:pt idx="48">
                  <c:v>40344</c:v>
                </c:pt>
                <c:pt idx="49">
                  <c:v>40345</c:v>
                </c:pt>
                <c:pt idx="50">
                  <c:v>40346</c:v>
                </c:pt>
                <c:pt idx="51">
                  <c:v>40347</c:v>
                </c:pt>
                <c:pt idx="52">
                  <c:v>40350</c:v>
                </c:pt>
                <c:pt idx="53">
                  <c:v>40351</c:v>
                </c:pt>
                <c:pt idx="54">
                  <c:v>40352</c:v>
                </c:pt>
                <c:pt idx="55">
                  <c:v>40353</c:v>
                </c:pt>
                <c:pt idx="56">
                  <c:v>40354</c:v>
                </c:pt>
                <c:pt idx="57">
                  <c:v>40357</c:v>
                </c:pt>
                <c:pt idx="58">
                  <c:v>40358</c:v>
                </c:pt>
                <c:pt idx="59">
                  <c:v>40359</c:v>
                </c:pt>
                <c:pt idx="60">
                  <c:v>40360</c:v>
                </c:pt>
                <c:pt idx="61">
                  <c:v>40361</c:v>
                </c:pt>
                <c:pt idx="62">
                  <c:v>40364</c:v>
                </c:pt>
                <c:pt idx="63">
                  <c:v>40365</c:v>
                </c:pt>
                <c:pt idx="64">
                  <c:v>40366</c:v>
                </c:pt>
                <c:pt idx="65">
                  <c:v>40367</c:v>
                </c:pt>
                <c:pt idx="66">
                  <c:v>40368</c:v>
                </c:pt>
                <c:pt idx="67">
                  <c:v>40371</c:v>
                </c:pt>
                <c:pt idx="68">
                  <c:v>40372</c:v>
                </c:pt>
                <c:pt idx="69">
                  <c:v>40373</c:v>
                </c:pt>
                <c:pt idx="70">
                  <c:v>40374</c:v>
                </c:pt>
                <c:pt idx="71">
                  <c:v>40375</c:v>
                </c:pt>
                <c:pt idx="72">
                  <c:v>40378</c:v>
                </c:pt>
                <c:pt idx="73">
                  <c:v>40379</c:v>
                </c:pt>
                <c:pt idx="74">
                  <c:v>40380</c:v>
                </c:pt>
                <c:pt idx="75">
                  <c:v>40381</c:v>
                </c:pt>
                <c:pt idx="76">
                  <c:v>40382</c:v>
                </c:pt>
                <c:pt idx="77">
                  <c:v>40385</c:v>
                </c:pt>
                <c:pt idx="78">
                  <c:v>40386</c:v>
                </c:pt>
                <c:pt idx="79">
                  <c:v>40387</c:v>
                </c:pt>
                <c:pt idx="80">
                  <c:v>40388</c:v>
                </c:pt>
                <c:pt idx="81">
                  <c:v>40389</c:v>
                </c:pt>
                <c:pt idx="82">
                  <c:v>40392</c:v>
                </c:pt>
                <c:pt idx="83">
                  <c:v>40393</c:v>
                </c:pt>
                <c:pt idx="84">
                  <c:v>40394</c:v>
                </c:pt>
                <c:pt idx="85">
                  <c:v>40395</c:v>
                </c:pt>
                <c:pt idx="86">
                  <c:v>40396</c:v>
                </c:pt>
                <c:pt idx="87">
                  <c:v>40399</c:v>
                </c:pt>
                <c:pt idx="88">
                  <c:v>40400</c:v>
                </c:pt>
                <c:pt idx="89">
                  <c:v>40401</c:v>
                </c:pt>
                <c:pt idx="90">
                  <c:v>40402</c:v>
                </c:pt>
                <c:pt idx="91">
                  <c:v>40403</c:v>
                </c:pt>
                <c:pt idx="92">
                  <c:v>40406</c:v>
                </c:pt>
                <c:pt idx="93">
                  <c:v>40407</c:v>
                </c:pt>
                <c:pt idx="94">
                  <c:v>40408</c:v>
                </c:pt>
                <c:pt idx="95">
                  <c:v>40409</c:v>
                </c:pt>
                <c:pt idx="96">
                  <c:v>40410</c:v>
                </c:pt>
                <c:pt idx="97">
                  <c:v>40413</c:v>
                </c:pt>
                <c:pt idx="98">
                  <c:v>40414</c:v>
                </c:pt>
                <c:pt idx="99">
                  <c:v>40415</c:v>
                </c:pt>
                <c:pt idx="100">
                  <c:v>40416</c:v>
                </c:pt>
                <c:pt idx="101">
                  <c:v>40417</c:v>
                </c:pt>
                <c:pt idx="102">
                  <c:v>40420</c:v>
                </c:pt>
                <c:pt idx="103">
                  <c:v>40421</c:v>
                </c:pt>
                <c:pt idx="104">
                  <c:v>40422</c:v>
                </c:pt>
                <c:pt idx="105">
                  <c:v>40423</c:v>
                </c:pt>
                <c:pt idx="106">
                  <c:v>40424</c:v>
                </c:pt>
                <c:pt idx="107">
                  <c:v>40427</c:v>
                </c:pt>
                <c:pt idx="108">
                  <c:v>40428</c:v>
                </c:pt>
                <c:pt idx="109">
                  <c:v>40429</c:v>
                </c:pt>
                <c:pt idx="110">
                  <c:v>40430</c:v>
                </c:pt>
                <c:pt idx="111">
                  <c:v>40431</c:v>
                </c:pt>
                <c:pt idx="112">
                  <c:v>40434</c:v>
                </c:pt>
                <c:pt idx="113">
                  <c:v>40435</c:v>
                </c:pt>
                <c:pt idx="114">
                  <c:v>40436</c:v>
                </c:pt>
                <c:pt idx="115">
                  <c:v>40437</c:v>
                </c:pt>
                <c:pt idx="116">
                  <c:v>40438</c:v>
                </c:pt>
                <c:pt idx="117">
                  <c:v>40441</c:v>
                </c:pt>
                <c:pt idx="118">
                  <c:v>40442</c:v>
                </c:pt>
                <c:pt idx="119">
                  <c:v>40443</c:v>
                </c:pt>
                <c:pt idx="120">
                  <c:v>40444</c:v>
                </c:pt>
                <c:pt idx="121">
                  <c:v>40445</c:v>
                </c:pt>
                <c:pt idx="122">
                  <c:v>40448</c:v>
                </c:pt>
                <c:pt idx="123">
                  <c:v>40449</c:v>
                </c:pt>
                <c:pt idx="124">
                  <c:v>40450</c:v>
                </c:pt>
                <c:pt idx="125">
                  <c:v>40451</c:v>
                </c:pt>
                <c:pt idx="126">
                  <c:v>40452</c:v>
                </c:pt>
                <c:pt idx="127">
                  <c:v>40455</c:v>
                </c:pt>
                <c:pt idx="128">
                  <c:v>40557</c:v>
                </c:pt>
                <c:pt idx="129">
                  <c:v>40560</c:v>
                </c:pt>
                <c:pt idx="130">
                  <c:v>40561</c:v>
                </c:pt>
                <c:pt idx="131">
                  <c:v>40562</c:v>
                </c:pt>
                <c:pt idx="132">
                  <c:v>40563</c:v>
                </c:pt>
                <c:pt idx="133">
                  <c:v>40564</c:v>
                </c:pt>
                <c:pt idx="134">
                  <c:v>40567</c:v>
                </c:pt>
                <c:pt idx="135">
                  <c:v>40568</c:v>
                </c:pt>
                <c:pt idx="136">
                  <c:v>40569</c:v>
                </c:pt>
                <c:pt idx="137">
                  <c:v>40570</c:v>
                </c:pt>
                <c:pt idx="138">
                  <c:v>40571</c:v>
                </c:pt>
                <c:pt idx="139">
                  <c:v>40574</c:v>
                </c:pt>
                <c:pt idx="140">
                  <c:v>40575</c:v>
                </c:pt>
                <c:pt idx="141">
                  <c:v>40576</c:v>
                </c:pt>
                <c:pt idx="142">
                  <c:v>40577</c:v>
                </c:pt>
                <c:pt idx="143">
                  <c:v>40578</c:v>
                </c:pt>
                <c:pt idx="144">
                  <c:v>40581</c:v>
                </c:pt>
                <c:pt idx="145">
                  <c:v>40582</c:v>
                </c:pt>
                <c:pt idx="146">
                  <c:v>40583</c:v>
                </c:pt>
                <c:pt idx="147">
                  <c:v>40584</c:v>
                </c:pt>
                <c:pt idx="148">
                  <c:v>40585</c:v>
                </c:pt>
                <c:pt idx="149">
                  <c:v>40588</c:v>
                </c:pt>
                <c:pt idx="150">
                  <c:v>40589</c:v>
                </c:pt>
                <c:pt idx="151">
                  <c:v>40590</c:v>
                </c:pt>
                <c:pt idx="152">
                  <c:v>40591</c:v>
                </c:pt>
                <c:pt idx="153">
                  <c:v>40592</c:v>
                </c:pt>
                <c:pt idx="154">
                  <c:v>40595</c:v>
                </c:pt>
                <c:pt idx="155">
                  <c:v>40596</c:v>
                </c:pt>
                <c:pt idx="156">
                  <c:v>40597</c:v>
                </c:pt>
                <c:pt idx="157">
                  <c:v>40598</c:v>
                </c:pt>
                <c:pt idx="158">
                  <c:v>40599</c:v>
                </c:pt>
                <c:pt idx="159">
                  <c:v>40602</c:v>
                </c:pt>
                <c:pt idx="160">
                  <c:v>40603</c:v>
                </c:pt>
                <c:pt idx="161">
                  <c:v>40604</c:v>
                </c:pt>
                <c:pt idx="162">
                  <c:v>40605</c:v>
                </c:pt>
                <c:pt idx="163">
                  <c:v>40606</c:v>
                </c:pt>
                <c:pt idx="164">
                  <c:v>40609</c:v>
                </c:pt>
                <c:pt idx="165">
                  <c:v>40610</c:v>
                </c:pt>
                <c:pt idx="166">
                  <c:v>40611</c:v>
                </c:pt>
                <c:pt idx="167">
                  <c:v>40612</c:v>
                </c:pt>
                <c:pt idx="168">
                  <c:v>40613</c:v>
                </c:pt>
                <c:pt idx="169">
                  <c:v>40616</c:v>
                </c:pt>
                <c:pt idx="170">
                  <c:v>40617</c:v>
                </c:pt>
                <c:pt idx="171">
                  <c:v>40618</c:v>
                </c:pt>
                <c:pt idx="172">
                  <c:v>40619</c:v>
                </c:pt>
                <c:pt idx="173">
                  <c:v>40620</c:v>
                </c:pt>
                <c:pt idx="174">
                  <c:v>40623</c:v>
                </c:pt>
                <c:pt idx="175">
                  <c:v>40624</c:v>
                </c:pt>
                <c:pt idx="176">
                  <c:v>40625</c:v>
                </c:pt>
                <c:pt idx="177">
                  <c:v>40626</c:v>
                </c:pt>
                <c:pt idx="178">
                  <c:v>40627</c:v>
                </c:pt>
                <c:pt idx="179">
                  <c:v>40630</c:v>
                </c:pt>
                <c:pt idx="180">
                  <c:v>40631</c:v>
                </c:pt>
                <c:pt idx="181">
                  <c:v>40632</c:v>
                </c:pt>
                <c:pt idx="182">
                  <c:v>40633</c:v>
                </c:pt>
                <c:pt idx="183">
                  <c:v>40634</c:v>
                </c:pt>
                <c:pt idx="184">
                  <c:v>40637</c:v>
                </c:pt>
                <c:pt idx="185">
                  <c:v>40638</c:v>
                </c:pt>
                <c:pt idx="186">
                  <c:v>40639</c:v>
                </c:pt>
                <c:pt idx="187">
                  <c:v>40640</c:v>
                </c:pt>
                <c:pt idx="188">
                  <c:v>40641</c:v>
                </c:pt>
                <c:pt idx="189">
                  <c:v>40644</c:v>
                </c:pt>
                <c:pt idx="190">
                  <c:v>40645</c:v>
                </c:pt>
                <c:pt idx="191">
                  <c:v>40646</c:v>
                </c:pt>
                <c:pt idx="192">
                  <c:v>40647</c:v>
                </c:pt>
                <c:pt idx="193">
                  <c:v>40648</c:v>
                </c:pt>
                <c:pt idx="194">
                  <c:v>40651</c:v>
                </c:pt>
                <c:pt idx="195">
                  <c:v>40652</c:v>
                </c:pt>
                <c:pt idx="196">
                  <c:v>40653</c:v>
                </c:pt>
                <c:pt idx="197">
                  <c:v>40654</c:v>
                </c:pt>
                <c:pt idx="198">
                  <c:v>40655</c:v>
                </c:pt>
                <c:pt idx="199">
                  <c:v>40658</c:v>
                </c:pt>
                <c:pt idx="200">
                  <c:v>40659</c:v>
                </c:pt>
                <c:pt idx="201">
                  <c:v>40660</c:v>
                </c:pt>
                <c:pt idx="202">
                  <c:v>40661</c:v>
                </c:pt>
                <c:pt idx="203">
                  <c:v>40662</c:v>
                </c:pt>
                <c:pt idx="204">
                  <c:v>40665</c:v>
                </c:pt>
                <c:pt idx="205">
                  <c:v>40666</c:v>
                </c:pt>
                <c:pt idx="206">
                  <c:v>40667</c:v>
                </c:pt>
                <c:pt idx="207">
                  <c:v>40668</c:v>
                </c:pt>
                <c:pt idx="208">
                  <c:v>40669</c:v>
                </c:pt>
                <c:pt idx="209">
                  <c:v>40672</c:v>
                </c:pt>
                <c:pt idx="210">
                  <c:v>40673</c:v>
                </c:pt>
                <c:pt idx="211">
                  <c:v>40674</c:v>
                </c:pt>
                <c:pt idx="212">
                  <c:v>40675</c:v>
                </c:pt>
                <c:pt idx="213">
                  <c:v>40676</c:v>
                </c:pt>
                <c:pt idx="214">
                  <c:v>40679</c:v>
                </c:pt>
                <c:pt idx="215">
                  <c:v>40680</c:v>
                </c:pt>
                <c:pt idx="216">
                  <c:v>40681</c:v>
                </c:pt>
                <c:pt idx="217">
                  <c:v>40682</c:v>
                </c:pt>
                <c:pt idx="218">
                  <c:v>40683</c:v>
                </c:pt>
                <c:pt idx="219">
                  <c:v>40686</c:v>
                </c:pt>
                <c:pt idx="220">
                  <c:v>40687</c:v>
                </c:pt>
                <c:pt idx="221">
                  <c:v>40688</c:v>
                </c:pt>
                <c:pt idx="222">
                  <c:v>40689</c:v>
                </c:pt>
                <c:pt idx="223">
                  <c:v>40690</c:v>
                </c:pt>
                <c:pt idx="224">
                  <c:v>40693</c:v>
                </c:pt>
                <c:pt idx="225">
                  <c:v>40694</c:v>
                </c:pt>
                <c:pt idx="226">
                  <c:v>40695</c:v>
                </c:pt>
                <c:pt idx="227">
                  <c:v>40696</c:v>
                </c:pt>
                <c:pt idx="228">
                  <c:v>40697</c:v>
                </c:pt>
                <c:pt idx="229">
                  <c:v>40700</c:v>
                </c:pt>
                <c:pt idx="230">
                  <c:v>40701</c:v>
                </c:pt>
                <c:pt idx="231">
                  <c:v>40702</c:v>
                </c:pt>
                <c:pt idx="232">
                  <c:v>40703</c:v>
                </c:pt>
                <c:pt idx="233">
                  <c:v>40704</c:v>
                </c:pt>
                <c:pt idx="234">
                  <c:v>40707</c:v>
                </c:pt>
                <c:pt idx="235">
                  <c:v>40708</c:v>
                </c:pt>
                <c:pt idx="236">
                  <c:v>40709</c:v>
                </c:pt>
                <c:pt idx="237">
                  <c:v>40710</c:v>
                </c:pt>
                <c:pt idx="238">
                  <c:v>40711</c:v>
                </c:pt>
                <c:pt idx="239">
                  <c:v>40714</c:v>
                </c:pt>
                <c:pt idx="240">
                  <c:v>40715</c:v>
                </c:pt>
                <c:pt idx="241">
                  <c:v>40716</c:v>
                </c:pt>
                <c:pt idx="242">
                  <c:v>40717</c:v>
                </c:pt>
                <c:pt idx="243">
                  <c:v>40718</c:v>
                </c:pt>
                <c:pt idx="244">
                  <c:v>40721</c:v>
                </c:pt>
                <c:pt idx="245">
                  <c:v>40722</c:v>
                </c:pt>
                <c:pt idx="246">
                  <c:v>40723</c:v>
                </c:pt>
                <c:pt idx="247">
                  <c:v>40724</c:v>
                </c:pt>
                <c:pt idx="248">
                  <c:v>40725</c:v>
                </c:pt>
                <c:pt idx="249">
                  <c:v>40728</c:v>
                </c:pt>
                <c:pt idx="250">
                  <c:v>40729</c:v>
                </c:pt>
                <c:pt idx="251">
                  <c:v>40730</c:v>
                </c:pt>
                <c:pt idx="252">
                  <c:v>40731</c:v>
                </c:pt>
                <c:pt idx="253">
                  <c:v>40732</c:v>
                </c:pt>
                <c:pt idx="254">
                  <c:v>40735</c:v>
                </c:pt>
                <c:pt idx="255">
                  <c:v>40736</c:v>
                </c:pt>
                <c:pt idx="256">
                  <c:v>40737</c:v>
                </c:pt>
                <c:pt idx="257">
                  <c:v>40738</c:v>
                </c:pt>
                <c:pt idx="258">
                  <c:v>40739</c:v>
                </c:pt>
                <c:pt idx="259">
                  <c:v>40742</c:v>
                </c:pt>
                <c:pt idx="260">
                  <c:v>40743</c:v>
                </c:pt>
                <c:pt idx="261">
                  <c:v>40744</c:v>
                </c:pt>
                <c:pt idx="262">
                  <c:v>40745</c:v>
                </c:pt>
                <c:pt idx="263">
                  <c:v>40746</c:v>
                </c:pt>
                <c:pt idx="264">
                  <c:v>40749</c:v>
                </c:pt>
                <c:pt idx="265">
                  <c:v>40750</c:v>
                </c:pt>
                <c:pt idx="266">
                  <c:v>40751</c:v>
                </c:pt>
                <c:pt idx="267">
                  <c:v>40752</c:v>
                </c:pt>
                <c:pt idx="268">
                  <c:v>40753</c:v>
                </c:pt>
                <c:pt idx="269">
                  <c:v>40756</c:v>
                </c:pt>
                <c:pt idx="270">
                  <c:v>40757</c:v>
                </c:pt>
                <c:pt idx="271">
                  <c:v>40758</c:v>
                </c:pt>
                <c:pt idx="272">
                  <c:v>40759</c:v>
                </c:pt>
                <c:pt idx="273">
                  <c:v>40760</c:v>
                </c:pt>
                <c:pt idx="274">
                  <c:v>40763</c:v>
                </c:pt>
                <c:pt idx="275">
                  <c:v>40764</c:v>
                </c:pt>
                <c:pt idx="276">
                  <c:v>40765</c:v>
                </c:pt>
                <c:pt idx="277">
                  <c:v>40766</c:v>
                </c:pt>
                <c:pt idx="278">
                  <c:v>40767</c:v>
                </c:pt>
                <c:pt idx="279">
                  <c:v>40770</c:v>
                </c:pt>
                <c:pt idx="280">
                  <c:v>40771</c:v>
                </c:pt>
                <c:pt idx="281">
                  <c:v>40772</c:v>
                </c:pt>
                <c:pt idx="282">
                  <c:v>40773</c:v>
                </c:pt>
                <c:pt idx="283">
                  <c:v>40774</c:v>
                </c:pt>
                <c:pt idx="284">
                  <c:v>40777</c:v>
                </c:pt>
                <c:pt idx="285">
                  <c:v>40778</c:v>
                </c:pt>
                <c:pt idx="286">
                  <c:v>40779</c:v>
                </c:pt>
                <c:pt idx="287">
                  <c:v>40780</c:v>
                </c:pt>
                <c:pt idx="288">
                  <c:v>40781</c:v>
                </c:pt>
                <c:pt idx="289">
                  <c:v>40784</c:v>
                </c:pt>
                <c:pt idx="290">
                  <c:v>40785</c:v>
                </c:pt>
                <c:pt idx="291">
                  <c:v>40786</c:v>
                </c:pt>
                <c:pt idx="292">
                  <c:v>40787</c:v>
                </c:pt>
                <c:pt idx="293">
                  <c:v>40788</c:v>
                </c:pt>
                <c:pt idx="294">
                  <c:v>40791</c:v>
                </c:pt>
                <c:pt idx="295">
                  <c:v>40792</c:v>
                </c:pt>
                <c:pt idx="296">
                  <c:v>40793</c:v>
                </c:pt>
                <c:pt idx="297">
                  <c:v>40794</c:v>
                </c:pt>
                <c:pt idx="298">
                  <c:v>40795</c:v>
                </c:pt>
                <c:pt idx="299">
                  <c:v>40798</c:v>
                </c:pt>
                <c:pt idx="300">
                  <c:v>40799</c:v>
                </c:pt>
                <c:pt idx="301">
                  <c:v>40800</c:v>
                </c:pt>
                <c:pt idx="302">
                  <c:v>40801</c:v>
                </c:pt>
                <c:pt idx="303">
                  <c:v>40802</c:v>
                </c:pt>
                <c:pt idx="304">
                  <c:v>40805</c:v>
                </c:pt>
                <c:pt idx="305">
                  <c:v>40806</c:v>
                </c:pt>
                <c:pt idx="306">
                  <c:v>40807</c:v>
                </c:pt>
                <c:pt idx="307">
                  <c:v>40808</c:v>
                </c:pt>
                <c:pt idx="308">
                  <c:v>40809</c:v>
                </c:pt>
                <c:pt idx="309">
                  <c:v>40812</c:v>
                </c:pt>
                <c:pt idx="310">
                  <c:v>40813</c:v>
                </c:pt>
                <c:pt idx="311">
                  <c:v>40814</c:v>
                </c:pt>
                <c:pt idx="312">
                  <c:v>40815</c:v>
                </c:pt>
                <c:pt idx="313">
                  <c:v>40816</c:v>
                </c:pt>
                <c:pt idx="314">
                  <c:v>40819</c:v>
                </c:pt>
                <c:pt idx="315">
                  <c:v>40820</c:v>
                </c:pt>
                <c:pt idx="316">
                  <c:v>40821</c:v>
                </c:pt>
                <c:pt idx="317">
                  <c:v>40822</c:v>
                </c:pt>
                <c:pt idx="318">
                  <c:v>40823</c:v>
                </c:pt>
                <c:pt idx="319">
                  <c:v>40826</c:v>
                </c:pt>
                <c:pt idx="320">
                  <c:v>40827</c:v>
                </c:pt>
                <c:pt idx="321">
                  <c:v>40828</c:v>
                </c:pt>
                <c:pt idx="322">
                  <c:v>40829</c:v>
                </c:pt>
                <c:pt idx="323">
                  <c:v>40830</c:v>
                </c:pt>
                <c:pt idx="324">
                  <c:v>40833</c:v>
                </c:pt>
                <c:pt idx="325">
                  <c:v>40834</c:v>
                </c:pt>
                <c:pt idx="326">
                  <c:v>40835</c:v>
                </c:pt>
                <c:pt idx="327">
                  <c:v>40836</c:v>
                </c:pt>
                <c:pt idx="328">
                  <c:v>40837</c:v>
                </c:pt>
                <c:pt idx="329">
                  <c:v>40840</c:v>
                </c:pt>
                <c:pt idx="330">
                  <c:v>40849</c:v>
                </c:pt>
                <c:pt idx="331">
                  <c:v>40850</c:v>
                </c:pt>
                <c:pt idx="332">
                  <c:v>40851</c:v>
                </c:pt>
                <c:pt idx="333">
                  <c:v>40854</c:v>
                </c:pt>
                <c:pt idx="334">
                  <c:v>40855</c:v>
                </c:pt>
                <c:pt idx="335">
                  <c:v>40856</c:v>
                </c:pt>
                <c:pt idx="336">
                  <c:v>40857</c:v>
                </c:pt>
                <c:pt idx="337">
                  <c:v>40858</c:v>
                </c:pt>
                <c:pt idx="338">
                  <c:v>40861</c:v>
                </c:pt>
                <c:pt idx="339">
                  <c:v>40862</c:v>
                </c:pt>
                <c:pt idx="340">
                  <c:v>40863</c:v>
                </c:pt>
                <c:pt idx="341">
                  <c:v>40864</c:v>
                </c:pt>
                <c:pt idx="342">
                  <c:v>40865</c:v>
                </c:pt>
                <c:pt idx="343">
                  <c:v>40868</c:v>
                </c:pt>
                <c:pt idx="344">
                  <c:v>40869</c:v>
                </c:pt>
                <c:pt idx="345">
                  <c:v>40870</c:v>
                </c:pt>
                <c:pt idx="346">
                  <c:v>40871</c:v>
                </c:pt>
                <c:pt idx="347">
                  <c:v>40872</c:v>
                </c:pt>
                <c:pt idx="348">
                  <c:v>40875</c:v>
                </c:pt>
                <c:pt idx="349">
                  <c:v>40876</c:v>
                </c:pt>
                <c:pt idx="350">
                  <c:v>40877</c:v>
                </c:pt>
                <c:pt idx="351">
                  <c:v>40878</c:v>
                </c:pt>
                <c:pt idx="352">
                  <c:v>40879</c:v>
                </c:pt>
                <c:pt idx="353">
                  <c:v>40882</c:v>
                </c:pt>
                <c:pt idx="354">
                  <c:v>40883</c:v>
                </c:pt>
                <c:pt idx="355">
                  <c:v>40884</c:v>
                </c:pt>
                <c:pt idx="356">
                  <c:v>40885</c:v>
                </c:pt>
                <c:pt idx="357">
                  <c:v>40886</c:v>
                </c:pt>
                <c:pt idx="358">
                  <c:v>40889</c:v>
                </c:pt>
                <c:pt idx="359">
                  <c:v>40890</c:v>
                </c:pt>
                <c:pt idx="360">
                  <c:v>40891</c:v>
                </c:pt>
                <c:pt idx="361">
                  <c:v>40892</c:v>
                </c:pt>
                <c:pt idx="362">
                  <c:v>40893</c:v>
                </c:pt>
                <c:pt idx="363">
                  <c:v>40896</c:v>
                </c:pt>
                <c:pt idx="364">
                  <c:v>40897</c:v>
                </c:pt>
                <c:pt idx="365">
                  <c:v>40898</c:v>
                </c:pt>
                <c:pt idx="366">
                  <c:v>40899</c:v>
                </c:pt>
                <c:pt idx="367">
                  <c:v>40900</c:v>
                </c:pt>
                <c:pt idx="368">
                  <c:v>40903</c:v>
                </c:pt>
                <c:pt idx="369">
                  <c:v>40904</c:v>
                </c:pt>
                <c:pt idx="370">
                  <c:v>40905</c:v>
                </c:pt>
                <c:pt idx="371">
                  <c:v>40906</c:v>
                </c:pt>
                <c:pt idx="372">
                  <c:v>40907</c:v>
                </c:pt>
                <c:pt idx="373">
                  <c:v>40910</c:v>
                </c:pt>
                <c:pt idx="374">
                  <c:v>40911</c:v>
                </c:pt>
                <c:pt idx="375">
                  <c:v>40912</c:v>
                </c:pt>
                <c:pt idx="376">
                  <c:v>40913</c:v>
                </c:pt>
                <c:pt idx="377">
                  <c:v>40914</c:v>
                </c:pt>
                <c:pt idx="378">
                  <c:v>40917</c:v>
                </c:pt>
                <c:pt idx="379">
                  <c:v>40918</c:v>
                </c:pt>
                <c:pt idx="380">
                  <c:v>40919</c:v>
                </c:pt>
                <c:pt idx="381">
                  <c:v>40920</c:v>
                </c:pt>
                <c:pt idx="382">
                  <c:v>40921</c:v>
                </c:pt>
                <c:pt idx="383">
                  <c:v>40924</c:v>
                </c:pt>
                <c:pt idx="384">
                  <c:v>40925</c:v>
                </c:pt>
                <c:pt idx="385">
                  <c:v>40926</c:v>
                </c:pt>
                <c:pt idx="386">
                  <c:v>40927</c:v>
                </c:pt>
                <c:pt idx="387">
                  <c:v>40928</c:v>
                </c:pt>
                <c:pt idx="388">
                  <c:v>40931</c:v>
                </c:pt>
                <c:pt idx="389">
                  <c:v>40932</c:v>
                </c:pt>
                <c:pt idx="390">
                  <c:v>40933</c:v>
                </c:pt>
                <c:pt idx="391">
                  <c:v>40934</c:v>
                </c:pt>
                <c:pt idx="392">
                  <c:v>40935</c:v>
                </c:pt>
                <c:pt idx="393">
                  <c:v>40938</c:v>
                </c:pt>
                <c:pt idx="394">
                  <c:v>40939</c:v>
                </c:pt>
                <c:pt idx="395">
                  <c:v>40940</c:v>
                </c:pt>
                <c:pt idx="396">
                  <c:v>40941</c:v>
                </c:pt>
                <c:pt idx="397">
                  <c:v>40942</c:v>
                </c:pt>
                <c:pt idx="398">
                  <c:v>40945</c:v>
                </c:pt>
                <c:pt idx="399">
                  <c:v>40946</c:v>
                </c:pt>
                <c:pt idx="400">
                  <c:v>40947</c:v>
                </c:pt>
                <c:pt idx="401">
                  <c:v>40948</c:v>
                </c:pt>
                <c:pt idx="402">
                  <c:v>40949</c:v>
                </c:pt>
                <c:pt idx="403">
                  <c:v>40952</c:v>
                </c:pt>
                <c:pt idx="404">
                  <c:v>40953</c:v>
                </c:pt>
                <c:pt idx="405">
                  <c:v>40954</c:v>
                </c:pt>
                <c:pt idx="406">
                  <c:v>40955</c:v>
                </c:pt>
                <c:pt idx="407">
                  <c:v>40956</c:v>
                </c:pt>
                <c:pt idx="408">
                  <c:v>40959</c:v>
                </c:pt>
                <c:pt idx="409">
                  <c:v>40960</c:v>
                </c:pt>
                <c:pt idx="410">
                  <c:v>40961</c:v>
                </c:pt>
                <c:pt idx="411">
                  <c:v>40962</c:v>
                </c:pt>
                <c:pt idx="412">
                  <c:v>40963</c:v>
                </c:pt>
                <c:pt idx="413">
                  <c:v>40966</c:v>
                </c:pt>
                <c:pt idx="414">
                  <c:v>40967</c:v>
                </c:pt>
                <c:pt idx="415">
                  <c:v>40968</c:v>
                </c:pt>
                <c:pt idx="416">
                  <c:v>40969</c:v>
                </c:pt>
                <c:pt idx="417">
                  <c:v>40970</c:v>
                </c:pt>
                <c:pt idx="418">
                  <c:v>40973</c:v>
                </c:pt>
                <c:pt idx="419">
                  <c:v>40974</c:v>
                </c:pt>
                <c:pt idx="420">
                  <c:v>40975</c:v>
                </c:pt>
                <c:pt idx="421">
                  <c:v>40976</c:v>
                </c:pt>
                <c:pt idx="422">
                  <c:v>40977</c:v>
                </c:pt>
                <c:pt idx="423">
                  <c:v>40980</c:v>
                </c:pt>
                <c:pt idx="424">
                  <c:v>40981</c:v>
                </c:pt>
                <c:pt idx="425">
                  <c:v>40982</c:v>
                </c:pt>
                <c:pt idx="426">
                  <c:v>40983</c:v>
                </c:pt>
                <c:pt idx="427">
                  <c:v>40984</c:v>
                </c:pt>
                <c:pt idx="428">
                  <c:v>40987</c:v>
                </c:pt>
                <c:pt idx="429">
                  <c:v>40988</c:v>
                </c:pt>
                <c:pt idx="430">
                  <c:v>40989</c:v>
                </c:pt>
                <c:pt idx="431">
                  <c:v>40990</c:v>
                </c:pt>
                <c:pt idx="432">
                  <c:v>40991</c:v>
                </c:pt>
                <c:pt idx="433">
                  <c:v>40994</c:v>
                </c:pt>
                <c:pt idx="434">
                  <c:v>40995</c:v>
                </c:pt>
                <c:pt idx="435">
                  <c:v>40996</c:v>
                </c:pt>
                <c:pt idx="436">
                  <c:v>40997</c:v>
                </c:pt>
                <c:pt idx="437">
                  <c:v>40998</c:v>
                </c:pt>
                <c:pt idx="438">
                  <c:v>41001</c:v>
                </c:pt>
                <c:pt idx="439">
                  <c:v>41002</c:v>
                </c:pt>
                <c:pt idx="440">
                  <c:v>41003</c:v>
                </c:pt>
                <c:pt idx="441">
                  <c:v>41004</c:v>
                </c:pt>
                <c:pt idx="442">
                  <c:v>41005</c:v>
                </c:pt>
                <c:pt idx="443">
                  <c:v>41008</c:v>
                </c:pt>
                <c:pt idx="444">
                  <c:v>41009</c:v>
                </c:pt>
                <c:pt idx="445">
                  <c:v>41010</c:v>
                </c:pt>
                <c:pt idx="446">
                  <c:v>41011</c:v>
                </c:pt>
                <c:pt idx="447">
                  <c:v>41012</c:v>
                </c:pt>
                <c:pt idx="448">
                  <c:v>41015</c:v>
                </c:pt>
                <c:pt idx="449">
                  <c:v>41016</c:v>
                </c:pt>
                <c:pt idx="450">
                  <c:v>41017</c:v>
                </c:pt>
                <c:pt idx="451">
                  <c:v>41018</c:v>
                </c:pt>
                <c:pt idx="452">
                  <c:v>41019</c:v>
                </c:pt>
                <c:pt idx="453">
                  <c:v>41022</c:v>
                </c:pt>
                <c:pt idx="454">
                  <c:v>41023</c:v>
                </c:pt>
                <c:pt idx="455">
                  <c:v>41024</c:v>
                </c:pt>
                <c:pt idx="456">
                  <c:v>41025</c:v>
                </c:pt>
                <c:pt idx="457">
                  <c:v>41026</c:v>
                </c:pt>
                <c:pt idx="458">
                  <c:v>41029</c:v>
                </c:pt>
                <c:pt idx="459">
                  <c:v>41030</c:v>
                </c:pt>
                <c:pt idx="460">
                  <c:v>41031</c:v>
                </c:pt>
                <c:pt idx="461">
                  <c:v>41032</c:v>
                </c:pt>
                <c:pt idx="462">
                  <c:v>41033</c:v>
                </c:pt>
                <c:pt idx="463">
                  <c:v>41036</c:v>
                </c:pt>
                <c:pt idx="464">
                  <c:v>41037</c:v>
                </c:pt>
                <c:pt idx="465">
                  <c:v>41038</c:v>
                </c:pt>
                <c:pt idx="466">
                  <c:v>41039</c:v>
                </c:pt>
                <c:pt idx="467">
                  <c:v>41040</c:v>
                </c:pt>
                <c:pt idx="468">
                  <c:v>41043</c:v>
                </c:pt>
                <c:pt idx="469">
                  <c:v>41044</c:v>
                </c:pt>
                <c:pt idx="470">
                  <c:v>41045</c:v>
                </c:pt>
                <c:pt idx="471">
                  <c:v>41046</c:v>
                </c:pt>
                <c:pt idx="472">
                  <c:v>41047</c:v>
                </c:pt>
                <c:pt idx="473">
                  <c:v>41050</c:v>
                </c:pt>
                <c:pt idx="474">
                  <c:v>41051</c:v>
                </c:pt>
                <c:pt idx="475">
                  <c:v>41052</c:v>
                </c:pt>
                <c:pt idx="476">
                  <c:v>41053</c:v>
                </c:pt>
                <c:pt idx="477">
                  <c:v>41054</c:v>
                </c:pt>
                <c:pt idx="478">
                  <c:v>41057</c:v>
                </c:pt>
                <c:pt idx="479">
                  <c:v>41058</c:v>
                </c:pt>
                <c:pt idx="480">
                  <c:v>41059</c:v>
                </c:pt>
                <c:pt idx="481">
                  <c:v>41060</c:v>
                </c:pt>
                <c:pt idx="482">
                  <c:v>41061</c:v>
                </c:pt>
                <c:pt idx="483">
                  <c:v>41064</c:v>
                </c:pt>
                <c:pt idx="484">
                  <c:v>41065</c:v>
                </c:pt>
                <c:pt idx="485">
                  <c:v>41066</c:v>
                </c:pt>
                <c:pt idx="486">
                  <c:v>41067</c:v>
                </c:pt>
                <c:pt idx="487">
                  <c:v>41068</c:v>
                </c:pt>
                <c:pt idx="488">
                  <c:v>41071</c:v>
                </c:pt>
                <c:pt idx="489">
                  <c:v>41072</c:v>
                </c:pt>
                <c:pt idx="490">
                  <c:v>41073</c:v>
                </c:pt>
                <c:pt idx="491">
                  <c:v>41074</c:v>
                </c:pt>
                <c:pt idx="492">
                  <c:v>41075</c:v>
                </c:pt>
                <c:pt idx="493">
                  <c:v>41078</c:v>
                </c:pt>
                <c:pt idx="494">
                  <c:v>41079</c:v>
                </c:pt>
                <c:pt idx="495">
                  <c:v>41080</c:v>
                </c:pt>
                <c:pt idx="496">
                  <c:v>41081</c:v>
                </c:pt>
                <c:pt idx="497">
                  <c:v>41082</c:v>
                </c:pt>
                <c:pt idx="498">
                  <c:v>41085</c:v>
                </c:pt>
                <c:pt idx="499">
                  <c:v>41086</c:v>
                </c:pt>
                <c:pt idx="500">
                  <c:v>41087</c:v>
                </c:pt>
                <c:pt idx="501">
                  <c:v>41088</c:v>
                </c:pt>
                <c:pt idx="502">
                  <c:v>41089</c:v>
                </c:pt>
                <c:pt idx="503">
                  <c:v>41092</c:v>
                </c:pt>
                <c:pt idx="504">
                  <c:v>41093</c:v>
                </c:pt>
                <c:pt idx="505">
                  <c:v>41094</c:v>
                </c:pt>
                <c:pt idx="506">
                  <c:v>41095</c:v>
                </c:pt>
                <c:pt idx="507">
                  <c:v>41096</c:v>
                </c:pt>
                <c:pt idx="508">
                  <c:v>41099</c:v>
                </c:pt>
                <c:pt idx="509">
                  <c:v>41100</c:v>
                </c:pt>
                <c:pt idx="510">
                  <c:v>41101</c:v>
                </c:pt>
                <c:pt idx="511">
                  <c:v>41102</c:v>
                </c:pt>
                <c:pt idx="512">
                  <c:v>41103</c:v>
                </c:pt>
                <c:pt idx="513">
                  <c:v>41106</c:v>
                </c:pt>
                <c:pt idx="514">
                  <c:v>41107</c:v>
                </c:pt>
                <c:pt idx="515">
                  <c:v>41108</c:v>
                </c:pt>
                <c:pt idx="516">
                  <c:v>41109</c:v>
                </c:pt>
                <c:pt idx="517">
                  <c:v>41110</c:v>
                </c:pt>
                <c:pt idx="518">
                  <c:v>41113</c:v>
                </c:pt>
                <c:pt idx="519">
                  <c:v>41114</c:v>
                </c:pt>
                <c:pt idx="520">
                  <c:v>41115</c:v>
                </c:pt>
                <c:pt idx="521">
                  <c:v>41116</c:v>
                </c:pt>
                <c:pt idx="522">
                  <c:v>41117</c:v>
                </c:pt>
                <c:pt idx="523">
                  <c:v>41120</c:v>
                </c:pt>
                <c:pt idx="524">
                  <c:v>41121</c:v>
                </c:pt>
                <c:pt idx="525">
                  <c:v>41122</c:v>
                </c:pt>
                <c:pt idx="526">
                  <c:v>41123</c:v>
                </c:pt>
                <c:pt idx="527">
                  <c:v>41124</c:v>
                </c:pt>
                <c:pt idx="528">
                  <c:v>41127</c:v>
                </c:pt>
                <c:pt idx="529">
                  <c:v>41128</c:v>
                </c:pt>
                <c:pt idx="530">
                  <c:v>41129</c:v>
                </c:pt>
                <c:pt idx="531">
                  <c:v>41130</c:v>
                </c:pt>
                <c:pt idx="532">
                  <c:v>41131</c:v>
                </c:pt>
                <c:pt idx="533">
                  <c:v>41134</c:v>
                </c:pt>
                <c:pt idx="534">
                  <c:v>41135</c:v>
                </c:pt>
                <c:pt idx="535">
                  <c:v>41136</c:v>
                </c:pt>
                <c:pt idx="536">
                  <c:v>41137</c:v>
                </c:pt>
                <c:pt idx="537">
                  <c:v>41138</c:v>
                </c:pt>
                <c:pt idx="538">
                  <c:v>41141</c:v>
                </c:pt>
                <c:pt idx="539">
                  <c:v>41142</c:v>
                </c:pt>
                <c:pt idx="540">
                  <c:v>41143</c:v>
                </c:pt>
                <c:pt idx="541">
                  <c:v>41144</c:v>
                </c:pt>
                <c:pt idx="542">
                  <c:v>41145</c:v>
                </c:pt>
                <c:pt idx="543">
                  <c:v>41148</c:v>
                </c:pt>
                <c:pt idx="544">
                  <c:v>41149</c:v>
                </c:pt>
                <c:pt idx="545">
                  <c:v>41150</c:v>
                </c:pt>
                <c:pt idx="546">
                  <c:v>41151</c:v>
                </c:pt>
                <c:pt idx="547">
                  <c:v>41152</c:v>
                </c:pt>
                <c:pt idx="548">
                  <c:v>41155</c:v>
                </c:pt>
                <c:pt idx="549">
                  <c:v>41156</c:v>
                </c:pt>
                <c:pt idx="550">
                  <c:v>41157</c:v>
                </c:pt>
                <c:pt idx="551">
                  <c:v>41158</c:v>
                </c:pt>
                <c:pt idx="552">
                  <c:v>41159</c:v>
                </c:pt>
                <c:pt idx="553">
                  <c:v>41162</c:v>
                </c:pt>
                <c:pt idx="554">
                  <c:v>41163</c:v>
                </c:pt>
                <c:pt idx="555">
                  <c:v>41164</c:v>
                </c:pt>
                <c:pt idx="556">
                  <c:v>41165</c:v>
                </c:pt>
                <c:pt idx="557">
                  <c:v>41166</c:v>
                </c:pt>
                <c:pt idx="558">
                  <c:v>41169</c:v>
                </c:pt>
                <c:pt idx="559">
                  <c:v>41170</c:v>
                </c:pt>
                <c:pt idx="560">
                  <c:v>41171</c:v>
                </c:pt>
                <c:pt idx="561">
                  <c:v>41172</c:v>
                </c:pt>
                <c:pt idx="562">
                  <c:v>41173</c:v>
                </c:pt>
                <c:pt idx="563">
                  <c:v>41176</c:v>
                </c:pt>
                <c:pt idx="564">
                  <c:v>41177</c:v>
                </c:pt>
                <c:pt idx="565">
                  <c:v>41178</c:v>
                </c:pt>
                <c:pt idx="566">
                  <c:v>41179</c:v>
                </c:pt>
                <c:pt idx="567">
                  <c:v>41180</c:v>
                </c:pt>
                <c:pt idx="568">
                  <c:v>41183</c:v>
                </c:pt>
                <c:pt idx="569">
                  <c:v>41184</c:v>
                </c:pt>
                <c:pt idx="570">
                  <c:v>41185</c:v>
                </c:pt>
                <c:pt idx="571">
                  <c:v>41186</c:v>
                </c:pt>
                <c:pt idx="572">
                  <c:v>41187</c:v>
                </c:pt>
                <c:pt idx="573">
                  <c:v>41190</c:v>
                </c:pt>
                <c:pt idx="574">
                  <c:v>41191</c:v>
                </c:pt>
                <c:pt idx="575">
                  <c:v>41192</c:v>
                </c:pt>
                <c:pt idx="576">
                  <c:v>41193</c:v>
                </c:pt>
                <c:pt idx="577">
                  <c:v>41194</c:v>
                </c:pt>
                <c:pt idx="578">
                  <c:v>41197</c:v>
                </c:pt>
                <c:pt idx="579">
                  <c:v>41198</c:v>
                </c:pt>
                <c:pt idx="580">
                  <c:v>41199</c:v>
                </c:pt>
                <c:pt idx="581">
                  <c:v>41200</c:v>
                </c:pt>
                <c:pt idx="582">
                  <c:v>41201</c:v>
                </c:pt>
                <c:pt idx="583">
                  <c:v>41204</c:v>
                </c:pt>
                <c:pt idx="584">
                  <c:v>41205</c:v>
                </c:pt>
                <c:pt idx="585">
                  <c:v>41206</c:v>
                </c:pt>
                <c:pt idx="586">
                  <c:v>41207</c:v>
                </c:pt>
                <c:pt idx="587">
                  <c:v>41208</c:v>
                </c:pt>
                <c:pt idx="588">
                  <c:v>41211</c:v>
                </c:pt>
                <c:pt idx="589">
                  <c:v>41212</c:v>
                </c:pt>
                <c:pt idx="590">
                  <c:v>41213</c:v>
                </c:pt>
                <c:pt idx="591">
                  <c:v>41214</c:v>
                </c:pt>
                <c:pt idx="592">
                  <c:v>41215</c:v>
                </c:pt>
                <c:pt idx="593">
                  <c:v>41218</c:v>
                </c:pt>
                <c:pt idx="594">
                  <c:v>41219</c:v>
                </c:pt>
                <c:pt idx="595">
                  <c:v>41220</c:v>
                </c:pt>
                <c:pt idx="596">
                  <c:v>41221</c:v>
                </c:pt>
                <c:pt idx="597">
                  <c:v>41222</c:v>
                </c:pt>
                <c:pt idx="598">
                  <c:v>41225</c:v>
                </c:pt>
                <c:pt idx="599">
                  <c:v>41226</c:v>
                </c:pt>
                <c:pt idx="600">
                  <c:v>41227</c:v>
                </c:pt>
                <c:pt idx="601">
                  <c:v>41228</c:v>
                </c:pt>
                <c:pt idx="602">
                  <c:v>41229</c:v>
                </c:pt>
                <c:pt idx="603">
                  <c:v>41232</c:v>
                </c:pt>
                <c:pt idx="604">
                  <c:v>41233</c:v>
                </c:pt>
                <c:pt idx="605">
                  <c:v>41234</c:v>
                </c:pt>
                <c:pt idx="606">
                  <c:v>41235</c:v>
                </c:pt>
                <c:pt idx="607">
                  <c:v>41236</c:v>
                </c:pt>
                <c:pt idx="608">
                  <c:v>41239</c:v>
                </c:pt>
                <c:pt idx="609">
                  <c:v>41240</c:v>
                </c:pt>
                <c:pt idx="610">
                  <c:v>41241</c:v>
                </c:pt>
                <c:pt idx="611">
                  <c:v>41242</c:v>
                </c:pt>
                <c:pt idx="612">
                  <c:v>41243</c:v>
                </c:pt>
                <c:pt idx="613">
                  <c:v>41246</c:v>
                </c:pt>
                <c:pt idx="614">
                  <c:v>41247</c:v>
                </c:pt>
                <c:pt idx="615">
                  <c:v>41248</c:v>
                </c:pt>
                <c:pt idx="616">
                  <c:v>41249</c:v>
                </c:pt>
                <c:pt idx="617">
                  <c:v>41250</c:v>
                </c:pt>
                <c:pt idx="618">
                  <c:v>41253</c:v>
                </c:pt>
                <c:pt idx="619">
                  <c:v>41254</c:v>
                </c:pt>
                <c:pt idx="620">
                  <c:v>41255</c:v>
                </c:pt>
                <c:pt idx="621">
                  <c:v>41256</c:v>
                </c:pt>
                <c:pt idx="622">
                  <c:v>41257</c:v>
                </c:pt>
                <c:pt idx="623">
                  <c:v>41260</c:v>
                </c:pt>
                <c:pt idx="624">
                  <c:v>41261</c:v>
                </c:pt>
                <c:pt idx="625">
                  <c:v>41262</c:v>
                </c:pt>
                <c:pt idx="626">
                  <c:v>41263</c:v>
                </c:pt>
                <c:pt idx="627">
                  <c:v>41264</c:v>
                </c:pt>
                <c:pt idx="628">
                  <c:v>41267</c:v>
                </c:pt>
                <c:pt idx="629">
                  <c:v>41268</c:v>
                </c:pt>
                <c:pt idx="630">
                  <c:v>41269</c:v>
                </c:pt>
                <c:pt idx="631">
                  <c:v>41270</c:v>
                </c:pt>
                <c:pt idx="632">
                  <c:v>41271</c:v>
                </c:pt>
                <c:pt idx="633">
                  <c:v>41274</c:v>
                </c:pt>
                <c:pt idx="634">
                  <c:v>41275</c:v>
                </c:pt>
                <c:pt idx="635">
                  <c:v>41276</c:v>
                </c:pt>
                <c:pt idx="636">
                  <c:v>41277</c:v>
                </c:pt>
                <c:pt idx="637">
                  <c:v>41278</c:v>
                </c:pt>
                <c:pt idx="638">
                  <c:v>41281</c:v>
                </c:pt>
                <c:pt idx="639">
                  <c:v>41282</c:v>
                </c:pt>
                <c:pt idx="640">
                  <c:v>41283</c:v>
                </c:pt>
                <c:pt idx="641">
                  <c:v>41284</c:v>
                </c:pt>
                <c:pt idx="642">
                  <c:v>41285</c:v>
                </c:pt>
                <c:pt idx="643">
                  <c:v>41288</c:v>
                </c:pt>
                <c:pt idx="644">
                  <c:v>41289</c:v>
                </c:pt>
                <c:pt idx="645">
                  <c:v>41290</c:v>
                </c:pt>
                <c:pt idx="646">
                  <c:v>41291</c:v>
                </c:pt>
                <c:pt idx="647">
                  <c:v>41292</c:v>
                </c:pt>
                <c:pt idx="648">
                  <c:v>41295</c:v>
                </c:pt>
                <c:pt idx="649">
                  <c:v>41296</c:v>
                </c:pt>
                <c:pt idx="650">
                  <c:v>41297</c:v>
                </c:pt>
                <c:pt idx="651">
                  <c:v>41298</c:v>
                </c:pt>
                <c:pt idx="652">
                  <c:v>41299</c:v>
                </c:pt>
                <c:pt idx="653">
                  <c:v>41302</c:v>
                </c:pt>
                <c:pt idx="654">
                  <c:v>41303</c:v>
                </c:pt>
                <c:pt idx="655">
                  <c:v>41304</c:v>
                </c:pt>
                <c:pt idx="656">
                  <c:v>41305</c:v>
                </c:pt>
                <c:pt idx="657">
                  <c:v>41306</c:v>
                </c:pt>
                <c:pt idx="658">
                  <c:v>41309</c:v>
                </c:pt>
                <c:pt idx="659">
                  <c:v>41310</c:v>
                </c:pt>
                <c:pt idx="660">
                  <c:v>41311</c:v>
                </c:pt>
                <c:pt idx="661">
                  <c:v>41312</c:v>
                </c:pt>
                <c:pt idx="662">
                  <c:v>41313</c:v>
                </c:pt>
                <c:pt idx="663">
                  <c:v>41316</c:v>
                </c:pt>
                <c:pt idx="664">
                  <c:v>41317</c:v>
                </c:pt>
                <c:pt idx="665">
                  <c:v>41318</c:v>
                </c:pt>
                <c:pt idx="666">
                  <c:v>41319</c:v>
                </c:pt>
                <c:pt idx="667">
                  <c:v>41320</c:v>
                </c:pt>
                <c:pt idx="668">
                  <c:v>41323</c:v>
                </c:pt>
                <c:pt idx="669">
                  <c:v>41324</c:v>
                </c:pt>
                <c:pt idx="670">
                  <c:v>41325</c:v>
                </c:pt>
                <c:pt idx="671">
                  <c:v>41326</c:v>
                </c:pt>
                <c:pt idx="672">
                  <c:v>41327</c:v>
                </c:pt>
                <c:pt idx="673">
                  <c:v>41330</c:v>
                </c:pt>
                <c:pt idx="674">
                  <c:v>41331</c:v>
                </c:pt>
                <c:pt idx="675">
                  <c:v>41332</c:v>
                </c:pt>
                <c:pt idx="676">
                  <c:v>41333</c:v>
                </c:pt>
                <c:pt idx="677">
                  <c:v>41334</c:v>
                </c:pt>
                <c:pt idx="678">
                  <c:v>41337</c:v>
                </c:pt>
                <c:pt idx="679">
                  <c:v>41338</c:v>
                </c:pt>
                <c:pt idx="680">
                  <c:v>41339</c:v>
                </c:pt>
                <c:pt idx="681">
                  <c:v>41340</c:v>
                </c:pt>
                <c:pt idx="682">
                  <c:v>41341</c:v>
                </c:pt>
                <c:pt idx="683">
                  <c:v>41344</c:v>
                </c:pt>
                <c:pt idx="684">
                  <c:v>41345</c:v>
                </c:pt>
                <c:pt idx="685">
                  <c:v>41346</c:v>
                </c:pt>
                <c:pt idx="686">
                  <c:v>41347</c:v>
                </c:pt>
                <c:pt idx="687">
                  <c:v>41348</c:v>
                </c:pt>
                <c:pt idx="688">
                  <c:v>41351</c:v>
                </c:pt>
                <c:pt idx="689">
                  <c:v>41352</c:v>
                </c:pt>
                <c:pt idx="690">
                  <c:v>41353</c:v>
                </c:pt>
                <c:pt idx="691">
                  <c:v>41354</c:v>
                </c:pt>
                <c:pt idx="692">
                  <c:v>41355</c:v>
                </c:pt>
                <c:pt idx="693">
                  <c:v>41358</c:v>
                </c:pt>
                <c:pt idx="694">
                  <c:v>41359</c:v>
                </c:pt>
                <c:pt idx="695">
                  <c:v>41360</c:v>
                </c:pt>
                <c:pt idx="696">
                  <c:v>41361</c:v>
                </c:pt>
                <c:pt idx="697">
                  <c:v>41362</c:v>
                </c:pt>
                <c:pt idx="698">
                  <c:v>41365</c:v>
                </c:pt>
                <c:pt idx="699">
                  <c:v>41366</c:v>
                </c:pt>
                <c:pt idx="700">
                  <c:v>41367</c:v>
                </c:pt>
                <c:pt idx="701">
                  <c:v>41368</c:v>
                </c:pt>
                <c:pt idx="702">
                  <c:v>41369</c:v>
                </c:pt>
                <c:pt idx="703">
                  <c:v>41372</c:v>
                </c:pt>
                <c:pt idx="704">
                  <c:v>41373</c:v>
                </c:pt>
                <c:pt idx="705">
                  <c:v>41374</c:v>
                </c:pt>
                <c:pt idx="706">
                  <c:v>41375</c:v>
                </c:pt>
                <c:pt idx="707">
                  <c:v>41376</c:v>
                </c:pt>
                <c:pt idx="708">
                  <c:v>41379</c:v>
                </c:pt>
                <c:pt idx="709">
                  <c:v>41380</c:v>
                </c:pt>
                <c:pt idx="710">
                  <c:v>41381</c:v>
                </c:pt>
                <c:pt idx="711">
                  <c:v>41382</c:v>
                </c:pt>
                <c:pt idx="712">
                  <c:v>41383</c:v>
                </c:pt>
                <c:pt idx="713">
                  <c:v>41386</c:v>
                </c:pt>
                <c:pt idx="714">
                  <c:v>41387</c:v>
                </c:pt>
                <c:pt idx="715">
                  <c:v>41388</c:v>
                </c:pt>
                <c:pt idx="716">
                  <c:v>41389</c:v>
                </c:pt>
                <c:pt idx="717">
                  <c:v>41390</c:v>
                </c:pt>
                <c:pt idx="718">
                  <c:v>41393</c:v>
                </c:pt>
                <c:pt idx="719">
                  <c:v>41394</c:v>
                </c:pt>
                <c:pt idx="720">
                  <c:v>41395</c:v>
                </c:pt>
                <c:pt idx="721">
                  <c:v>41396</c:v>
                </c:pt>
                <c:pt idx="722">
                  <c:v>41397</c:v>
                </c:pt>
                <c:pt idx="723">
                  <c:v>41400</c:v>
                </c:pt>
                <c:pt idx="724">
                  <c:v>41401</c:v>
                </c:pt>
                <c:pt idx="725">
                  <c:v>41402</c:v>
                </c:pt>
                <c:pt idx="726">
                  <c:v>41403</c:v>
                </c:pt>
                <c:pt idx="727">
                  <c:v>41404</c:v>
                </c:pt>
                <c:pt idx="728">
                  <c:v>41407</c:v>
                </c:pt>
                <c:pt idx="729">
                  <c:v>41408</c:v>
                </c:pt>
                <c:pt idx="730">
                  <c:v>41409</c:v>
                </c:pt>
                <c:pt idx="731">
                  <c:v>41410</c:v>
                </c:pt>
                <c:pt idx="732">
                  <c:v>41411</c:v>
                </c:pt>
                <c:pt idx="733">
                  <c:v>41414</c:v>
                </c:pt>
                <c:pt idx="734">
                  <c:v>41415</c:v>
                </c:pt>
                <c:pt idx="735">
                  <c:v>41416</c:v>
                </c:pt>
                <c:pt idx="736">
                  <c:v>41417</c:v>
                </c:pt>
                <c:pt idx="737">
                  <c:v>41418</c:v>
                </c:pt>
                <c:pt idx="738">
                  <c:v>41421</c:v>
                </c:pt>
                <c:pt idx="739">
                  <c:v>41422</c:v>
                </c:pt>
                <c:pt idx="740">
                  <c:v>41423</c:v>
                </c:pt>
                <c:pt idx="741">
                  <c:v>41424</c:v>
                </c:pt>
                <c:pt idx="742">
                  <c:v>41425</c:v>
                </c:pt>
                <c:pt idx="743">
                  <c:v>41428</c:v>
                </c:pt>
                <c:pt idx="744">
                  <c:v>41429</c:v>
                </c:pt>
                <c:pt idx="745">
                  <c:v>41430</c:v>
                </c:pt>
                <c:pt idx="746">
                  <c:v>41431</c:v>
                </c:pt>
                <c:pt idx="747">
                  <c:v>41432</c:v>
                </c:pt>
                <c:pt idx="748">
                  <c:v>41435</c:v>
                </c:pt>
                <c:pt idx="749">
                  <c:v>41436</c:v>
                </c:pt>
                <c:pt idx="750">
                  <c:v>41437</c:v>
                </c:pt>
                <c:pt idx="751">
                  <c:v>41438</c:v>
                </c:pt>
                <c:pt idx="752">
                  <c:v>41439</c:v>
                </c:pt>
                <c:pt idx="753">
                  <c:v>41442</c:v>
                </c:pt>
                <c:pt idx="754">
                  <c:v>41443</c:v>
                </c:pt>
                <c:pt idx="755">
                  <c:v>41444</c:v>
                </c:pt>
                <c:pt idx="756">
                  <c:v>41445</c:v>
                </c:pt>
                <c:pt idx="757">
                  <c:v>41446</c:v>
                </c:pt>
                <c:pt idx="758">
                  <c:v>41449</c:v>
                </c:pt>
                <c:pt idx="759">
                  <c:v>41450</c:v>
                </c:pt>
                <c:pt idx="760">
                  <c:v>41451</c:v>
                </c:pt>
                <c:pt idx="761">
                  <c:v>41452</c:v>
                </c:pt>
                <c:pt idx="762">
                  <c:v>41453</c:v>
                </c:pt>
                <c:pt idx="763">
                  <c:v>41456</c:v>
                </c:pt>
                <c:pt idx="764">
                  <c:v>41457</c:v>
                </c:pt>
                <c:pt idx="765">
                  <c:v>41458</c:v>
                </c:pt>
                <c:pt idx="766">
                  <c:v>41459</c:v>
                </c:pt>
                <c:pt idx="767">
                  <c:v>41460</c:v>
                </c:pt>
                <c:pt idx="768">
                  <c:v>41463</c:v>
                </c:pt>
                <c:pt idx="769">
                  <c:v>41464</c:v>
                </c:pt>
                <c:pt idx="770">
                  <c:v>41465</c:v>
                </c:pt>
                <c:pt idx="771">
                  <c:v>41466</c:v>
                </c:pt>
                <c:pt idx="772">
                  <c:v>41467</c:v>
                </c:pt>
                <c:pt idx="773">
                  <c:v>41470</c:v>
                </c:pt>
                <c:pt idx="774">
                  <c:v>41471</c:v>
                </c:pt>
                <c:pt idx="775">
                  <c:v>41472</c:v>
                </c:pt>
                <c:pt idx="776">
                  <c:v>41473</c:v>
                </c:pt>
                <c:pt idx="777">
                  <c:v>41474</c:v>
                </c:pt>
                <c:pt idx="778">
                  <c:v>41477</c:v>
                </c:pt>
                <c:pt idx="779">
                  <c:v>41478</c:v>
                </c:pt>
                <c:pt idx="780">
                  <c:v>41479</c:v>
                </c:pt>
                <c:pt idx="781">
                  <c:v>41480</c:v>
                </c:pt>
                <c:pt idx="782">
                  <c:v>41481</c:v>
                </c:pt>
                <c:pt idx="783">
                  <c:v>41484</c:v>
                </c:pt>
                <c:pt idx="784">
                  <c:v>41485</c:v>
                </c:pt>
                <c:pt idx="785">
                  <c:v>41486</c:v>
                </c:pt>
                <c:pt idx="786">
                  <c:v>41487</c:v>
                </c:pt>
                <c:pt idx="787">
                  <c:v>41488</c:v>
                </c:pt>
                <c:pt idx="788">
                  <c:v>41491</c:v>
                </c:pt>
                <c:pt idx="789">
                  <c:v>41492</c:v>
                </c:pt>
                <c:pt idx="790">
                  <c:v>41493</c:v>
                </c:pt>
                <c:pt idx="791">
                  <c:v>41494</c:v>
                </c:pt>
                <c:pt idx="792">
                  <c:v>41495</c:v>
                </c:pt>
                <c:pt idx="793">
                  <c:v>41498</c:v>
                </c:pt>
                <c:pt idx="794">
                  <c:v>41499</c:v>
                </c:pt>
                <c:pt idx="795">
                  <c:v>41500</c:v>
                </c:pt>
                <c:pt idx="796">
                  <c:v>41501</c:v>
                </c:pt>
                <c:pt idx="797">
                  <c:v>41502</c:v>
                </c:pt>
                <c:pt idx="798">
                  <c:v>41505</c:v>
                </c:pt>
                <c:pt idx="799">
                  <c:v>41506</c:v>
                </c:pt>
                <c:pt idx="800">
                  <c:v>41507</c:v>
                </c:pt>
                <c:pt idx="801">
                  <c:v>41508</c:v>
                </c:pt>
                <c:pt idx="802">
                  <c:v>41509</c:v>
                </c:pt>
                <c:pt idx="803">
                  <c:v>41512</c:v>
                </c:pt>
                <c:pt idx="804">
                  <c:v>41513</c:v>
                </c:pt>
                <c:pt idx="805">
                  <c:v>41514</c:v>
                </c:pt>
                <c:pt idx="806">
                  <c:v>41515</c:v>
                </c:pt>
                <c:pt idx="807">
                  <c:v>41516</c:v>
                </c:pt>
                <c:pt idx="808">
                  <c:v>41519</c:v>
                </c:pt>
                <c:pt idx="809">
                  <c:v>41520</c:v>
                </c:pt>
                <c:pt idx="810">
                  <c:v>41521</c:v>
                </c:pt>
                <c:pt idx="811">
                  <c:v>41522</c:v>
                </c:pt>
                <c:pt idx="812">
                  <c:v>41523</c:v>
                </c:pt>
                <c:pt idx="813">
                  <c:v>41526</c:v>
                </c:pt>
                <c:pt idx="814">
                  <c:v>41527</c:v>
                </c:pt>
                <c:pt idx="815">
                  <c:v>41528</c:v>
                </c:pt>
                <c:pt idx="816">
                  <c:v>41529</c:v>
                </c:pt>
                <c:pt idx="817">
                  <c:v>41530</c:v>
                </c:pt>
                <c:pt idx="818">
                  <c:v>41533</c:v>
                </c:pt>
                <c:pt idx="819">
                  <c:v>41534</c:v>
                </c:pt>
                <c:pt idx="820">
                  <c:v>41535</c:v>
                </c:pt>
                <c:pt idx="821">
                  <c:v>41536</c:v>
                </c:pt>
                <c:pt idx="822">
                  <c:v>41537</c:v>
                </c:pt>
                <c:pt idx="823">
                  <c:v>41540</c:v>
                </c:pt>
                <c:pt idx="824">
                  <c:v>41541</c:v>
                </c:pt>
                <c:pt idx="825">
                  <c:v>41542</c:v>
                </c:pt>
                <c:pt idx="826">
                  <c:v>41543</c:v>
                </c:pt>
                <c:pt idx="827">
                  <c:v>41544</c:v>
                </c:pt>
                <c:pt idx="828">
                  <c:v>41547</c:v>
                </c:pt>
                <c:pt idx="829">
                  <c:v>41548</c:v>
                </c:pt>
                <c:pt idx="830">
                  <c:v>41549</c:v>
                </c:pt>
                <c:pt idx="831">
                  <c:v>41550</c:v>
                </c:pt>
                <c:pt idx="832">
                  <c:v>41551</c:v>
                </c:pt>
                <c:pt idx="833">
                  <c:v>41554</c:v>
                </c:pt>
                <c:pt idx="834">
                  <c:v>41555</c:v>
                </c:pt>
                <c:pt idx="835">
                  <c:v>41556</c:v>
                </c:pt>
                <c:pt idx="836">
                  <c:v>41557</c:v>
                </c:pt>
                <c:pt idx="837">
                  <c:v>41558</c:v>
                </c:pt>
                <c:pt idx="838">
                  <c:v>41561</c:v>
                </c:pt>
                <c:pt idx="839">
                  <c:v>41562</c:v>
                </c:pt>
                <c:pt idx="840">
                  <c:v>41563</c:v>
                </c:pt>
                <c:pt idx="841">
                  <c:v>41564</c:v>
                </c:pt>
                <c:pt idx="842">
                  <c:v>41565</c:v>
                </c:pt>
                <c:pt idx="843">
                  <c:v>41568</c:v>
                </c:pt>
                <c:pt idx="844">
                  <c:v>41569</c:v>
                </c:pt>
                <c:pt idx="845">
                  <c:v>41570</c:v>
                </c:pt>
                <c:pt idx="846">
                  <c:v>41571</c:v>
                </c:pt>
                <c:pt idx="847">
                  <c:v>41572</c:v>
                </c:pt>
                <c:pt idx="848">
                  <c:v>41575</c:v>
                </c:pt>
                <c:pt idx="849">
                  <c:v>41576</c:v>
                </c:pt>
                <c:pt idx="850">
                  <c:v>41577</c:v>
                </c:pt>
                <c:pt idx="851">
                  <c:v>41578</c:v>
                </c:pt>
                <c:pt idx="852">
                  <c:v>41579</c:v>
                </c:pt>
                <c:pt idx="853">
                  <c:v>41582</c:v>
                </c:pt>
                <c:pt idx="854">
                  <c:v>41583</c:v>
                </c:pt>
                <c:pt idx="855">
                  <c:v>41584</c:v>
                </c:pt>
                <c:pt idx="856">
                  <c:v>41585</c:v>
                </c:pt>
                <c:pt idx="857">
                  <c:v>41586</c:v>
                </c:pt>
                <c:pt idx="858">
                  <c:v>41589</c:v>
                </c:pt>
                <c:pt idx="859">
                  <c:v>41590</c:v>
                </c:pt>
                <c:pt idx="860">
                  <c:v>41591</c:v>
                </c:pt>
                <c:pt idx="861">
                  <c:v>41592</c:v>
                </c:pt>
                <c:pt idx="862">
                  <c:v>41593</c:v>
                </c:pt>
                <c:pt idx="863">
                  <c:v>41596</c:v>
                </c:pt>
                <c:pt idx="864">
                  <c:v>41597</c:v>
                </c:pt>
                <c:pt idx="865">
                  <c:v>41598</c:v>
                </c:pt>
                <c:pt idx="866">
                  <c:v>41599</c:v>
                </c:pt>
                <c:pt idx="867">
                  <c:v>41600</c:v>
                </c:pt>
                <c:pt idx="868">
                  <c:v>41603</c:v>
                </c:pt>
                <c:pt idx="869">
                  <c:v>41604</c:v>
                </c:pt>
                <c:pt idx="870">
                  <c:v>41605</c:v>
                </c:pt>
                <c:pt idx="871">
                  <c:v>41606</c:v>
                </c:pt>
                <c:pt idx="872">
                  <c:v>41607</c:v>
                </c:pt>
                <c:pt idx="873">
                  <c:v>41610</c:v>
                </c:pt>
                <c:pt idx="874">
                  <c:v>41611</c:v>
                </c:pt>
                <c:pt idx="875">
                  <c:v>41612</c:v>
                </c:pt>
                <c:pt idx="876">
                  <c:v>41613</c:v>
                </c:pt>
                <c:pt idx="877">
                  <c:v>41614</c:v>
                </c:pt>
                <c:pt idx="878">
                  <c:v>41617</c:v>
                </c:pt>
                <c:pt idx="879">
                  <c:v>41618</c:v>
                </c:pt>
                <c:pt idx="880">
                  <c:v>41619</c:v>
                </c:pt>
                <c:pt idx="881">
                  <c:v>41620</c:v>
                </c:pt>
                <c:pt idx="882">
                  <c:v>41621</c:v>
                </c:pt>
                <c:pt idx="883">
                  <c:v>41624</c:v>
                </c:pt>
                <c:pt idx="884">
                  <c:v>41625</c:v>
                </c:pt>
                <c:pt idx="885">
                  <c:v>41626</c:v>
                </c:pt>
                <c:pt idx="886">
                  <c:v>41627</c:v>
                </c:pt>
                <c:pt idx="887">
                  <c:v>41628</c:v>
                </c:pt>
                <c:pt idx="888">
                  <c:v>41631</c:v>
                </c:pt>
                <c:pt idx="889">
                  <c:v>41632</c:v>
                </c:pt>
                <c:pt idx="890">
                  <c:v>41633</c:v>
                </c:pt>
                <c:pt idx="891">
                  <c:v>41634</c:v>
                </c:pt>
                <c:pt idx="892">
                  <c:v>41635</c:v>
                </c:pt>
                <c:pt idx="893">
                  <c:v>41638</c:v>
                </c:pt>
                <c:pt idx="894">
                  <c:v>41639</c:v>
                </c:pt>
                <c:pt idx="895">
                  <c:v>41640</c:v>
                </c:pt>
                <c:pt idx="896">
                  <c:v>41641</c:v>
                </c:pt>
                <c:pt idx="897">
                  <c:v>41642</c:v>
                </c:pt>
                <c:pt idx="898">
                  <c:v>41645</c:v>
                </c:pt>
                <c:pt idx="899">
                  <c:v>41646</c:v>
                </c:pt>
                <c:pt idx="900">
                  <c:v>41647</c:v>
                </c:pt>
                <c:pt idx="901">
                  <c:v>41648</c:v>
                </c:pt>
                <c:pt idx="902">
                  <c:v>41649</c:v>
                </c:pt>
                <c:pt idx="903">
                  <c:v>41652</c:v>
                </c:pt>
                <c:pt idx="904">
                  <c:v>41653</c:v>
                </c:pt>
                <c:pt idx="905">
                  <c:v>41654</c:v>
                </c:pt>
                <c:pt idx="906">
                  <c:v>41655</c:v>
                </c:pt>
                <c:pt idx="907">
                  <c:v>41656</c:v>
                </c:pt>
                <c:pt idx="908">
                  <c:v>41659</c:v>
                </c:pt>
                <c:pt idx="909">
                  <c:v>41660</c:v>
                </c:pt>
                <c:pt idx="910">
                  <c:v>41661</c:v>
                </c:pt>
                <c:pt idx="911">
                  <c:v>41662</c:v>
                </c:pt>
                <c:pt idx="912">
                  <c:v>41663</c:v>
                </c:pt>
                <c:pt idx="913">
                  <c:v>41666</c:v>
                </c:pt>
                <c:pt idx="914">
                  <c:v>41667</c:v>
                </c:pt>
                <c:pt idx="915">
                  <c:v>41668</c:v>
                </c:pt>
                <c:pt idx="916">
                  <c:v>41669</c:v>
                </c:pt>
                <c:pt idx="917">
                  <c:v>41670</c:v>
                </c:pt>
                <c:pt idx="918">
                  <c:v>41673</c:v>
                </c:pt>
                <c:pt idx="919">
                  <c:v>41674</c:v>
                </c:pt>
                <c:pt idx="920">
                  <c:v>41675</c:v>
                </c:pt>
                <c:pt idx="921">
                  <c:v>41676</c:v>
                </c:pt>
                <c:pt idx="922">
                  <c:v>41677</c:v>
                </c:pt>
                <c:pt idx="923">
                  <c:v>41680</c:v>
                </c:pt>
                <c:pt idx="924">
                  <c:v>41681</c:v>
                </c:pt>
                <c:pt idx="925">
                  <c:v>41682</c:v>
                </c:pt>
                <c:pt idx="926">
                  <c:v>41683</c:v>
                </c:pt>
                <c:pt idx="927">
                  <c:v>41684</c:v>
                </c:pt>
                <c:pt idx="928">
                  <c:v>41687</c:v>
                </c:pt>
                <c:pt idx="929">
                  <c:v>41688</c:v>
                </c:pt>
                <c:pt idx="930">
                  <c:v>41689</c:v>
                </c:pt>
                <c:pt idx="931">
                  <c:v>41690</c:v>
                </c:pt>
                <c:pt idx="932">
                  <c:v>41691</c:v>
                </c:pt>
                <c:pt idx="933">
                  <c:v>41694</c:v>
                </c:pt>
                <c:pt idx="934">
                  <c:v>41695</c:v>
                </c:pt>
                <c:pt idx="935">
                  <c:v>41696</c:v>
                </c:pt>
                <c:pt idx="936">
                  <c:v>41697</c:v>
                </c:pt>
                <c:pt idx="937">
                  <c:v>41698</c:v>
                </c:pt>
                <c:pt idx="938">
                  <c:v>41701</c:v>
                </c:pt>
                <c:pt idx="939">
                  <c:v>41702</c:v>
                </c:pt>
                <c:pt idx="940">
                  <c:v>41703</c:v>
                </c:pt>
                <c:pt idx="941">
                  <c:v>41704</c:v>
                </c:pt>
                <c:pt idx="942">
                  <c:v>41705</c:v>
                </c:pt>
                <c:pt idx="943">
                  <c:v>41708</c:v>
                </c:pt>
                <c:pt idx="944">
                  <c:v>41709</c:v>
                </c:pt>
                <c:pt idx="945">
                  <c:v>41710</c:v>
                </c:pt>
                <c:pt idx="946">
                  <c:v>41711</c:v>
                </c:pt>
                <c:pt idx="947">
                  <c:v>41712</c:v>
                </c:pt>
                <c:pt idx="948">
                  <c:v>41715</c:v>
                </c:pt>
                <c:pt idx="949">
                  <c:v>41716</c:v>
                </c:pt>
                <c:pt idx="950">
                  <c:v>41717</c:v>
                </c:pt>
                <c:pt idx="951">
                  <c:v>41718</c:v>
                </c:pt>
                <c:pt idx="952">
                  <c:v>41719</c:v>
                </c:pt>
                <c:pt idx="953">
                  <c:v>41722</c:v>
                </c:pt>
                <c:pt idx="954">
                  <c:v>41723</c:v>
                </c:pt>
                <c:pt idx="955">
                  <c:v>41724</c:v>
                </c:pt>
                <c:pt idx="956">
                  <c:v>41725</c:v>
                </c:pt>
                <c:pt idx="957">
                  <c:v>41726</c:v>
                </c:pt>
                <c:pt idx="958">
                  <c:v>41729</c:v>
                </c:pt>
                <c:pt idx="959">
                  <c:v>41730</c:v>
                </c:pt>
                <c:pt idx="960">
                  <c:v>41731</c:v>
                </c:pt>
                <c:pt idx="961">
                  <c:v>41732</c:v>
                </c:pt>
                <c:pt idx="962">
                  <c:v>41733</c:v>
                </c:pt>
                <c:pt idx="963">
                  <c:v>41736</c:v>
                </c:pt>
                <c:pt idx="964">
                  <c:v>41737</c:v>
                </c:pt>
                <c:pt idx="965">
                  <c:v>41738</c:v>
                </c:pt>
                <c:pt idx="966">
                  <c:v>41739</c:v>
                </c:pt>
                <c:pt idx="967">
                  <c:v>41740</c:v>
                </c:pt>
                <c:pt idx="968">
                  <c:v>41743</c:v>
                </c:pt>
                <c:pt idx="969">
                  <c:v>41744</c:v>
                </c:pt>
                <c:pt idx="970">
                  <c:v>41745</c:v>
                </c:pt>
                <c:pt idx="971">
                  <c:v>41746</c:v>
                </c:pt>
                <c:pt idx="972">
                  <c:v>41747</c:v>
                </c:pt>
                <c:pt idx="973">
                  <c:v>41750</c:v>
                </c:pt>
                <c:pt idx="974">
                  <c:v>41751</c:v>
                </c:pt>
                <c:pt idx="975">
                  <c:v>41752</c:v>
                </c:pt>
                <c:pt idx="976">
                  <c:v>41753</c:v>
                </c:pt>
                <c:pt idx="977">
                  <c:v>41754</c:v>
                </c:pt>
                <c:pt idx="978">
                  <c:v>41757</c:v>
                </c:pt>
                <c:pt idx="979">
                  <c:v>41758</c:v>
                </c:pt>
                <c:pt idx="980">
                  <c:v>41759</c:v>
                </c:pt>
                <c:pt idx="981">
                  <c:v>41760</c:v>
                </c:pt>
                <c:pt idx="982">
                  <c:v>41761</c:v>
                </c:pt>
                <c:pt idx="983">
                  <c:v>41764</c:v>
                </c:pt>
                <c:pt idx="984">
                  <c:v>41765</c:v>
                </c:pt>
                <c:pt idx="985">
                  <c:v>41766</c:v>
                </c:pt>
                <c:pt idx="986">
                  <c:v>41767</c:v>
                </c:pt>
                <c:pt idx="987">
                  <c:v>41768</c:v>
                </c:pt>
                <c:pt idx="988">
                  <c:v>41771</c:v>
                </c:pt>
                <c:pt idx="989">
                  <c:v>41772</c:v>
                </c:pt>
                <c:pt idx="990">
                  <c:v>41773</c:v>
                </c:pt>
                <c:pt idx="991">
                  <c:v>41774</c:v>
                </c:pt>
                <c:pt idx="992">
                  <c:v>41775</c:v>
                </c:pt>
                <c:pt idx="993">
                  <c:v>41778</c:v>
                </c:pt>
                <c:pt idx="994">
                  <c:v>41779</c:v>
                </c:pt>
                <c:pt idx="995">
                  <c:v>41780</c:v>
                </c:pt>
                <c:pt idx="996">
                  <c:v>41781</c:v>
                </c:pt>
                <c:pt idx="997">
                  <c:v>41782</c:v>
                </c:pt>
                <c:pt idx="998">
                  <c:v>41785</c:v>
                </c:pt>
                <c:pt idx="999">
                  <c:v>41786</c:v>
                </c:pt>
                <c:pt idx="1000">
                  <c:v>41787</c:v>
                </c:pt>
                <c:pt idx="1001">
                  <c:v>41788</c:v>
                </c:pt>
                <c:pt idx="1002">
                  <c:v>41789</c:v>
                </c:pt>
                <c:pt idx="1003">
                  <c:v>41792</c:v>
                </c:pt>
                <c:pt idx="1004">
                  <c:v>41793</c:v>
                </c:pt>
                <c:pt idx="1005">
                  <c:v>41794</c:v>
                </c:pt>
                <c:pt idx="1006">
                  <c:v>41795</c:v>
                </c:pt>
                <c:pt idx="1007">
                  <c:v>41796</c:v>
                </c:pt>
                <c:pt idx="1008">
                  <c:v>41799</c:v>
                </c:pt>
                <c:pt idx="1009">
                  <c:v>41800</c:v>
                </c:pt>
                <c:pt idx="1010">
                  <c:v>41801</c:v>
                </c:pt>
                <c:pt idx="1011">
                  <c:v>41802</c:v>
                </c:pt>
                <c:pt idx="1012">
                  <c:v>41803</c:v>
                </c:pt>
                <c:pt idx="1013">
                  <c:v>41806</c:v>
                </c:pt>
                <c:pt idx="1014">
                  <c:v>41807</c:v>
                </c:pt>
                <c:pt idx="1015">
                  <c:v>41808</c:v>
                </c:pt>
                <c:pt idx="1016">
                  <c:v>41809</c:v>
                </c:pt>
                <c:pt idx="1017">
                  <c:v>41810</c:v>
                </c:pt>
                <c:pt idx="1018">
                  <c:v>41813</c:v>
                </c:pt>
                <c:pt idx="1019">
                  <c:v>41814</c:v>
                </c:pt>
                <c:pt idx="1020">
                  <c:v>41815</c:v>
                </c:pt>
                <c:pt idx="1021">
                  <c:v>41816</c:v>
                </c:pt>
                <c:pt idx="1022">
                  <c:v>41817</c:v>
                </c:pt>
                <c:pt idx="1023">
                  <c:v>41820</c:v>
                </c:pt>
                <c:pt idx="1024">
                  <c:v>41821</c:v>
                </c:pt>
                <c:pt idx="1025">
                  <c:v>41822</c:v>
                </c:pt>
                <c:pt idx="1026">
                  <c:v>41823</c:v>
                </c:pt>
                <c:pt idx="1027">
                  <c:v>41824</c:v>
                </c:pt>
                <c:pt idx="1028">
                  <c:v>41827</c:v>
                </c:pt>
                <c:pt idx="1029">
                  <c:v>41828</c:v>
                </c:pt>
                <c:pt idx="1030">
                  <c:v>41829</c:v>
                </c:pt>
                <c:pt idx="1031">
                  <c:v>41830</c:v>
                </c:pt>
                <c:pt idx="1032">
                  <c:v>41831</c:v>
                </c:pt>
                <c:pt idx="1033">
                  <c:v>41834</c:v>
                </c:pt>
                <c:pt idx="1034">
                  <c:v>41835</c:v>
                </c:pt>
                <c:pt idx="1035">
                  <c:v>41836</c:v>
                </c:pt>
                <c:pt idx="1036">
                  <c:v>41837</c:v>
                </c:pt>
                <c:pt idx="1037">
                  <c:v>41838</c:v>
                </c:pt>
                <c:pt idx="1038">
                  <c:v>41841</c:v>
                </c:pt>
                <c:pt idx="1039">
                  <c:v>41842</c:v>
                </c:pt>
                <c:pt idx="1040">
                  <c:v>41843</c:v>
                </c:pt>
                <c:pt idx="1041">
                  <c:v>41844</c:v>
                </c:pt>
                <c:pt idx="1042">
                  <c:v>41845</c:v>
                </c:pt>
                <c:pt idx="1043">
                  <c:v>41848</c:v>
                </c:pt>
                <c:pt idx="1044">
                  <c:v>41849</c:v>
                </c:pt>
                <c:pt idx="1045">
                  <c:v>41850</c:v>
                </c:pt>
                <c:pt idx="1046">
                  <c:v>41851</c:v>
                </c:pt>
                <c:pt idx="1047">
                  <c:v>41852</c:v>
                </c:pt>
                <c:pt idx="1048">
                  <c:v>41855</c:v>
                </c:pt>
                <c:pt idx="1049">
                  <c:v>41856</c:v>
                </c:pt>
                <c:pt idx="1050">
                  <c:v>41857</c:v>
                </c:pt>
                <c:pt idx="1051">
                  <c:v>41858</c:v>
                </c:pt>
                <c:pt idx="1052">
                  <c:v>41859</c:v>
                </c:pt>
                <c:pt idx="1053">
                  <c:v>41862</c:v>
                </c:pt>
                <c:pt idx="1054">
                  <c:v>41863</c:v>
                </c:pt>
                <c:pt idx="1055">
                  <c:v>41864</c:v>
                </c:pt>
                <c:pt idx="1056">
                  <c:v>41865</c:v>
                </c:pt>
                <c:pt idx="1057">
                  <c:v>41866</c:v>
                </c:pt>
                <c:pt idx="1058">
                  <c:v>41869</c:v>
                </c:pt>
                <c:pt idx="1059">
                  <c:v>41870</c:v>
                </c:pt>
                <c:pt idx="1060">
                  <c:v>41871</c:v>
                </c:pt>
                <c:pt idx="1061">
                  <c:v>41872</c:v>
                </c:pt>
                <c:pt idx="1062">
                  <c:v>41873</c:v>
                </c:pt>
                <c:pt idx="1063">
                  <c:v>41876</c:v>
                </c:pt>
                <c:pt idx="1064">
                  <c:v>41877</c:v>
                </c:pt>
                <c:pt idx="1065">
                  <c:v>41878</c:v>
                </c:pt>
                <c:pt idx="1066">
                  <c:v>41879</c:v>
                </c:pt>
                <c:pt idx="1067">
                  <c:v>41880</c:v>
                </c:pt>
                <c:pt idx="1068">
                  <c:v>41883</c:v>
                </c:pt>
                <c:pt idx="1069">
                  <c:v>41884</c:v>
                </c:pt>
                <c:pt idx="1070">
                  <c:v>41885</c:v>
                </c:pt>
                <c:pt idx="1071">
                  <c:v>41886</c:v>
                </c:pt>
                <c:pt idx="1072">
                  <c:v>41887</c:v>
                </c:pt>
                <c:pt idx="1073">
                  <c:v>41890</c:v>
                </c:pt>
                <c:pt idx="1074">
                  <c:v>41891</c:v>
                </c:pt>
                <c:pt idx="1075">
                  <c:v>41892</c:v>
                </c:pt>
                <c:pt idx="1076">
                  <c:v>41893</c:v>
                </c:pt>
                <c:pt idx="1077">
                  <c:v>41894</c:v>
                </c:pt>
                <c:pt idx="1078">
                  <c:v>41897</c:v>
                </c:pt>
                <c:pt idx="1079">
                  <c:v>41898</c:v>
                </c:pt>
                <c:pt idx="1080">
                  <c:v>41899</c:v>
                </c:pt>
                <c:pt idx="1081">
                  <c:v>41900</c:v>
                </c:pt>
                <c:pt idx="1082">
                  <c:v>41901</c:v>
                </c:pt>
                <c:pt idx="1083">
                  <c:v>41904</c:v>
                </c:pt>
                <c:pt idx="1084">
                  <c:v>41905</c:v>
                </c:pt>
                <c:pt idx="1085">
                  <c:v>41906</c:v>
                </c:pt>
                <c:pt idx="1086">
                  <c:v>41907</c:v>
                </c:pt>
                <c:pt idx="1087">
                  <c:v>41908</c:v>
                </c:pt>
                <c:pt idx="1088">
                  <c:v>41911</c:v>
                </c:pt>
                <c:pt idx="1089">
                  <c:v>41912</c:v>
                </c:pt>
                <c:pt idx="1090">
                  <c:v>41913</c:v>
                </c:pt>
                <c:pt idx="1091">
                  <c:v>41914</c:v>
                </c:pt>
                <c:pt idx="1092">
                  <c:v>41915</c:v>
                </c:pt>
                <c:pt idx="1093">
                  <c:v>41918</c:v>
                </c:pt>
                <c:pt idx="1094">
                  <c:v>41919</c:v>
                </c:pt>
                <c:pt idx="1095">
                  <c:v>41920</c:v>
                </c:pt>
                <c:pt idx="1096">
                  <c:v>41921</c:v>
                </c:pt>
                <c:pt idx="1097">
                  <c:v>41922</c:v>
                </c:pt>
                <c:pt idx="1098">
                  <c:v>41925</c:v>
                </c:pt>
                <c:pt idx="1099">
                  <c:v>41926</c:v>
                </c:pt>
                <c:pt idx="1100">
                  <c:v>41927</c:v>
                </c:pt>
                <c:pt idx="1101">
                  <c:v>41928</c:v>
                </c:pt>
                <c:pt idx="1102">
                  <c:v>41929</c:v>
                </c:pt>
                <c:pt idx="1103">
                  <c:v>41932</c:v>
                </c:pt>
                <c:pt idx="1104">
                  <c:v>41933</c:v>
                </c:pt>
                <c:pt idx="1105">
                  <c:v>41934</c:v>
                </c:pt>
                <c:pt idx="1106">
                  <c:v>41935</c:v>
                </c:pt>
                <c:pt idx="1107">
                  <c:v>41936</c:v>
                </c:pt>
                <c:pt idx="1108">
                  <c:v>41939</c:v>
                </c:pt>
                <c:pt idx="1109">
                  <c:v>41940</c:v>
                </c:pt>
                <c:pt idx="1110">
                  <c:v>41941</c:v>
                </c:pt>
                <c:pt idx="1111">
                  <c:v>41942</c:v>
                </c:pt>
                <c:pt idx="1112">
                  <c:v>41943</c:v>
                </c:pt>
                <c:pt idx="1113">
                  <c:v>41946</c:v>
                </c:pt>
                <c:pt idx="1114">
                  <c:v>41947</c:v>
                </c:pt>
                <c:pt idx="1115">
                  <c:v>41948</c:v>
                </c:pt>
                <c:pt idx="1116">
                  <c:v>41949</c:v>
                </c:pt>
                <c:pt idx="1117">
                  <c:v>41950</c:v>
                </c:pt>
                <c:pt idx="1118">
                  <c:v>41953</c:v>
                </c:pt>
                <c:pt idx="1119">
                  <c:v>41954</c:v>
                </c:pt>
                <c:pt idx="1120">
                  <c:v>41955</c:v>
                </c:pt>
                <c:pt idx="1121">
                  <c:v>41956</c:v>
                </c:pt>
                <c:pt idx="1122">
                  <c:v>41957</c:v>
                </c:pt>
                <c:pt idx="1123">
                  <c:v>41960</c:v>
                </c:pt>
                <c:pt idx="1124">
                  <c:v>41961</c:v>
                </c:pt>
                <c:pt idx="1125">
                  <c:v>41962</c:v>
                </c:pt>
                <c:pt idx="1126">
                  <c:v>41963</c:v>
                </c:pt>
                <c:pt idx="1127">
                  <c:v>41964</c:v>
                </c:pt>
                <c:pt idx="1128">
                  <c:v>41967</c:v>
                </c:pt>
                <c:pt idx="1129">
                  <c:v>41968</c:v>
                </c:pt>
                <c:pt idx="1130">
                  <c:v>41969</c:v>
                </c:pt>
                <c:pt idx="1131">
                  <c:v>41970</c:v>
                </c:pt>
                <c:pt idx="1132">
                  <c:v>41971</c:v>
                </c:pt>
                <c:pt idx="1133">
                  <c:v>41974</c:v>
                </c:pt>
                <c:pt idx="1134">
                  <c:v>41975</c:v>
                </c:pt>
                <c:pt idx="1135">
                  <c:v>41976</c:v>
                </c:pt>
                <c:pt idx="1136">
                  <c:v>41977</c:v>
                </c:pt>
                <c:pt idx="1137">
                  <c:v>41978</c:v>
                </c:pt>
                <c:pt idx="1138">
                  <c:v>41981</c:v>
                </c:pt>
                <c:pt idx="1139">
                  <c:v>41982</c:v>
                </c:pt>
                <c:pt idx="1140">
                  <c:v>41983</c:v>
                </c:pt>
                <c:pt idx="1141">
                  <c:v>41984</c:v>
                </c:pt>
                <c:pt idx="1142">
                  <c:v>41985</c:v>
                </c:pt>
                <c:pt idx="1143">
                  <c:v>41988</c:v>
                </c:pt>
                <c:pt idx="1144">
                  <c:v>41989</c:v>
                </c:pt>
                <c:pt idx="1145">
                  <c:v>41990</c:v>
                </c:pt>
                <c:pt idx="1146">
                  <c:v>41991</c:v>
                </c:pt>
                <c:pt idx="1147">
                  <c:v>41992</c:v>
                </c:pt>
                <c:pt idx="1148">
                  <c:v>41995</c:v>
                </c:pt>
                <c:pt idx="1149">
                  <c:v>41996</c:v>
                </c:pt>
                <c:pt idx="1150">
                  <c:v>41997</c:v>
                </c:pt>
                <c:pt idx="1151">
                  <c:v>41998</c:v>
                </c:pt>
                <c:pt idx="1152">
                  <c:v>41999</c:v>
                </c:pt>
                <c:pt idx="1153">
                  <c:v>42002</c:v>
                </c:pt>
                <c:pt idx="1154">
                  <c:v>42003</c:v>
                </c:pt>
                <c:pt idx="1155">
                  <c:v>42004</c:v>
                </c:pt>
                <c:pt idx="1156">
                  <c:v>42005</c:v>
                </c:pt>
                <c:pt idx="1157">
                  <c:v>42006</c:v>
                </c:pt>
                <c:pt idx="1158">
                  <c:v>42009</c:v>
                </c:pt>
                <c:pt idx="1159">
                  <c:v>42010</c:v>
                </c:pt>
                <c:pt idx="1160">
                  <c:v>42011</c:v>
                </c:pt>
                <c:pt idx="1161">
                  <c:v>42012</c:v>
                </c:pt>
                <c:pt idx="1162">
                  <c:v>42013</c:v>
                </c:pt>
                <c:pt idx="1163">
                  <c:v>42016</c:v>
                </c:pt>
                <c:pt idx="1164">
                  <c:v>42017</c:v>
                </c:pt>
                <c:pt idx="1165">
                  <c:v>42018</c:v>
                </c:pt>
                <c:pt idx="1166">
                  <c:v>42019</c:v>
                </c:pt>
                <c:pt idx="1167">
                  <c:v>42020</c:v>
                </c:pt>
                <c:pt idx="1168">
                  <c:v>42023</c:v>
                </c:pt>
                <c:pt idx="1169">
                  <c:v>42024</c:v>
                </c:pt>
                <c:pt idx="1170">
                  <c:v>42025</c:v>
                </c:pt>
                <c:pt idx="1171">
                  <c:v>42026</c:v>
                </c:pt>
                <c:pt idx="1172">
                  <c:v>42027</c:v>
                </c:pt>
                <c:pt idx="1173">
                  <c:v>42030</c:v>
                </c:pt>
                <c:pt idx="1174">
                  <c:v>42031</c:v>
                </c:pt>
                <c:pt idx="1175">
                  <c:v>42032</c:v>
                </c:pt>
                <c:pt idx="1176">
                  <c:v>42033</c:v>
                </c:pt>
                <c:pt idx="1177">
                  <c:v>42034</c:v>
                </c:pt>
                <c:pt idx="1178">
                  <c:v>42037</c:v>
                </c:pt>
                <c:pt idx="1179">
                  <c:v>42038</c:v>
                </c:pt>
                <c:pt idx="1180">
                  <c:v>42039</c:v>
                </c:pt>
                <c:pt idx="1181">
                  <c:v>42040</c:v>
                </c:pt>
                <c:pt idx="1182">
                  <c:v>42041</c:v>
                </c:pt>
                <c:pt idx="1183">
                  <c:v>42044</c:v>
                </c:pt>
                <c:pt idx="1184">
                  <c:v>42045</c:v>
                </c:pt>
                <c:pt idx="1185">
                  <c:v>42046</c:v>
                </c:pt>
                <c:pt idx="1186">
                  <c:v>42047</c:v>
                </c:pt>
                <c:pt idx="1187">
                  <c:v>42048</c:v>
                </c:pt>
                <c:pt idx="1188">
                  <c:v>42051</c:v>
                </c:pt>
                <c:pt idx="1189">
                  <c:v>42052</c:v>
                </c:pt>
                <c:pt idx="1190">
                  <c:v>42053</c:v>
                </c:pt>
                <c:pt idx="1191">
                  <c:v>42054</c:v>
                </c:pt>
                <c:pt idx="1192">
                  <c:v>42055</c:v>
                </c:pt>
                <c:pt idx="1193">
                  <c:v>42058</c:v>
                </c:pt>
                <c:pt idx="1194">
                  <c:v>42059</c:v>
                </c:pt>
                <c:pt idx="1195">
                  <c:v>42060</c:v>
                </c:pt>
                <c:pt idx="1196">
                  <c:v>42061</c:v>
                </c:pt>
                <c:pt idx="1197">
                  <c:v>42062</c:v>
                </c:pt>
                <c:pt idx="1198">
                  <c:v>42065</c:v>
                </c:pt>
                <c:pt idx="1199">
                  <c:v>42066</c:v>
                </c:pt>
                <c:pt idx="1200">
                  <c:v>42067</c:v>
                </c:pt>
                <c:pt idx="1201">
                  <c:v>42068</c:v>
                </c:pt>
                <c:pt idx="1202">
                  <c:v>42069</c:v>
                </c:pt>
                <c:pt idx="1203">
                  <c:v>42072</c:v>
                </c:pt>
                <c:pt idx="1204">
                  <c:v>42073</c:v>
                </c:pt>
                <c:pt idx="1205">
                  <c:v>42074</c:v>
                </c:pt>
                <c:pt idx="1206">
                  <c:v>42075</c:v>
                </c:pt>
                <c:pt idx="1207">
                  <c:v>42076</c:v>
                </c:pt>
                <c:pt idx="1208">
                  <c:v>42079</c:v>
                </c:pt>
                <c:pt idx="1209">
                  <c:v>42080</c:v>
                </c:pt>
                <c:pt idx="1210">
                  <c:v>42081</c:v>
                </c:pt>
                <c:pt idx="1211">
                  <c:v>42082</c:v>
                </c:pt>
                <c:pt idx="1212">
                  <c:v>42083</c:v>
                </c:pt>
                <c:pt idx="1213">
                  <c:v>42086</c:v>
                </c:pt>
                <c:pt idx="1214">
                  <c:v>42087</c:v>
                </c:pt>
                <c:pt idx="1215">
                  <c:v>42088</c:v>
                </c:pt>
                <c:pt idx="1216">
                  <c:v>42089</c:v>
                </c:pt>
                <c:pt idx="1217">
                  <c:v>42090</c:v>
                </c:pt>
                <c:pt idx="1218">
                  <c:v>42093</c:v>
                </c:pt>
                <c:pt idx="1219">
                  <c:v>42094</c:v>
                </c:pt>
                <c:pt idx="1220">
                  <c:v>42095</c:v>
                </c:pt>
                <c:pt idx="1221">
                  <c:v>42096</c:v>
                </c:pt>
                <c:pt idx="1222">
                  <c:v>42097</c:v>
                </c:pt>
                <c:pt idx="1223">
                  <c:v>42100</c:v>
                </c:pt>
                <c:pt idx="1224">
                  <c:v>42101</c:v>
                </c:pt>
                <c:pt idx="1225">
                  <c:v>42102</c:v>
                </c:pt>
                <c:pt idx="1226">
                  <c:v>42103</c:v>
                </c:pt>
                <c:pt idx="1227">
                  <c:v>42104</c:v>
                </c:pt>
                <c:pt idx="1228">
                  <c:v>42107</c:v>
                </c:pt>
                <c:pt idx="1229">
                  <c:v>42108</c:v>
                </c:pt>
                <c:pt idx="1230">
                  <c:v>42109</c:v>
                </c:pt>
                <c:pt idx="1231">
                  <c:v>42110</c:v>
                </c:pt>
                <c:pt idx="1232">
                  <c:v>42111</c:v>
                </c:pt>
                <c:pt idx="1233">
                  <c:v>42114</c:v>
                </c:pt>
                <c:pt idx="1234">
                  <c:v>42115</c:v>
                </c:pt>
                <c:pt idx="1235">
                  <c:v>42116</c:v>
                </c:pt>
                <c:pt idx="1236">
                  <c:v>42117</c:v>
                </c:pt>
                <c:pt idx="1237">
                  <c:v>42118</c:v>
                </c:pt>
                <c:pt idx="1238">
                  <c:v>42121</c:v>
                </c:pt>
                <c:pt idx="1239">
                  <c:v>42122</c:v>
                </c:pt>
                <c:pt idx="1240">
                  <c:v>42123</c:v>
                </c:pt>
                <c:pt idx="1241">
                  <c:v>42124</c:v>
                </c:pt>
                <c:pt idx="1242">
                  <c:v>42125</c:v>
                </c:pt>
                <c:pt idx="1243">
                  <c:v>42128</c:v>
                </c:pt>
                <c:pt idx="1244">
                  <c:v>42129</c:v>
                </c:pt>
                <c:pt idx="1245">
                  <c:v>42130</c:v>
                </c:pt>
                <c:pt idx="1246">
                  <c:v>42131</c:v>
                </c:pt>
                <c:pt idx="1247">
                  <c:v>42132</c:v>
                </c:pt>
                <c:pt idx="1248">
                  <c:v>42135</c:v>
                </c:pt>
                <c:pt idx="1249">
                  <c:v>42136</c:v>
                </c:pt>
                <c:pt idx="1250">
                  <c:v>42137</c:v>
                </c:pt>
                <c:pt idx="1251">
                  <c:v>42138</c:v>
                </c:pt>
                <c:pt idx="1252">
                  <c:v>42139</c:v>
                </c:pt>
                <c:pt idx="1253">
                  <c:v>42142</c:v>
                </c:pt>
                <c:pt idx="1254">
                  <c:v>42143</c:v>
                </c:pt>
                <c:pt idx="1255">
                  <c:v>42144</c:v>
                </c:pt>
                <c:pt idx="1256">
                  <c:v>42145</c:v>
                </c:pt>
                <c:pt idx="1257">
                  <c:v>42146</c:v>
                </c:pt>
                <c:pt idx="1258">
                  <c:v>42149</c:v>
                </c:pt>
                <c:pt idx="1259">
                  <c:v>42150</c:v>
                </c:pt>
                <c:pt idx="1260">
                  <c:v>42151</c:v>
                </c:pt>
                <c:pt idx="1261">
                  <c:v>42152</c:v>
                </c:pt>
                <c:pt idx="1262">
                  <c:v>42153</c:v>
                </c:pt>
                <c:pt idx="1263">
                  <c:v>42156</c:v>
                </c:pt>
                <c:pt idx="1264">
                  <c:v>42157</c:v>
                </c:pt>
                <c:pt idx="1265">
                  <c:v>42158</c:v>
                </c:pt>
                <c:pt idx="1266">
                  <c:v>42159</c:v>
                </c:pt>
                <c:pt idx="1267">
                  <c:v>42160</c:v>
                </c:pt>
                <c:pt idx="1268">
                  <c:v>42163</c:v>
                </c:pt>
                <c:pt idx="1269">
                  <c:v>42164</c:v>
                </c:pt>
                <c:pt idx="1270">
                  <c:v>42165</c:v>
                </c:pt>
                <c:pt idx="1271">
                  <c:v>42166</c:v>
                </c:pt>
                <c:pt idx="1272">
                  <c:v>42167</c:v>
                </c:pt>
                <c:pt idx="1273">
                  <c:v>42170</c:v>
                </c:pt>
                <c:pt idx="1274">
                  <c:v>42171</c:v>
                </c:pt>
                <c:pt idx="1275">
                  <c:v>42172</c:v>
                </c:pt>
                <c:pt idx="1276">
                  <c:v>42173</c:v>
                </c:pt>
                <c:pt idx="1277">
                  <c:v>42174</c:v>
                </c:pt>
                <c:pt idx="1278">
                  <c:v>42177</c:v>
                </c:pt>
                <c:pt idx="1279">
                  <c:v>42178</c:v>
                </c:pt>
                <c:pt idx="1280">
                  <c:v>42179</c:v>
                </c:pt>
                <c:pt idx="1281">
                  <c:v>42180</c:v>
                </c:pt>
                <c:pt idx="1282">
                  <c:v>42181</c:v>
                </c:pt>
                <c:pt idx="1283">
                  <c:v>42184</c:v>
                </c:pt>
                <c:pt idx="1284">
                  <c:v>42185</c:v>
                </c:pt>
                <c:pt idx="1285">
                  <c:v>42186</c:v>
                </c:pt>
                <c:pt idx="1286">
                  <c:v>42187</c:v>
                </c:pt>
                <c:pt idx="1287">
                  <c:v>42188</c:v>
                </c:pt>
                <c:pt idx="1288">
                  <c:v>42191</c:v>
                </c:pt>
                <c:pt idx="1289">
                  <c:v>42192</c:v>
                </c:pt>
                <c:pt idx="1290">
                  <c:v>42193</c:v>
                </c:pt>
                <c:pt idx="1291">
                  <c:v>42194</c:v>
                </c:pt>
                <c:pt idx="1292">
                  <c:v>42195</c:v>
                </c:pt>
                <c:pt idx="1293">
                  <c:v>42198</c:v>
                </c:pt>
                <c:pt idx="1294">
                  <c:v>42199</c:v>
                </c:pt>
                <c:pt idx="1295">
                  <c:v>42200</c:v>
                </c:pt>
                <c:pt idx="1296">
                  <c:v>42201</c:v>
                </c:pt>
                <c:pt idx="1297">
                  <c:v>42202</c:v>
                </c:pt>
                <c:pt idx="1298">
                  <c:v>42205</c:v>
                </c:pt>
                <c:pt idx="1299">
                  <c:v>42206</c:v>
                </c:pt>
                <c:pt idx="1300">
                  <c:v>42207</c:v>
                </c:pt>
                <c:pt idx="1301">
                  <c:v>42208</c:v>
                </c:pt>
                <c:pt idx="1302">
                  <c:v>42209</c:v>
                </c:pt>
                <c:pt idx="1303">
                  <c:v>42212</c:v>
                </c:pt>
                <c:pt idx="1304">
                  <c:v>42213</c:v>
                </c:pt>
                <c:pt idx="1305">
                  <c:v>42214</c:v>
                </c:pt>
                <c:pt idx="1306">
                  <c:v>42215</c:v>
                </c:pt>
                <c:pt idx="1307">
                  <c:v>42216</c:v>
                </c:pt>
                <c:pt idx="1308">
                  <c:v>42219</c:v>
                </c:pt>
                <c:pt idx="1309">
                  <c:v>42220</c:v>
                </c:pt>
                <c:pt idx="1310">
                  <c:v>42221</c:v>
                </c:pt>
                <c:pt idx="1311">
                  <c:v>42222</c:v>
                </c:pt>
                <c:pt idx="1312">
                  <c:v>42223</c:v>
                </c:pt>
                <c:pt idx="1313">
                  <c:v>42226</c:v>
                </c:pt>
                <c:pt idx="1314">
                  <c:v>42227</c:v>
                </c:pt>
                <c:pt idx="1315">
                  <c:v>42228</c:v>
                </c:pt>
                <c:pt idx="1316">
                  <c:v>42229</c:v>
                </c:pt>
                <c:pt idx="1317">
                  <c:v>42230</c:v>
                </c:pt>
                <c:pt idx="1318">
                  <c:v>42233</c:v>
                </c:pt>
                <c:pt idx="1319">
                  <c:v>42234</c:v>
                </c:pt>
                <c:pt idx="1320">
                  <c:v>42235</c:v>
                </c:pt>
                <c:pt idx="1321">
                  <c:v>42236</c:v>
                </c:pt>
                <c:pt idx="1322">
                  <c:v>42237</c:v>
                </c:pt>
                <c:pt idx="1323">
                  <c:v>42240</c:v>
                </c:pt>
                <c:pt idx="1324">
                  <c:v>42241</c:v>
                </c:pt>
                <c:pt idx="1325">
                  <c:v>42242</c:v>
                </c:pt>
                <c:pt idx="1326">
                  <c:v>42243</c:v>
                </c:pt>
                <c:pt idx="1327">
                  <c:v>42244</c:v>
                </c:pt>
                <c:pt idx="1328">
                  <c:v>42247</c:v>
                </c:pt>
                <c:pt idx="1329">
                  <c:v>42248</c:v>
                </c:pt>
                <c:pt idx="1330">
                  <c:v>42249</c:v>
                </c:pt>
                <c:pt idx="1331">
                  <c:v>42250</c:v>
                </c:pt>
                <c:pt idx="1332">
                  <c:v>42251</c:v>
                </c:pt>
                <c:pt idx="1333">
                  <c:v>42254</c:v>
                </c:pt>
                <c:pt idx="1334">
                  <c:v>42255</c:v>
                </c:pt>
                <c:pt idx="1335">
                  <c:v>42256</c:v>
                </c:pt>
                <c:pt idx="1336">
                  <c:v>42257</c:v>
                </c:pt>
                <c:pt idx="1337">
                  <c:v>42258</c:v>
                </c:pt>
                <c:pt idx="1338">
                  <c:v>42261</c:v>
                </c:pt>
                <c:pt idx="1339">
                  <c:v>42262</c:v>
                </c:pt>
                <c:pt idx="1340">
                  <c:v>42263</c:v>
                </c:pt>
                <c:pt idx="1341">
                  <c:v>42264</c:v>
                </c:pt>
                <c:pt idx="1342">
                  <c:v>42265</c:v>
                </c:pt>
                <c:pt idx="1343">
                  <c:v>42268</c:v>
                </c:pt>
                <c:pt idx="1344">
                  <c:v>42269</c:v>
                </c:pt>
                <c:pt idx="1345">
                  <c:v>42270</c:v>
                </c:pt>
                <c:pt idx="1346">
                  <c:v>42271</c:v>
                </c:pt>
                <c:pt idx="1347">
                  <c:v>42272</c:v>
                </c:pt>
                <c:pt idx="1348">
                  <c:v>42275</c:v>
                </c:pt>
                <c:pt idx="1349">
                  <c:v>42276</c:v>
                </c:pt>
                <c:pt idx="1350">
                  <c:v>42277</c:v>
                </c:pt>
                <c:pt idx="1351">
                  <c:v>42278</c:v>
                </c:pt>
                <c:pt idx="1352">
                  <c:v>42279</c:v>
                </c:pt>
                <c:pt idx="1353">
                  <c:v>42282</c:v>
                </c:pt>
                <c:pt idx="1354">
                  <c:v>42283</c:v>
                </c:pt>
                <c:pt idx="1355">
                  <c:v>42284</c:v>
                </c:pt>
                <c:pt idx="1356">
                  <c:v>42285</c:v>
                </c:pt>
                <c:pt idx="1357">
                  <c:v>42286</c:v>
                </c:pt>
                <c:pt idx="1358">
                  <c:v>42289</c:v>
                </c:pt>
                <c:pt idx="1359">
                  <c:v>42290</c:v>
                </c:pt>
                <c:pt idx="1360">
                  <c:v>42291</c:v>
                </c:pt>
                <c:pt idx="1361">
                  <c:v>42292</c:v>
                </c:pt>
                <c:pt idx="1362">
                  <c:v>42293</c:v>
                </c:pt>
                <c:pt idx="1363">
                  <c:v>42296</c:v>
                </c:pt>
                <c:pt idx="1364">
                  <c:v>42297</c:v>
                </c:pt>
                <c:pt idx="1365">
                  <c:v>42298</c:v>
                </c:pt>
                <c:pt idx="1366">
                  <c:v>42299</c:v>
                </c:pt>
                <c:pt idx="1367">
                  <c:v>42300</c:v>
                </c:pt>
                <c:pt idx="1368">
                  <c:v>42303</c:v>
                </c:pt>
                <c:pt idx="1369">
                  <c:v>42304</c:v>
                </c:pt>
                <c:pt idx="1370">
                  <c:v>42305</c:v>
                </c:pt>
                <c:pt idx="1371">
                  <c:v>42306</c:v>
                </c:pt>
                <c:pt idx="1372">
                  <c:v>42307</c:v>
                </c:pt>
                <c:pt idx="1373">
                  <c:v>42310</c:v>
                </c:pt>
                <c:pt idx="1374">
                  <c:v>42311</c:v>
                </c:pt>
                <c:pt idx="1375">
                  <c:v>42312</c:v>
                </c:pt>
                <c:pt idx="1376">
                  <c:v>42313</c:v>
                </c:pt>
                <c:pt idx="1377">
                  <c:v>42314</c:v>
                </c:pt>
                <c:pt idx="1378">
                  <c:v>42317</c:v>
                </c:pt>
                <c:pt idx="1379">
                  <c:v>42318</c:v>
                </c:pt>
                <c:pt idx="1380">
                  <c:v>42319</c:v>
                </c:pt>
                <c:pt idx="1381">
                  <c:v>42320</c:v>
                </c:pt>
                <c:pt idx="1382">
                  <c:v>42321</c:v>
                </c:pt>
                <c:pt idx="1383">
                  <c:v>42324</c:v>
                </c:pt>
                <c:pt idx="1384">
                  <c:v>42325</c:v>
                </c:pt>
                <c:pt idx="1385">
                  <c:v>42326</c:v>
                </c:pt>
                <c:pt idx="1386">
                  <c:v>42327</c:v>
                </c:pt>
                <c:pt idx="1387">
                  <c:v>42328</c:v>
                </c:pt>
                <c:pt idx="1388">
                  <c:v>42331</c:v>
                </c:pt>
                <c:pt idx="1389">
                  <c:v>42332</c:v>
                </c:pt>
                <c:pt idx="1390">
                  <c:v>42333</c:v>
                </c:pt>
                <c:pt idx="1391">
                  <c:v>42334</c:v>
                </c:pt>
                <c:pt idx="1392">
                  <c:v>42335</c:v>
                </c:pt>
                <c:pt idx="1393">
                  <c:v>42338</c:v>
                </c:pt>
                <c:pt idx="1394">
                  <c:v>42339</c:v>
                </c:pt>
                <c:pt idx="1395">
                  <c:v>42340</c:v>
                </c:pt>
                <c:pt idx="1396">
                  <c:v>42341</c:v>
                </c:pt>
                <c:pt idx="1397">
                  <c:v>42342</c:v>
                </c:pt>
                <c:pt idx="1398">
                  <c:v>42345</c:v>
                </c:pt>
                <c:pt idx="1399">
                  <c:v>42346</c:v>
                </c:pt>
                <c:pt idx="1400">
                  <c:v>42347</c:v>
                </c:pt>
                <c:pt idx="1401">
                  <c:v>42348</c:v>
                </c:pt>
                <c:pt idx="1402">
                  <c:v>42349</c:v>
                </c:pt>
                <c:pt idx="1403">
                  <c:v>42352</c:v>
                </c:pt>
                <c:pt idx="1404">
                  <c:v>42353</c:v>
                </c:pt>
                <c:pt idx="1405">
                  <c:v>42354</c:v>
                </c:pt>
                <c:pt idx="1406">
                  <c:v>42355</c:v>
                </c:pt>
                <c:pt idx="1407">
                  <c:v>42356</c:v>
                </c:pt>
                <c:pt idx="1408">
                  <c:v>42359</c:v>
                </c:pt>
                <c:pt idx="1409">
                  <c:v>42360</c:v>
                </c:pt>
                <c:pt idx="1410">
                  <c:v>42361</c:v>
                </c:pt>
                <c:pt idx="1411">
                  <c:v>42362</c:v>
                </c:pt>
                <c:pt idx="1412">
                  <c:v>42363</c:v>
                </c:pt>
                <c:pt idx="1413">
                  <c:v>42366</c:v>
                </c:pt>
                <c:pt idx="1414">
                  <c:v>42367</c:v>
                </c:pt>
                <c:pt idx="1415">
                  <c:v>42368</c:v>
                </c:pt>
                <c:pt idx="1416">
                  <c:v>42369</c:v>
                </c:pt>
                <c:pt idx="1417">
                  <c:v>42370</c:v>
                </c:pt>
                <c:pt idx="1418">
                  <c:v>42373</c:v>
                </c:pt>
                <c:pt idx="1419">
                  <c:v>42374</c:v>
                </c:pt>
                <c:pt idx="1420">
                  <c:v>42375</c:v>
                </c:pt>
                <c:pt idx="1421">
                  <c:v>42376</c:v>
                </c:pt>
                <c:pt idx="1422">
                  <c:v>42377</c:v>
                </c:pt>
                <c:pt idx="1423">
                  <c:v>42380</c:v>
                </c:pt>
                <c:pt idx="1424">
                  <c:v>42381</c:v>
                </c:pt>
                <c:pt idx="1425">
                  <c:v>42382</c:v>
                </c:pt>
                <c:pt idx="1426">
                  <c:v>42383</c:v>
                </c:pt>
                <c:pt idx="1427">
                  <c:v>42384</c:v>
                </c:pt>
                <c:pt idx="1428">
                  <c:v>42387</c:v>
                </c:pt>
                <c:pt idx="1429">
                  <c:v>42388</c:v>
                </c:pt>
                <c:pt idx="1430">
                  <c:v>42389</c:v>
                </c:pt>
                <c:pt idx="1431">
                  <c:v>42390</c:v>
                </c:pt>
                <c:pt idx="1432">
                  <c:v>42391</c:v>
                </c:pt>
                <c:pt idx="1433">
                  <c:v>42394</c:v>
                </c:pt>
                <c:pt idx="1434">
                  <c:v>42395</c:v>
                </c:pt>
                <c:pt idx="1435">
                  <c:v>42396</c:v>
                </c:pt>
                <c:pt idx="1436">
                  <c:v>42397</c:v>
                </c:pt>
                <c:pt idx="1437">
                  <c:v>42398</c:v>
                </c:pt>
                <c:pt idx="1438">
                  <c:v>42401</c:v>
                </c:pt>
                <c:pt idx="1439">
                  <c:v>42402</c:v>
                </c:pt>
                <c:pt idx="1440">
                  <c:v>42403</c:v>
                </c:pt>
                <c:pt idx="1441">
                  <c:v>42404</c:v>
                </c:pt>
                <c:pt idx="1442">
                  <c:v>42405</c:v>
                </c:pt>
                <c:pt idx="1443">
                  <c:v>42408</c:v>
                </c:pt>
                <c:pt idx="1444">
                  <c:v>42409</c:v>
                </c:pt>
              </c:numCache>
            </c:numRef>
          </c:cat>
          <c:val>
            <c:numRef>
              <c:f>'Premio mx cambiario'!$V$3:$V$121728</c:f>
              <c:numCache>
                <c:formatCode>0</c:formatCode>
                <c:ptCount val="121726"/>
                <c:pt idx="0">
                  <c:v>106.38999999999999</c:v>
                </c:pt>
                <c:pt idx="1">
                  <c:v>111.45</c:v>
                </c:pt>
                <c:pt idx="2">
                  <c:v>112.52999999999997</c:v>
                </c:pt>
                <c:pt idx="3">
                  <c:v>114.95999999999995</c:v>
                </c:pt>
                <c:pt idx="4">
                  <c:v>107.57000000000004</c:v>
                </c:pt>
                <c:pt idx="5">
                  <c:v>103.08999999999995</c:v>
                </c:pt>
                <c:pt idx="6">
                  <c:v>108.53999999999999</c:v>
                </c:pt>
                <c:pt idx="7">
                  <c:v>106.76</c:v>
                </c:pt>
                <c:pt idx="8">
                  <c:v>104.06999999999998</c:v>
                </c:pt>
                <c:pt idx="9">
                  <c:v>109.14000000000001</c:v>
                </c:pt>
                <c:pt idx="10">
                  <c:v>109.06999999999995</c:v>
                </c:pt>
                <c:pt idx="11">
                  <c:v>104.97999999999999</c:v>
                </c:pt>
                <c:pt idx="12">
                  <c:v>104.25999999999998</c:v>
                </c:pt>
                <c:pt idx="13">
                  <c:v>124.83</c:v>
                </c:pt>
                <c:pt idx="14">
                  <c:v>121.82</c:v>
                </c:pt>
                <c:pt idx="15">
                  <c:v>121.97</c:v>
                </c:pt>
                <c:pt idx="16">
                  <c:v>127.47999999999999</c:v>
                </c:pt>
                <c:pt idx="17">
                  <c:v>125.00000000000004</c:v>
                </c:pt>
                <c:pt idx="18">
                  <c:v>141.58000000000004</c:v>
                </c:pt>
                <c:pt idx="19">
                  <c:v>154.12</c:v>
                </c:pt>
                <c:pt idx="20">
                  <c:v>180.21999999999997</c:v>
                </c:pt>
                <c:pt idx="21">
                  <c:v>185.15</c:v>
                </c:pt>
                <c:pt idx="22">
                  <c:v>153.03999999999996</c:v>
                </c:pt>
                <c:pt idx="23">
                  <c:v>152.35</c:v>
                </c:pt>
                <c:pt idx="24">
                  <c:v>136.50000000000003</c:v>
                </c:pt>
                <c:pt idx="25">
                  <c:v>136.79000000000002</c:v>
                </c:pt>
                <c:pt idx="26">
                  <c:v>145.55999999999995</c:v>
                </c:pt>
                <c:pt idx="27">
                  <c:v>143.81</c:v>
                </c:pt>
                <c:pt idx="28">
                  <c:v>158.07999999999996</c:v>
                </c:pt>
                <c:pt idx="29">
                  <c:v>163.57999999999998</c:v>
                </c:pt>
                <c:pt idx="30">
                  <c:v>180.14000000000001</c:v>
                </c:pt>
                <c:pt idx="31">
                  <c:v>174.51</c:v>
                </c:pt>
                <c:pt idx="32">
                  <c:v>181.57999999999998</c:v>
                </c:pt>
                <c:pt idx="33">
                  <c:v>184.32000000000005</c:v>
                </c:pt>
                <c:pt idx="34">
                  <c:v>180.64</c:v>
                </c:pt>
                <c:pt idx="35">
                  <c:v>155.75</c:v>
                </c:pt>
                <c:pt idx="36">
                  <c:v>167.77999999999994</c:v>
                </c:pt>
                <c:pt idx="37">
                  <c:v>162.41999999999996</c:v>
                </c:pt>
                <c:pt idx="38">
                  <c:v>162.88999999999999</c:v>
                </c:pt>
                <c:pt idx="39">
                  <c:v>151.10000000000002</c:v>
                </c:pt>
                <c:pt idx="40">
                  <c:v>152.60999999999996</c:v>
                </c:pt>
                <c:pt idx="41">
                  <c:v>166.87000000000003</c:v>
                </c:pt>
                <c:pt idx="42">
                  <c:v>175.38</c:v>
                </c:pt>
                <c:pt idx="43">
                  <c:v>175.02999999999997</c:v>
                </c:pt>
                <c:pt idx="44">
                  <c:v>172.20999999999998</c:v>
                </c:pt>
                <c:pt idx="45">
                  <c:v>155.17000000000002</c:v>
                </c:pt>
                <c:pt idx="46">
                  <c:v>163.04000000000002</c:v>
                </c:pt>
                <c:pt idx="47">
                  <c:v>160.21000000000006</c:v>
                </c:pt>
                <c:pt idx="48">
                  <c:v>154.54999999999995</c:v>
                </c:pt>
                <c:pt idx="49">
                  <c:v>151.99000000000004</c:v>
                </c:pt>
                <c:pt idx="50">
                  <c:v>150.12999999999997</c:v>
                </c:pt>
                <c:pt idx="51">
                  <c:v>145.45000000000005</c:v>
                </c:pt>
                <c:pt idx="52">
                  <c:v>142.96</c:v>
                </c:pt>
                <c:pt idx="53">
                  <c:v>152.95999999999998</c:v>
                </c:pt>
                <c:pt idx="54">
                  <c:v>153.69999999999999</c:v>
                </c:pt>
                <c:pt idx="55">
                  <c:v>153.39000000000001</c:v>
                </c:pt>
                <c:pt idx="56">
                  <c:v>155.11999999999998</c:v>
                </c:pt>
                <c:pt idx="57">
                  <c:v>158.90000000000003</c:v>
                </c:pt>
                <c:pt idx="58">
                  <c:v>163.39000000000001</c:v>
                </c:pt>
                <c:pt idx="59">
                  <c:v>162.69</c:v>
                </c:pt>
                <c:pt idx="60">
                  <c:v>160.20000000000005</c:v>
                </c:pt>
                <c:pt idx="61">
                  <c:v>158.20000000000002</c:v>
                </c:pt>
                <c:pt idx="62">
                  <c:v>158.16999999999996</c:v>
                </c:pt>
                <c:pt idx="63">
                  <c:v>156.58000000000004</c:v>
                </c:pt>
                <c:pt idx="64">
                  <c:v>149.07000000000005</c:v>
                </c:pt>
                <c:pt idx="65">
                  <c:v>142.44</c:v>
                </c:pt>
                <c:pt idx="66">
                  <c:v>143.89999999999995</c:v>
                </c:pt>
                <c:pt idx="67">
                  <c:v>141.12</c:v>
                </c:pt>
                <c:pt idx="68">
                  <c:v>142.22000000000003</c:v>
                </c:pt>
                <c:pt idx="69">
                  <c:v>151.94</c:v>
                </c:pt>
                <c:pt idx="70">
                  <c:v>155.53000000000003</c:v>
                </c:pt>
                <c:pt idx="71">
                  <c:v>158.95000000000002</c:v>
                </c:pt>
                <c:pt idx="72">
                  <c:v>151.82999999999996</c:v>
                </c:pt>
                <c:pt idx="73">
                  <c:v>147.18999999999997</c:v>
                </c:pt>
                <c:pt idx="74">
                  <c:v>154.28000000000003</c:v>
                </c:pt>
                <c:pt idx="75">
                  <c:v>139.47000000000003</c:v>
                </c:pt>
                <c:pt idx="76">
                  <c:v>133.57000000000002</c:v>
                </c:pt>
                <c:pt idx="77">
                  <c:v>131.46000000000004</c:v>
                </c:pt>
                <c:pt idx="78">
                  <c:v>125.05000000000001</c:v>
                </c:pt>
                <c:pt idx="79">
                  <c:v>130.39999999999998</c:v>
                </c:pt>
                <c:pt idx="80">
                  <c:v>129.35999999999996</c:v>
                </c:pt>
                <c:pt idx="81">
                  <c:v>135.58000000000004</c:v>
                </c:pt>
                <c:pt idx="82">
                  <c:v>121.90999999999997</c:v>
                </c:pt>
                <c:pt idx="83">
                  <c:v>115.44999999999996</c:v>
                </c:pt>
                <c:pt idx="84">
                  <c:v>110.32000000000002</c:v>
                </c:pt>
                <c:pt idx="85">
                  <c:v>115.49000000000001</c:v>
                </c:pt>
                <c:pt idx="86">
                  <c:v>119.63999999999997</c:v>
                </c:pt>
                <c:pt idx="87">
                  <c:v>110.81000000000003</c:v>
                </c:pt>
                <c:pt idx="88">
                  <c:v>116.86999999999999</c:v>
                </c:pt>
                <c:pt idx="89">
                  <c:v>123.66000000000001</c:v>
                </c:pt>
                <c:pt idx="90">
                  <c:v>117.75000000000003</c:v>
                </c:pt>
                <c:pt idx="91">
                  <c:v>125.04000000000003</c:v>
                </c:pt>
                <c:pt idx="92">
                  <c:v>134.64000000000001</c:v>
                </c:pt>
                <c:pt idx="93">
                  <c:v>116.89000000000003</c:v>
                </c:pt>
                <c:pt idx="94">
                  <c:v>114.59000000000002</c:v>
                </c:pt>
                <c:pt idx="95">
                  <c:v>115.99999999999997</c:v>
                </c:pt>
                <c:pt idx="96">
                  <c:v>114.34000000000002</c:v>
                </c:pt>
                <c:pt idx="97">
                  <c:v>114.88999999999999</c:v>
                </c:pt>
                <c:pt idx="98">
                  <c:v>127.49999999999999</c:v>
                </c:pt>
                <c:pt idx="99">
                  <c:v>132.30000000000004</c:v>
                </c:pt>
                <c:pt idx="100">
                  <c:v>144.35000000000002</c:v>
                </c:pt>
                <c:pt idx="101">
                  <c:v>134.02999999999997</c:v>
                </c:pt>
                <c:pt idx="102">
                  <c:v>149.74999999999997</c:v>
                </c:pt>
                <c:pt idx="103">
                  <c:v>153.27000000000001</c:v>
                </c:pt>
                <c:pt idx="104">
                  <c:v>139.9</c:v>
                </c:pt>
                <c:pt idx="105">
                  <c:v>146.29000000000002</c:v>
                </c:pt>
                <c:pt idx="106">
                  <c:v>136.29999999999995</c:v>
                </c:pt>
                <c:pt idx="107">
                  <c:v>134.74999999999997</c:v>
                </c:pt>
                <c:pt idx="108">
                  <c:v>150.95999999999998</c:v>
                </c:pt>
                <c:pt idx="109">
                  <c:v>152.65000000000003</c:v>
                </c:pt>
                <c:pt idx="110">
                  <c:v>143.22</c:v>
                </c:pt>
                <c:pt idx="111">
                  <c:v>138.82999999999996</c:v>
                </c:pt>
                <c:pt idx="112">
                  <c:v>138.60000000000002</c:v>
                </c:pt>
                <c:pt idx="113">
                  <c:v>137.29999999999993</c:v>
                </c:pt>
                <c:pt idx="114">
                  <c:v>128.73000000000002</c:v>
                </c:pt>
                <c:pt idx="115">
                  <c:v>120.81999999999996</c:v>
                </c:pt>
                <c:pt idx="116">
                  <c:v>127.47999999999995</c:v>
                </c:pt>
                <c:pt idx="117">
                  <c:v>128.84000000000003</c:v>
                </c:pt>
                <c:pt idx="118">
                  <c:v>148.32999999999998</c:v>
                </c:pt>
                <c:pt idx="119">
                  <c:v>136.77000000000001</c:v>
                </c:pt>
                <c:pt idx="120">
                  <c:v>138.79000000000002</c:v>
                </c:pt>
                <c:pt idx="121">
                  <c:v>130.80000000000004</c:v>
                </c:pt>
                <c:pt idx="122">
                  <c:v>129.78</c:v>
                </c:pt>
                <c:pt idx="123">
                  <c:v>126.26999999999997</c:v>
                </c:pt>
                <c:pt idx="124">
                  <c:v>118.63000000000001</c:v>
                </c:pt>
                <c:pt idx="125">
                  <c:v>116.61999999999999</c:v>
                </c:pt>
                <c:pt idx="126">
                  <c:v>116.33</c:v>
                </c:pt>
                <c:pt idx="127">
                  <c:v>119.22000000000001</c:v>
                </c:pt>
                <c:pt idx="128">
                  <c:v>127.59</c:v>
                </c:pt>
                <c:pt idx="129">
                  <c:v>130.09</c:v>
                </c:pt>
                <c:pt idx="130">
                  <c:v>127.47000000000001</c:v>
                </c:pt>
                <c:pt idx="131">
                  <c:v>137.20000000000005</c:v>
                </c:pt>
                <c:pt idx="132">
                  <c:v>127.42</c:v>
                </c:pt>
                <c:pt idx="133">
                  <c:v>127.08</c:v>
                </c:pt>
                <c:pt idx="134">
                  <c:v>128.16</c:v>
                </c:pt>
                <c:pt idx="135">
                  <c:v>131.15999999999994</c:v>
                </c:pt>
                <c:pt idx="136">
                  <c:v>123.63999999999997</c:v>
                </c:pt>
                <c:pt idx="137">
                  <c:v>131.66999999999999</c:v>
                </c:pt>
                <c:pt idx="138">
                  <c:v>145.56</c:v>
                </c:pt>
                <c:pt idx="139">
                  <c:v>139.86000000000001</c:v>
                </c:pt>
                <c:pt idx="140">
                  <c:v>128.35999999999999</c:v>
                </c:pt>
                <c:pt idx="141">
                  <c:v>121.49000000000001</c:v>
                </c:pt>
                <c:pt idx="142">
                  <c:v>127.82</c:v>
                </c:pt>
                <c:pt idx="143">
                  <c:v>129.94000000000003</c:v>
                </c:pt>
                <c:pt idx="144">
                  <c:v>132.10999999999996</c:v>
                </c:pt>
                <c:pt idx="145">
                  <c:v>124.27000000000005</c:v>
                </c:pt>
                <c:pt idx="146">
                  <c:v>127.04999999999997</c:v>
                </c:pt>
                <c:pt idx="147">
                  <c:v>129.51999999999995</c:v>
                </c:pt>
                <c:pt idx="148">
                  <c:v>134.61999999999995</c:v>
                </c:pt>
                <c:pt idx="149">
                  <c:v>135.46000000000004</c:v>
                </c:pt>
                <c:pt idx="150">
                  <c:v>134.36000000000004</c:v>
                </c:pt>
                <c:pt idx="151">
                  <c:v>128.87000000000003</c:v>
                </c:pt>
                <c:pt idx="152">
                  <c:v>127.44999999999997</c:v>
                </c:pt>
                <c:pt idx="153">
                  <c:v>132.31000000000006</c:v>
                </c:pt>
                <c:pt idx="154">
                  <c:v>129.25999999999996</c:v>
                </c:pt>
                <c:pt idx="155">
                  <c:v>137.17000000000002</c:v>
                </c:pt>
                <c:pt idx="156">
                  <c:v>135.92000000000004</c:v>
                </c:pt>
                <c:pt idx="157">
                  <c:v>142.22999999999999</c:v>
                </c:pt>
                <c:pt idx="158">
                  <c:v>135.15</c:v>
                </c:pt>
                <c:pt idx="159">
                  <c:v>130.18</c:v>
                </c:pt>
                <c:pt idx="160">
                  <c:v>118.29</c:v>
                </c:pt>
                <c:pt idx="161">
                  <c:v>116.73000000000005</c:v>
                </c:pt>
                <c:pt idx="162">
                  <c:v>108.66000000000003</c:v>
                </c:pt>
                <c:pt idx="163">
                  <c:v>103.2</c:v>
                </c:pt>
                <c:pt idx="164">
                  <c:v>106.17000000000002</c:v>
                </c:pt>
                <c:pt idx="165">
                  <c:v>97.529999999999987</c:v>
                </c:pt>
                <c:pt idx="166">
                  <c:v>96.749999999999943</c:v>
                </c:pt>
                <c:pt idx="167">
                  <c:v>126.55999999999996</c:v>
                </c:pt>
                <c:pt idx="168">
                  <c:v>101.05000000000004</c:v>
                </c:pt>
                <c:pt idx="169">
                  <c:v>107.96999999999998</c:v>
                </c:pt>
                <c:pt idx="170">
                  <c:v>110.6</c:v>
                </c:pt>
                <c:pt idx="171">
                  <c:v>124.2</c:v>
                </c:pt>
                <c:pt idx="172">
                  <c:v>114.6</c:v>
                </c:pt>
                <c:pt idx="173">
                  <c:v>114.72000000000003</c:v>
                </c:pt>
                <c:pt idx="174">
                  <c:v>110.38000000000005</c:v>
                </c:pt>
                <c:pt idx="175">
                  <c:v>108.46999999999997</c:v>
                </c:pt>
                <c:pt idx="176">
                  <c:v>105.29000000000006</c:v>
                </c:pt>
                <c:pt idx="177">
                  <c:v>106.12999999999997</c:v>
                </c:pt>
                <c:pt idx="178">
                  <c:v>96.21999999999997</c:v>
                </c:pt>
                <c:pt idx="179">
                  <c:v>97.170000000000016</c:v>
                </c:pt>
                <c:pt idx="180">
                  <c:v>93.979999999999947</c:v>
                </c:pt>
                <c:pt idx="181">
                  <c:v>98.810000000000016</c:v>
                </c:pt>
                <c:pt idx="182">
                  <c:v>96.87</c:v>
                </c:pt>
                <c:pt idx="183">
                  <c:v>98.38</c:v>
                </c:pt>
                <c:pt idx="184">
                  <c:v>102.00999999999998</c:v>
                </c:pt>
                <c:pt idx="185">
                  <c:v>97.350000000000051</c:v>
                </c:pt>
                <c:pt idx="186">
                  <c:v>89.279999999999987</c:v>
                </c:pt>
                <c:pt idx="187">
                  <c:v>94.889999999999958</c:v>
                </c:pt>
                <c:pt idx="188">
                  <c:v>92.679999999999964</c:v>
                </c:pt>
                <c:pt idx="189">
                  <c:v>91.830000000000041</c:v>
                </c:pt>
                <c:pt idx="190">
                  <c:v>95.359999999999985</c:v>
                </c:pt>
                <c:pt idx="191">
                  <c:v>92.750000000000028</c:v>
                </c:pt>
                <c:pt idx="192">
                  <c:v>87.109999999999971</c:v>
                </c:pt>
                <c:pt idx="193">
                  <c:v>91.710000000000008</c:v>
                </c:pt>
                <c:pt idx="194">
                  <c:v>98.369999999999976</c:v>
                </c:pt>
                <c:pt idx="195">
                  <c:v>99.489999999999952</c:v>
                </c:pt>
                <c:pt idx="196">
                  <c:v>99.029999999999944</c:v>
                </c:pt>
                <c:pt idx="197">
                  <c:v>98.17</c:v>
                </c:pt>
                <c:pt idx="198">
                  <c:v>98.730000000000032</c:v>
                </c:pt>
                <c:pt idx="199">
                  <c:v>101.42999999999995</c:v>
                </c:pt>
                <c:pt idx="200">
                  <c:v>106.40000000000005</c:v>
                </c:pt>
                <c:pt idx="201">
                  <c:v>98.47999999999999</c:v>
                </c:pt>
                <c:pt idx="202">
                  <c:v>99.340000000000032</c:v>
                </c:pt>
                <c:pt idx="203">
                  <c:v>108.76999999999998</c:v>
                </c:pt>
                <c:pt idx="204">
                  <c:v>109.42000000000003</c:v>
                </c:pt>
                <c:pt idx="205">
                  <c:v>96.67000000000003</c:v>
                </c:pt>
                <c:pt idx="206">
                  <c:v>91.41</c:v>
                </c:pt>
                <c:pt idx="207">
                  <c:v>93.009999999999991</c:v>
                </c:pt>
                <c:pt idx="208">
                  <c:v>92.309999999999974</c:v>
                </c:pt>
                <c:pt idx="209">
                  <c:v>86.460000000000022</c:v>
                </c:pt>
                <c:pt idx="210">
                  <c:v>92.55000000000004</c:v>
                </c:pt>
                <c:pt idx="211">
                  <c:v>86.47</c:v>
                </c:pt>
                <c:pt idx="212">
                  <c:v>81.850000000000023</c:v>
                </c:pt>
                <c:pt idx="213">
                  <c:v>85.509999999999977</c:v>
                </c:pt>
                <c:pt idx="214">
                  <c:v>89.999999999999986</c:v>
                </c:pt>
                <c:pt idx="215">
                  <c:v>92.419999999999987</c:v>
                </c:pt>
                <c:pt idx="216">
                  <c:v>85.790000000000035</c:v>
                </c:pt>
                <c:pt idx="217">
                  <c:v>89.610000000000014</c:v>
                </c:pt>
                <c:pt idx="218">
                  <c:v>89.989999999999966</c:v>
                </c:pt>
                <c:pt idx="219">
                  <c:v>95.240000000000038</c:v>
                </c:pt>
                <c:pt idx="220">
                  <c:v>95.110000000000028</c:v>
                </c:pt>
                <c:pt idx="221">
                  <c:v>94.660000000000011</c:v>
                </c:pt>
                <c:pt idx="222">
                  <c:v>105.07999999999997</c:v>
                </c:pt>
                <c:pt idx="223">
                  <c:v>104.15</c:v>
                </c:pt>
                <c:pt idx="224">
                  <c:v>104.15</c:v>
                </c:pt>
                <c:pt idx="225">
                  <c:v>106.23</c:v>
                </c:pt>
                <c:pt idx="226">
                  <c:v>99.12</c:v>
                </c:pt>
                <c:pt idx="227">
                  <c:v>90.82999999999997</c:v>
                </c:pt>
                <c:pt idx="228">
                  <c:v>102.21000000000001</c:v>
                </c:pt>
                <c:pt idx="229">
                  <c:v>94.09999999999998</c:v>
                </c:pt>
                <c:pt idx="230">
                  <c:v>95.710000000000008</c:v>
                </c:pt>
                <c:pt idx="231">
                  <c:v>102.13000000000001</c:v>
                </c:pt>
                <c:pt idx="232">
                  <c:v>93.629999999999967</c:v>
                </c:pt>
                <c:pt idx="233">
                  <c:v>96.869999999999962</c:v>
                </c:pt>
                <c:pt idx="234">
                  <c:v>94.82</c:v>
                </c:pt>
                <c:pt idx="235">
                  <c:v>83.38000000000001</c:v>
                </c:pt>
                <c:pt idx="236">
                  <c:v>102.78</c:v>
                </c:pt>
                <c:pt idx="237">
                  <c:v>103.25999999999999</c:v>
                </c:pt>
                <c:pt idx="238">
                  <c:v>101.05</c:v>
                </c:pt>
                <c:pt idx="239">
                  <c:v>100</c:v>
                </c:pt>
                <c:pt idx="240">
                  <c:v>96.34999999999998</c:v>
                </c:pt>
                <c:pt idx="241">
                  <c:v>94.15</c:v>
                </c:pt>
                <c:pt idx="242">
                  <c:v>102.93999999999998</c:v>
                </c:pt>
                <c:pt idx="243">
                  <c:v>107.43999999999998</c:v>
                </c:pt>
                <c:pt idx="244">
                  <c:v>99.150000000000034</c:v>
                </c:pt>
                <c:pt idx="245">
                  <c:v>95.92</c:v>
                </c:pt>
                <c:pt idx="246">
                  <c:v>68.12</c:v>
                </c:pt>
                <c:pt idx="247">
                  <c:v>87.000000000000014</c:v>
                </c:pt>
                <c:pt idx="248">
                  <c:v>89.669999999999959</c:v>
                </c:pt>
                <c:pt idx="249">
                  <c:v>89.669999999999959</c:v>
                </c:pt>
                <c:pt idx="250">
                  <c:v>85.199999999999989</c:v>
                </c:pt>
                <c:pt idx="251">
                  <c:v>85.199999999999989</c:v>
                </c:pt>
                <c:pt idx="252">
                  <c:v>86.429999999999964</c:v>
                </c:pt>
                <c:pt idx="253">
                  <c:v>103.71999999999998</c:v>
                </c:pt>
                <c:pt idx="254">
                  <c:v>103.41</c:v>
                </c:pt>
                <c:pt idx="255">
                  <c:v>109.60000000000001</c:v>
                </c:pt>
                <c:pt idx="256">
                  <c:v>103.45999999999998</c:v>
                </c:pt>
                <c:pt idx="257">
                  <c:v>97.959999999999951</c:v>
                </c:pt>
                <c:pt idx="258">
                  <c:v>100.11999999999999</c:v>
                </c:pt>
                <c:pt idx="259">
                  <c:v>106.04</c:v>
                </c:pt>
                <c:pt idx="260">
                  <c:v>97.080000000000013</c:v>
                </c:pt>
                <c:pt idx="261">
                  <c:v>97.85</c:v>
                </c:pt>
                <c:pt idx="262">
                  <c:v>85.340000000000018</c:v>
                </c:pt>
                <c:pt idx="263">
                  <c:v>94.290000000000035</c:v>
                </c:pt>
                <c:pt idx="264">
                  <c:v>85.740000000000009</c:v>
                </c:pt>
                <c:pt idx="265">
                  <c:v>89.009999999999991</c:v>
                </c:pt>
                <c:pt idx="266">
                  <c:v>85.470000000000027</c:v>
                </c:pt>
                <c:pt idx="267">
                  <c:v>90.259999999999962</c:v>
                </c:pt>
                <c:pt idx="268">
                  <c:v>102.09000000000002</c:v>
                </c:pt>
                <c:pt idx="269">
                  <c:v>97.03</c:v>
                </c:pt>
                <c:pt idx="270">
                  <c:v>99.459999999999965</c:v>
                </c:pt>
                <c:pt idx="271">
                  <c:v>91.679999999999978</c:v>
                </c:pt>
                <c:pt idx="272">
                  <c:v>111.92000000000002</c:v>
                </c:pt>
                <c:pt idx="273">
                  <c:v>105.75000000000001</c:v>
                </c:pt>
                <c:pt idx="274">
                  <c:v>132.81</c:v>
                </c:pt>
                <c:pt idx="275">
                  <c:v>135.21999999999997</c:v>
                </c:pt>
                <c:pt idx="276">
                  <c:v>122.88999999999999</c:v>
                </c:pt>
                <c:pt idx="277">
                  <c:v>154.11000000000001</c:v>
                </c:pt>
                <c:pt idx="278">
                  <c:v>189.22000000000003</c:v>
                </c:pt>
                <c:pt idx="279">
                  <c:v>156.97</c:v>
                </c:pt>
                <c:pt idx="280">
                  <c:v>158.64000000000001</c:v>
                </c:pt>
                <c:pt idx="281">
                  <c:v>130.88000000000002</c:v>
                </c:pt>
                <c:pt idx="282">
                  <c:v>129.96000000000004</c:v>
                </c:pt>
                <c:pt idx="283">
                  <c:v>130.97</c:v>
                </c:pt>
                <c:pt idx="284">
                  <c:v>127.42</c:v>
                </c:pt>
                <c:pt idx="285">
                  <c:v>126.79999999999998</c:v>
                </c:pt>
                <c:pt idx="286">
                  <c:v>113.46000000000002</c:v>
                </c:pt>
                <c:pt idx="287">
                  <c:v>116.73999999999998</c:v>
                </c:pt>
                <c:pt idx="288">
                  <c:v>123.40999999999997</c:v>
                </c:pt>
                <c:pt idx="289">
                  <c:v>107.58999999999999</c:v>
                </c:pt>
                <c:pt idx="290">
                  <c:v>125.53</c:v>
                </c:pt>
                <c:pt idx="291">
                  <c:v>120.56</c:v>
                </c:pt>
                <c:pt idx="292">
                  <c:v>121.68</c:v>
                </c:pt>
                <c:pt idx="293">
                  <c:v>129.72999999999999</c:v>
                </c:pt>
                <c:pt idx="294">
                  <c:v>129.72999999999999</c:v>
                </c:pt>
                <c:pt idx="295">
                  <c:v>145.29999999999998</c:v>
                </c:pt>
                <c:pt idx="296">
                  <c:v>128.31</c:v>
                </c:pt>
                <c:pt idx="297">
                  <c:v>134.63000000000002</c:v>
                </c:pt>
                <c:pt idx="298">
                  <c:v>130.77000000000001</c:v>
                </c:pt>
                <c:pt idx="299">
                  <c:v>147.45000000000002</c:v>
                </c:pt>
                <c:pt idx="300">
                  <c:v>159.73999999999998</c:v>
                </c:pt>
                <c:pt idx="301">
                  <c:v>138.32999999999998</c:v>
                </c:pt>
                <c:pt idx="302">
                  <c:v>133.60000000000002</c:v>
                </c:pt>
                <c:pt idx="303">
                  <c:v>139.11000000000001</c:v>
                </c:pt>
                <c:pt idx="304">
                  <c:v>154.33999999999997</c:v>
                </c:pt>
                <c:pt idx="305">
                  <c:v>154.35000000000002</c:v>
                </c:pt>
                <c:pt idx="306">
                  <c:v>160.04</c:v>
                </c:pt>
                <c:pt idx="307">
                  <c:v>189.6</c:v>
                </c:pt>
                <c:pt idx="308">
                  <c:v>194.95999999999998</c:v>
                </c:pt>
                <c:pt idx="309">
                  <c:v>168.98</c:v>
                </c:pt>
                <c:pt idx="310">
                  <c:v>175.39000000000001</c:v>
                </c:pt>
                <c:pt idx="311">
                  <c:v>191.93</c:v>
                </c:pt>
                <c:pt idx="312">
                  <c:v>187.08</c:v>
                </c:pt>
                <c:pt idx="313">
                  <c:v>171.45999999999998</c:v>
                </c:pt>
                <c:pt idx="314">
                  <c:v>210.6</c:v>
                </c:pt>
                <c:pt idx="315">
                  <c:v>201.33</c:v>
                </c:pt>
                <c:pt idx="316">
                  <c:v>206.32999999999998</c:v>
                </c:pt>
                <c:pt idx="317">
                  <c:v>186.68</c:v>
                </c:pt>
                <c:pt idx="318">
                  <c:v>175.36</c:v>
                </c:pt>
                <c:pt idx="319">
                  <c:v>175.36</c:v>
                </c:pt>
                <c:pt idx="320">
                  <c:v>160.23999999999998</c:v>
                </c:pt>
                <c:pt idx="321">
                  <c:v>134.68999999999997</c:v>
                </c:pt>
                <c:pt idx="322">
                  <c:v>126.06000000000002</c:v>
                </c:pt>
                <c:pt idx="323">
                  <c:v>114.02999999999999</c:v>
                </c:pt>
                <c:pt idx="324">
                  <c:v>123.20000000000002</c:v>
                </c:pt>
                <c:pt idx="325">
                  <c:v>142.27000000000004</c:v>
                </c:pt>
                <c:pt idx="326">
                  <c:v>138.77000000000001</c:v>
                </c:pt>
                <c:pt idx="327">
                  <c:v>119.41999999999999</c:v>
                </c:pt>
                <c:pt idx="328">
                  <c:v>123.78</c:v>
                </c:pt>
                <c:pt idx="329">
                  <c:v>140.24</c:v>
                </c:pt>
                <c:pt idx="330">
                  <c:v>147.76</c:v>
                </c:pt>
                <c:pt idx="331">
                  <c:v>129.16000000000003</c:v>
                </c:pt>
                <c:pt idx="332">
                  <c:v>132.43</c:v>
                </c:pt>
                <c:pt idx="333">
                  <c:v>133.38999999999999</c:v>
                </c:pt>
                <c:pt idx="334">
                  <c:v>130.60999999999999</c:v>
                </c:pt>
                <c:pt idx="335">
                  <c:v>149.54999999999998</c:v>
                </c:pt>
                <c:pt idx="336">
                  <c:v>138.45999999999998</c:v>
                </c:pt>
                <c:pt idx="337">
                  <c:v>138.45999999999998</c:v>
                </c:pt>
                <c:pt idx="338">
                  <c:v>138.44</c:v>
                </c:pt>
                <c:pt idx="339">
                  <c:v>141.69</c:v>
                </c:pt>
                <c:pt idx="340">
                  <c:v>143.69999999999999</c:v>
                </c:pt>
                <c:pt idx="341">
                  <c:v>147.48000000000002</c:v>
                </c:pt>
                <c:pt idx="342">
                  <c:v>152.46</c:v>
                </c:pt>
                <c:pt idx="343">
                  <c:v>163</c:v>
                </c:pt>
                <c:pt idx="344">
                  <c:v>168</c:v>
                </c:pt>
                <c:pt idx="345">
                  <c:v>169.95000000000002</c:v>
                </c:pt>
                <c:pt idx="346">
                  <c:v>169.95000000000002</c:v>
                </c:pt>
                <c:pt idx="347">
                  <c:v>161.85</c:v>
                </c:pt>
                <c:pt idx="348">
                  <c:v>158.51000000000002</c:v>
                </c:pt>
                <c:pt idx="349">
                  <c:v>163.37</c:v>
                </c:pt>
                <c:pt idx="350">
                  <c:v>152.59999999999997</c:v>
                </c:pt>
                <c:pt idx="351">
                  <c:v>149.77000000000001</c:v>
                </c:pt>
                <c:pt idx="352">
                  <c:v>171.19</c:v>
                </c:pt>
                <c:pt idx="353">
                  <c:v>155.03999999999996</c:v>
                </c:pt>
                <c:pt idx="354">
                  <c:v>145.38999999999999</c:v>
                </c:pt>
                <c:pt idx="355">
                  <c:v>149.74000000000004</c:v>
                </c:pt>
                <c:pt idx="356">
                  <c:v>146.55999999999997</c:v>
                </c:pt>
                <c:pt idx="357">
                  <c:v>149.38999999999999</c:v>
                </c:pt>
                <c:pt idx="358">
                  <c:v>150.58999999999995</c:v>
                </c:pt>
                <c:pt idx="359">
                  <c:v>154.29</c:v>
                </c:pt>
                <c:pt idx="360">
                  <c:v>174.03</c:v>
                </c:pt>
                <c:pt idx="361">
                  <c:v>159.81</c:v>
                </c:pt>
                <c:pt idx="362">
                  <c:v>171.76</c:v>
                </c:pt>
                <c:pt idx="363">
                  <c:v>176.33999999999997</c:v>
                </c:pt>
                <c:pt idx="364">
                  <c:v>158.07</c:v>
                </c:pt>
                <c:pt idx="365">
                  <c:v>154.82</c:v>
                </c:pt>
                <c:pt idx="366">
                  <c:v>150.74</c:v>
                </c:pt>
                <c:pt idx="367">
                  <c:v>150.95999999999998</c:v>
                </c:pt>
                <c:pt idx="368">
                  <c:v>150.95999999999998</c:v>
                </c:pt>
                <c:pt idx="369">
                  <c:v>152.78</c:v>
                </c:pt>
                <c:pt idx="370">
                  <c:v>161.38000000000002</c:v>
                </c:pt>
                <c:pt idx="371">
                  <c:v>159.62</c:v>
                </c:pt>
                <c:pt idx="372">
                  <c:v>163.38</c:v>
                </c:pt>
                <c:pt idx="373">
                  <c:v>163.38</c:v>
                </c:pt>
                <c:pt idx="374">
                  <c:v>158.06</c:v>
                </c:pt>
                <c:pt idx="375">
                  <c:v>169.69</c:v>
                </c:pt>
                <c:pt idx="376">
                  <c:v>160.73999999999998</c:v>
                </c:pt>
                <c:pt idx="377">
                  <c:v>162.72</c:v>
                </c:pt>
                <c:pt idx="378">
                  <c:v>159.21999999999997</c:v>
                </c:pt>
                <c:pt idx="379">
                  <c:v>165.06999999999996</c:v>
                </c:pt>
                <c:pt idx="380">
                  <c:v>171.23000000000002</c:v>
                </c:pt>
                <c:pt idx="381">
                  <c:v>172.12</c:v>
                </c:pt>
                <c:pt idx="382">
                  <c:v>179.94000000000003</c:v>
                </c:pt>
                <c:pt idx="383">
                  <c:v>179.94000000000003</c:v>
                </c:pt>
                <c:pt idx="384">
                  <c:v>178.64</c:v>
                </c:pt>
                <c:pt idx="385">
                  <c:v>175.37000000000003</c:v>
                </c:pt>
                <c:pt idx="386">
                  <c:v>168.2</c:v>
                </c:pt>
                <c:pt idx="387">
                  <c:v>161.44000000000003</c:v>
                </c:pt>
                <c:pt idx="388">
                  <c:v>161.79000000000002</c:v>
                </c:pt>
                <c:pt idx="389">
                  <c:v>166.9</c:v>
                </c:pt>
                <c:pt idx="390">
                  <c:v>152.54</c:v>
                </c:pt>
                <c:pt idx="391">
                  <c:v>156.87</c:v>
                </c:pt>
                <c:pt idx="392">
                  <c:v>165.89999999999998</c:v>
                </c:pt>
                <c:pt idx="393">
                  <c:v>172.20999999999998</c:v>
                </c:pt>
                <c:pt idx="394">
                  <c:v>173.19</c:v>
                </c:pt>
                <c:pt idx="395">
                  <c:v>171.54999999999998</c:v>
                </c:pt>
                <c:pt idx="396">
                  <c:v>170.88</c:v>
                </c:pt>
                <c:pt idx="397">
                  <c:v>159.05999999999997</c:v>
                </c:pt>
                <c:pt idx="398">
                  <c:v>164.04000000000002</c:v>
                </c:pt>
                <c:pt idx="399">
                  <c:v>153.85999999999999</c:v>
                </c:pt>
                <c:pt idx="400">
                  <c:v>156.58000000000001</c:v>
                </c:pt>
                <c:pt idx="401">
                  <c:v>150.66000000000003</c:v>
                </c:pt>
                <c:pt idx="402">
                  <c:v>151.78</c:v>
                </c:pt>
                <c:pt idx="403">
                  <c:v>154.79000000000002</c:v>
                </c:pt>
                <c:pt idx="404">
                  <c:v>153.88999999999999</c:v>
                </c:pt>
                <c:pt idx="405">
                  <c:v>163.35</c:v>
                </c:pt>
                <c:pt idx="406">
                  <c:v>158.13000000000002</c:v>
                </c:pt>
                <c:pt idx="407">
                  <c:v>154.82999999999998</c:v>
                </c:pt>
                <c:pt idx="408">
                  <c:v>154.82999999999998</c:v>
                </c:pt>
                <c:pt idx="409">
                  <c:v>149.38999999999999</c:v>
                </c:pt>
                <c:pt idx="410">
                  <c:v>154.95999999999998</c:v>
                </c:pt>
                <c:pt idx="411">
                  <c:v>155.14999999999998</c:v>
                </c:pt>
                <c:pt idx="412">
                  <c:v>159.13000000000002</c:v>
                </c:pt>
                <c:pt idx="413">
                  <c:v>159.35000000000002</c:v>
                </c:pt>
                <c:pt idx="414">
                  <c:v>160.21999999999997</c:v>
                </c:pt>
                <c:pt idx="415">
                  <c:v>157.55000000000004</c:v>
                </c:pt>
                <c:pt idx="416">
                  <c:v>151.58999999999997</c:v>
                </c:pt>
                <c:pt idx="417">
                  <c:v>157.10999999999999</c:v>
                </c:pt>
                <c:pt idx="418">
                  <c:v>148.55999999999997</c:v>
                </c:pt>
                <c:pt idx="419">
                  <c:v>154.22999999999999</c:v>
                </c:pt>
                <c:pt idx="420">
                  <c:v>150.74</c:v>
                </c:pt>
                <c:pt idx="421">
                  <c:v>146.99</c:v>
                </c:pt>
                <c:pt idx="422">
                  <c:v>144.61000000000004</c:v>
                </c:pt>
                <c:pt idx="423">
                  <c:v>143.98999999999998</c:v>
                </c:pt>
                <c:pt idx="424">
                  <c:v>132.87</c:v>
                </c:pt>
                <c:pt idx="425">
                  <c:v>118.14</c:v>
                </c:pt>
                <c:pt idx="426">
                  <c:v>116.06</c:v>
                </c:pt>
                <c:pt idx="427">
                  <c:v>122.10000000000001</c:v>
                </c:pt>
                <c:pt idx="428">
                  <c:v>116.37999999999997</c:v>
                </c:pt>
                <c:pt idx="429">
                  <c:v>119.29000000000003</c:v>
                </c:pt>
                <c:pt idx="430">
                  <c:v>124.20000000000005</c:v>
                </c:pt>
                <c:pt idx="431">
                  <c:v>124.39</c:v>
                </c:pt>
                <c:pt idx="432">
                  <c:v>132.43</c:v>
                </c:pt>
                <c:pt idx="433">
                  <c:v>134.20999999999998</c:v>
                </c:pt>
                <c:pt idx="434">
                  <c:v>138.23999999999995</c:v>
                </c:pt>
                <c:pt idx="435">
                  <c:v>133.13000000000002</c:v>
                </c:pt>
                <c:pt idx="436">
                  <c:v>138.13</c:v>
                </c:pt>
                <c:pt idx="437">
                  <c:v>135.41999999999996</c:v>
                </c:pt>
                <c:pt idx="438">
                  <c:v>139.6</c:v>
                </c:pt>
                <c:pt idx="439">
                  <c:v>125.42</c:v>
                </c:pt>
                <c:pt idx="440">
                  <c:v>132.27000000000001</c:v>
                </c:pt>
                <c:pt idx="441">
                  <c:v>136.85</c:v>
                </c:pt>
                <c:pt idx="442">
                  <c:v>149.04999999999998</c:v>
                </c:pt>
                <c:pt idx="443">
                  <c:v>149.66</c:v>
                </c:pt>
                <c:pt idx="444">
                  <c:v>156.37000000000003</c:v>
                </c:pt>
                <c:pt idx="445">
                  <c:v>142.39000000000001</c:v>
                </c:pt>
                <c:pt idx="446">
                  <c:v>133.19999999999999</c:v>
                </c:pt>
                <c:pt idx="447">
                  <c:v>145.97000000000003</c:v>
                </c:pt>
                <c:pt idx="448">
                  <c:v>135.65</c:v>
                </c:pt>
                <c:pt idx="449">
                  <c:v>134.19</c:v>
                </c:pt>
                <c:pt idx="450">
                  <c:v>129.87</c:v>
                </c:pt>
                <c:pt idx="451">
                  <c:v>125.85000000000002</c:v>
                </c:pt>
                <c:pt idx="452">
                  <c:v>139.21</c:v>
                </c:pt>
                <c:pt idx="453">
                  <c:v>132.71</c:v>
                </c:pt>
                <c:pt idx="454">
                  <c:v>133.25</c:v>
                </c:pt>
                <c:pt idx="455">
                  <c:v>128.19999999999999</c:v>
                </c:pt>
                <c:pt idx="456">
                  <c:v>138.07</c:v>
                </c:pt>
                <c:pt idx="457">
                  <c:v>138.32</c:v>
                </c:pt>
                <c:pt idx="458">
                  <c:v>146.13</c:v>
                </c:pt>
                <c:pt idx="459">
                  <c:v>135.75000000000003</c:v>
                </c:pt>
                <c:pt idx="460">
                  <c:v>135.53</c:v>
                </c:pt>
                <c:pt idx="461">
                  <c:v>132.28</c:v>
                </c:pt>
                <c:pt idx="462">
                  <c:v>131.44</c:v>
                </c:pt>
                <c:pt idx="463">
                  <c:v>136.34</c:v>
                </c:pt>
                <c:pt idx="464">
                  <c:v>135.18000000000004</c:v>
                </c:pt>
                <c:pt idx="465">
                  <c:v>141.93</c:v>
                </c:pt>
                <c:pt idx="466">
                  <c:v>141.19999999999999</c:v>
                </c:pt>
                <c:pt idx="467">
                  <c:v>137.94</c:v>
                </c:pt>
                <c:pt idx="468">
                  <c:v>146.83000000000001</c:v>
                </c:pt>
                <c:pt idx="469">
                  <c:v>150.19</c:v>
                </c:pt>
                <c:pt idx="470">
                  <c:v>150.26999999999998</c:v>
                </c:pt>
                <c:pt idx="471">
                  <c:v>154.58999999999997</c:v>
                </c:pt>
                <c:pt idx="472">
                  <c:v>150.04</c:v>
                </c:pt>
                <c:pt idx="473">
                  <c:v>153.06000000000003</c:v>
                </c:pt>
                <c:pt idx="474">
                  <c:v>163.62</c:v>
                </c:pt>
                <c:pt idx="475">
                  <c:v>162.44</c:v>
                </c:pt>
                <c:pt idx="476">
                  <c:v>166.06</c:v>
                </c:pt>
                <c:pt idx="477">
                  <c:v>166</c:v>
                </c:pt>
                <c:pt idx="478">
                  <c:v>166</c:v>
                </c:pt>
                <c:pt idx="479">
                  <c:v>170.62</c:v>
                </c:pt>
                <c:pt idx="480">
                  <c:v>179.60000000000002</c:v>
                </c:pt>
                <c:pt idx="481">
                  <c:v>185.92</c:v>
                </c:pt>
                <c:pt idx="482">
                  <c:v>190.79999999999998</c:v>
                </c:pt>
                <c:pt idx="483">
                  <c:v>189.20999999999998</c:v>
                </c:pt>
                <c:pt idx="484">
                  <c:v>178.46</c:v>
                </c:pt>
                <c:pt idx="485">
                  <c:v>175.18</c:v>
                </c:pt>
                <c:pt idx="486">
                  <c:v>177.22</c:v>
                </c:pt>
                <c:pt idx="487">
                  <c:v>168.07</c:v>
                </c:pt>
                <c:pt idx="488">
                  <c:v>185.70000000000002</c:v>
                </c:pt>
                <c:pt idx="489">
                  <c:v>168.87999999999997</c:v>
                </c:pt>
                <c:pt idx="490">
                  <c:v>172.03000000000003</c:v>
                </c:pt>
                <c:pt idx="491">
                  <c:v>152.30000000000001</c:v>
                </c:pt>
                <c:pt idx="492">
                  <c:v>163.07</c:v>
                </c:pt>
                <c:pt idx="493">
                  <c:v>165.22</c:v>
                </c:pt>
                <c:pt idx="494">
                  <c:v>157.23000000000002</c:v>
                </c:pt>
                <c:pt idx="495">
                  <c:v>156.47999999999999</c:v>
                </c:pt>
                <c:pt idx="496">
                  <c:v>160.47999999999999</c:v>
                </c:pt>
                <c:pt idx="497">
                  <c:v>148.38</c:v>
                </c:pt>
                <c:pt idx="498">
                  <c:v>158.76</c:v>
                </c:pt>
                <c:pt idx="499">
                  <c:v>159.28</c:v>
                </c:pt>
                <c:pt idx="500">
                  <c:v>155.13</c:v>
                </c:pt>
                <c:pt idx="501">
                  <c:v>155.22</c:v>
                </c:pt>
                <c:pt idx="502">
                  <c:v>147.21</c:v>
                </c:pt>
                <c:pt idx="503">
                  <c:v>151.74999999999997</c:v>
                </c:pt>
                <c:pt idx="504">
                  <c:v>147.36000000000001</c:v>
                </c:pt>
                <c:pt idx="505">
                  <c:v>147.36000000000001</c:v>
                </c:pt>
                <c:pt idx="506">
                  <c:v>138.10999999999999</c:v>
                </c:pt>
                <c:pt idx="507">
                  <c:v>159.09</c:v>
                </c:pt>
                <c:pt idx="508">
                  <c:v>143.03</c:v>
                </c:pt>
                <c:pt idx="509">
                  <c:v>139.55000000000001</c:v>
                </c:pt>
                <c:pt idx="510">
                  <c:v>141.52999999999997</c:v>
                </c:pt>
                <c:pt idx="511">
                  <c:v>139.27000000000001</c:v>
                </c:pt>
                <c:pt idx="512">
                  <c:v>142.93999999999997</c:v>
                </c:pt>
                <c:pt idx="513">
                  <c:v>137.36000000000001</c:v>
                </c:pt>
                <c:pt idx="514">
                  <c:v>132.01999999999998</c:v>
                </c:pt>
                <c:pt idx="515">
                  <c:v>133.28</c:v>
                </c:pt>
                <c:pt idx="516">
                  <c:v>131.32999999999996</c:v>
                </c:pt>
                <c:pt idx="517">
                  <c:v>134.63</c:v>
                </c:pt>
                <c:pt idx="518">
                  <c:v>138.07</c:v>
                </c:pt>
                <c:pt idx="519">
                  <c:v>141.15</c:v>
                </c:pt>
                <c:pt idx="520">
                  <c:v>139.85000000000002</c:v>
                </c:pt>
                <c:pt idx="521">
                  <c:v>135.82000000000002</c:v>
                </c:pt>
                <c:pt idx="522">
                  <c:v>122.57000000000002</c:v>
                </c:pt>
                <c:pt idx="523">
                  <c:v>128.51</c:v>
                </c:pt>
                <c:pt idx="524">
                  <c:v>126.21</c:v>
                </c:pt>
                <c:pt idx="525">
                  <c:v>119.39999999999999</c:v>
                </c:pt>
                <c:pt idx="526">
                  <c:v>124.81</c:v>
                </c:pt>
                <c:pt idx="527">
                  <c:v>121.79000000000002</c:v>
                </c:pt>
                <c:pt idx="528">
                  <c:v>128.46</c:v>
                </c:pt>
                <c:pt idx="529">
                  <c:v>122.17000000000002</c:v>
                </c:pt>
                <c:pt idx="530">
                  <c:v>106.28999999999998</c:v>
                </c:pt>
                <c:pt idx="531">
                  <c:v>113.19</c:v>
                </c:pt>
                <c:pt idx="532">
                  <c:v>118.76999999999998</c:v>
                </c:pt>
                <c:pt idx="533">
                  <c:v>102.88</c:v>
                </c:pt>
                <c:pt idx="534">
                  <c:v>97.02000000000001</c:v>
                </c:pt>
                <c:pt idx="535">
                  <c:v>95.249999999999972</c:v>
                </c:pt>
                <c:pt idx="536">
                  <c:v>98.639999999999972</c:v>
                </c:pt>
                <c:pt idx="537">
                  <c:v>100.94999999999999</c:v>
                </c:pt>
                <c:pt idx="538">
                  <c:v>106.87000000000002</c:v>
                </c:pt>
                <c:pt idx="539">
                  <c:v>106.15999999999998</c:v>
                </c:pt>
                <c:pt idx="540">
                  <c:v>107.84</c:v>
                </c:pt>
                <c:pt idx="541">
                  <c:v>112.71000000000002</c:v>
                </c:pt>
                <c:pt idx="542">
                  <c:v>99.75</c:v>
                </c:pt>
                <c:pt idx="543">
                  <c:v>111.44000000000003</c:v>
                </c:pt>
                <c:pt idx="544">
                  <c:v>119.75</c:v>
                </c:pt>
                <c:pt idx="545">
                  <c:v>97.340000000000032</c:v>
                </c:pt>
                <c:pt idx="546">
                  <c:v>110.27</c:v>
                </c:pt>
                <c:pt idx="547">
                  <c:v>117.15999999999997</c:v>
                </c:pt>
                <c:pt idx="548">
                  <c:v>117.15999999999997</c:v>
                </c:pt>
                <c:pt idx="549">
                  <c:v>121.97999999999998</c:v>
                </c:pt>
                <c:pt idx="550">
                  <c:v>129.9</c:v>
                </c:pt>
                <c:pt idx="551">
                  <c:v>111.79</c:v>
                </c:pt>
                <c:pt idx="552">
                  <c:v>109.62000000000003</c:v>
                </c:pt>
                <c:pt idx="553">
                  <c:v>111.38999999999997</c:v>
                </c:pt>
                <c:pt idx="554">
                  <c:v>110.95000000000002</c:v>
                </c:pt>
                <c:pt idx="555">
                  <c:v>105.33999999999999</c:v>
                </c:pt>
                <c:pt idx="556">
                  <c:v>111.60000000000001</c:v>
                </c:pt>
                <c:pt idx="557">
                  <c:v>101.79999999999998</c:v>
                </c:pt>
                <c:pt idx="558">
                  <c:v>95.450000000000031</c:v>
                </c:pt>
                <c:pt idx="559">
                  <c:v>99.07</c:v>
                </c:pt>
                <c:pt idx="560">
                  <c:v>102.22</c:v>
                </c:pt>
                <c:pt idx="561">
                  <c:v>103.49999999999999</c:v>
                </c:pt>
                <c:pt idx="562">
                  <c:v>98.720000000000013</c:v>
                </c:pt>
                <c:pt idx="563">
                  <c:v>103.66</c:v>
                </c:pt>
                <c:pt idx="564">
                  <c:v>108.08</c:v>
                </c:pt>
                <c:pt idx="565">
                  <c:v>106.15</c:v>
                </c:pt>
                <c:pt idx="566">
                  <c:v>105.67999999999999</c:v>
                </c:pt>
                <c:pt idx="567">
                  <c:v>109.44999999999997</c:v>
                </c:pt>
                <c:pt idx="568">
                  <c:v>108.11</c:v>
                </c:pt>
                <c:pt idx="569">
                  <c:v>105.32</c:v>
                </c:pt>
                <c:pt idx="570">
                  <c:v>102.24</c:v>
                </c:pt>
                <c:pt idx="571">
                  <c:v>96.280000000000015</c:v>
                </c:pt>
                <c:pt idx="572">
                  <c:v>87.820000000000007</c:v>
                </c:pt>
                <c:pt idx="573">
                  <c:v>87.820000000000007</c:v>
                </c:pt>
                <c:pt idx="574">
                  <c:v>93.380000000000024</c:v>
                </c:pt>
                <c:pt idx="575">
                  <c:v>96.079999999999984</c:v>
                </c:pt>
                <c:pt idx="576">
                  <c:v>97.909999999999982</c:v>
                </c:pt>
                <c:pt idx="577">
                  <c:v>93.6</c:v>
                </c:pt>
                <c:pt idx="578">
                  <c:v>93</c:v>
                </c:pt>
                <c:pt idx="579">
                  <c:v>89.440000000000012</c:v>
                </c:pt>
                <c:pt idx="580">
                  <c:v>78.749999999999986</c:v>
                </c:pt>
                <c:pt idx="581">
                  <c:v>78.45999999999998</c:v>
                </c:pt>
                <c:pt idx="582">
                  <c:v>86.57</c:v>
                </c:pt>
                <c:pt idx="583">
                  <c:v>82.159999999999968</c:v>
                </c:pt>
                <c:pt idx="584">
                  <c:v>89.679999999999978</c:v>
                </c:pt>
                <c:pt idx="585">
                  <c:v>88.210000000000036</c:v>
                </c:pt>
                <c:pt idx="586">
                  <c:v>86.97</c:v>
                </c:pt>
                <c:pt idx="587">
                  <c:v>98.390000000000015</c:v>
                </c:pt>
                <c:pt idx="588">
                  <c:v>93.31</c:v>
                </c:pt>
                <c:pt idx="589">
                  <c:v>93.209999999999965</c:v>
                </c:pt>
                <c:pt idx="590">
                  <c:v>101.79</c:v>
                </c:pt>
                <c:pt idx="591">
                  <c:v>99.88</c:v>
                </c:pt>
                <c:pt idx="592">
                  <c:v>96.82999999999997</c:v>
                </c:pt>
                <c:pt idx="593">
                  <c:v>99.190000000000026</c:v>
                </c:pt>
                <c:pt idx="594">
                  <c:v>90.82999999999997</c:v>
                </c:pt>
                <c:pt idx="595">
                  <c:v>98.640000000000015</c:v>
                </c:pt>
                <c:pt idx="596">
                  <c:v>101.32000000000001</c:v>
                </c:pt>
                <c:pt idx="597">
                  <c:v>107.27000000000002</c:v>
                </c:pt>
                <c:pt idx="598">
                  <c:v>107.27000000000002</c:v>
                </c:pt>
                <c:pt idx="599">
                  <c:v>103.54999999999998</c:v>
                </c:pt>
                <c:pt idx="600">
                  <c:v>103.99000000000002</c:v>
                </c:pt>
                <c:pt idx="601">
                  <c:v>104.91999999999999</c:v>
                </c:pt>
                <c:pt idx="602">
                  <c:v>105.60000000000001</c:v>
                </c:pt>
                <c:pt idx="603">
                  <c:v>104.39</c:v>
                </c:pt>
                <c:pt idx="604">
                  <c:v>101.50999999999999</c:v>
                </c:pt>
                <c:pt idx="605">
                  <c:v>100.24</c:v>
                </c:pt>
                <c:pt idx="606">
                  <c:v>100.24</c:v>
                </c:pt>
                <c:pt idx="607">
                  <c:v>99.110000000000014</c:v>
                </c:pt>
                <c:pt idx="608">
                  <c:v>98.34999999999998</c:v>
                </c:pt>
                <c:pt idx="609">
                  <c:v>99.309999999999988</c:v>
                </c:pt>
                <c:pt idx="610">
                  <c:v>98.059999999999988</c:v>
                </c:pt>
                <c:pt idx="611">
                  <c:v>101.83</c:v>
                </c:pt>
                <c:pt idx="612">
                  <c:v>102.53999999999999</c:v>
                </c:pt>
                <c:pt idx="613">
                  <c:v>103.13000000000001</c:v>
                </c:pt>
                <c:pt idx="614">
                  <c:v>103.82000000000001</c:v>
                </c:pt>
                <c:pt idx="615">
                  <c:v>105.54999999999998</c:v>
                </c:pt>
                <c:pt idx="616">
                  <c:v>105.13</c:v>
                </c:pt>
                <c:pt idx="617">
                  <c:v>101.24999999999997</c:v>
                </c:pt>
                <c:pt idx="618">
                  <c:v>102.36000000000001</c:v>
                </c:pt>
                <c:pt idx="619">
                  <c:v>98.789999999999978</c:v>
                </c:pt>
                <c:pt idx="620">
                  <c:v>93.5</c:v>
                </c:pt>
                <c:pt idx="621">
                  <c:v>94.509999999999977</c:v>
                </c:pt>
                <c:pt idx="622">
                  <c:v>95.350000000000023</c:v>
                </c:pt>
                <c:pt idx="623">
                  <c:v>86.22999999999999</c:v>
                </c:pt>
                <c:pt idx="624">
                  <c:v>79.3</c:v>
                </c:pt>
                <c:pt idx="625">
                  <c:v>82.45999999999998</c:v>
                </c:pt>
                <c:pt idx="626">
                  <c:v>82.680000000000021</c:v>
                </c:pt>
                <c:pt idx="627">
                  <c:v>85.969999999999985</c:v>
                </c:pt>
                <c:pt idx="628">
                  <c:v>84.72999999999999</c:v>
                </c:pt>
                <c:pt idx="629">
                  <c:v>84.72999999999999</c:v>
                </c:pt>
                <c:pt idx="630">
                  <c:v>89.089999999999975</c:v>
                </c:pt>
                <c:pt idx="631">
                  <c:v>90.36</c:v>
                </c:pt>
                <c:pt idx="632">
                  <c:v>93.810000000000031</c:v>
                </c:pt>
                <c:pt idx="633">
                  <c:v>88.059999999999988</c:v>
                </c:pt>
                <c:pt idx="634">
                  <c:v>88.059999999999988</c:v>
                </c:pt>
                <c:pt idx="635">
                  <c:v>77.890000000000015</c:v>
                </c:pt>
                <c:pt idx="636">
                  <c:v>72.189999999999969</c:v>
                </c:pt>
                <c:pt idx="637">
                  <c:v>73.39</c:v>
                </c:pt>
                <c:pt idx="638">
                  <c:v>73.860000000000014</c:v>
                </c:pt>
                <c:pt idx="639">
                  <c:v>76.669999999999973</c:v>
                </c:pt>
                <c:pt idx="640">
                  <c:v>77.52000000000001</c:v>
                </c:pt>
                <c:pt idx="641">
                  <c:v>73.520000000000024</c:v>
                </c:pt>
                <c:pt idx="642">
                  <c:v>76.229999999999976</c:v>
                </c:pt>
                <c:pt idx="643">
                  <c:v>80.320000000000007</c:v>
                </c:pt>
                <c:pt idx="644">
                  <c:v>78.000000000000028</c:v>
                </c:pt>
                <c:pt idx="645">
                  <c:v>80.049999999999983</c:v>
                </c:pt>
                <c:pt idx="646">
                  <c:v>72.56</c:v>
                </c:pt>
                <c:pt idx="647">
                  <c:v>77.539999999999992</c:v>
                </c:pt>
                <c:pt idx="648">
                  <c:v>77.539999999999992</c:v>
                </c:pt>
                <c:pt idx="649">
                  <c:v>75.53</c:v>
                </c:pt>
                <c:pt idx="650">
                  <c:v>76.989999999999981</c:v>
                </c:pt>
                <c:pt idx="651">
                  <c:v>74.319999999999993</c:v>
                </c:pt>
                <c:pt idx="652">
                  <c:v>70.63000000000001</c:v>
                </c:pt>
                <c:pt idx="653">
                  <c:v>67.369999999999976</c:v>
                </c:pt>
                <c:pt idx="654">
                  <c:v>63.49</c:v>
                </c:pt>
                <c:pt idx="655">
                  <c:v>66.40000000000002</c:v>
                </c:pt>
                <c:pt idx="656">
                  <c:v>67.70999999999998</c:v>
                </c:pt>
                <c:pt idx="657">
                  <c:v>63.91</c:v>
                </c:pt>
                <c:pt idx="658">
                  <c:v>69.819999999999993</c:v>
                </c:pt>
                <c:pt idx="659">
                  <c:v>65.40000000000002</c:v>
                </c:pt>
                <c:pt idx="660">
                  <c:v>75.570000000000007</c:v>
                </c:pt>
                <c:pt idx="661">
                  <c:v>67.620000000000019</c:v>
                </c:pt>
                <c:pt idx="662">
                  <c:v>68.110000000000028</c:v>
                </c:pt>
                <c:pt idx="663">
                  <c:v>83.250000000000028</c:v>
                </c:pt>
                <c:pt idx="664">
                  <c:v>80.30000000000004</c:v>
                </c:pt>
                <c:pt idx="665">
                  <c:v>84.730000000000018</c:v>
                </c:pt>
                <c:pt idx="666">
                  <c:v>87.660000000000025</c:v>
                </c:pt>
                <c:pt idx="667">
                  <c:v>89.23</c:v>
                </c:pt>
                <c:pt idx="668">
                  <c:v>89.23</c:v>
                </c:pt>
                <c:pt idx="669">
                  <c:v>84.419999999999987</c:v>
                </c:pt>
                <c:pt idx="670">
                  <c:v>83.23</c:v>
                </c:pt>
                <c:pt idx="671">
                  <c:v>87.340000000000018</c:v>
                </c:pt>
                <c:pt idx="672">
                  <c:v>107.11</c:v>
                </c:pt>
                <c:pt idx="673">
                  <c:v>112.33</c:v>
                </c:pt>
                <c:pt idx="674">
                  <c:v>107.52</c:v>
                </c:pt>
                <c:pt idx="675">
                  <c:v>105.15999999999998</c:v>
                </c:pt>
                <c:pt idx="676">
                  <c:v>97.94</c:v>
                </c:pt>
                <c:pt idx="677">
                  <c:v>101.28000000000002</c:v>
                </c:pt>
                <c:pt idx="678">
                  <c:v>97.749999999999986</c:v>
                </c:pt>
                <c:pt idx="679">
                  <c:v>95.419999999999973</c:v>
                </c:pt>
                <c:pt idx="680">
                  <c:v>91.15000000000002</c:v>
                </c:pt>
                <c:pt idx="681">
                  <c:v>85.149999999999977</c:v>
                </c:pt>
                <c:pt idx="682">
                  <c:v>80.430000000000007</c:v>
                </c:pt>
                <c:pt idx="683">
                  <c:v>78.840000000000018</c:v>
                </c:pt>
                <c:pt idx="684">
                  <c:v>80.439999999999984</c:v>
                </c:pt>
                <c:pt idx="685">
                  <c:v>82.01</c:v>
                </c:pt>
                <c:pt idx="686">
                  <c:v>80.239999999999995</c:v>
                </c:pt>
                <c:pt idx="687">
                  <c:v>87.449999999999989</c:v>
                </c:pt>
                <c:pt idx="688">
                  <c:v>90.839999999999989</c:v>
                </c:pt>
                <c:pt idx="689">
                  <c:v>111.22999999999999</c:v>
                </c:pt>
                <c:pt idx="690">
                  <c:v>106.19000000000001</c:v>
                </c:pt>
                <c:pt idx="691">
                  <c:v>111.77999999999999</c:v>
                </c:pt>
                <c:pt idx="692">
                  <c:v>95.600000000000023</c:v>
                </c:pt>
                <c:pt idx="693">
                  <c:v>96.02</c:v>
                </c:pt>
                <c:pt idx="694">
                  <c:v>111.46000000000001</c:v>
                </c:pt>
                <c:pt idx="695">
                  <c:v>123.15999999999998</c:v>
                </c:pt>
                <c:pt idx="696">
                  <c:v>90.43</c:v>
                </c:pt>
                <c:pt idx="697">
                  <c:v>90.440000000000012</c:v>
                </c:pt>
                <c:pt idx="698">
                  <c:v>104.16000000000003</c:v>
                </c:pt>
                <c:pt idx="699">
                  <c:v>117.09999999999998</c:v>
                </c:pt>
                <c:pt idx="700">
                  <c:v>100.93999999999998</c:v>
                </c:pt>
                <c:pt idx="701">
                  <c:v>98.350000000000009</c:v>
                </c:pt>
                <c:pt idx="702">
                  <c:v>103.22</c:v>
                </c:pt>
                <c:pt idx="703">
                  <c:v>99.799999999999983</c:v>
                </c:pt>
                <c:pt idx="704">
                  <c:v>105.38000000000002</c:v>
                </c:pt>
                <c:pt idx="705">
                  <c:v>93.660000000000025</c:v>
                </c:pt>
                <c:pt idx="706">
                  <c:v>92.53</c:v>
                </c:pt>
                <c:pt idx="707">
                  <c:v>99.22</c:v>
                </c:pt>
                <c:pt idx="708">
                  <c:v>103.62000000000002</c:v>
                </c:pt>
                <c:pt idx="709">
                  <c:v>99.259999999999991</c:v>
                </c:pt>
                <c:pt idx="710">
                  <c:v>101.69999999999999</c:v>
                </c:pt>
                <c:pt idx="711">
                  <c:v>102.53000000000002</c:v>
                </c:pt>
                <c:pt idx="712">
                  <c:v>102.51000000000002</c:v>
                </c:pt>
                <c:pt idx="713">
                  <c:v>101.51000000000003</c:v>
                </c:pt>
                <c:pt idx="714">
                  <c:v>100.04999999999997</c:v>
                </c:pt>
                <c:pt idx="715">
                  <c:v>99.53000000000003</c:v>
                </c:pt>
                <c:pt idx="716">
                  <c:v>99.1</c:v>
                </c:pt>
                <c:pt idx="717">
                  <c:v>103.47</c:v>
                </c:pt>
                <c:pt idx="718">
                  <c:v>102.69</c:v>
                </c:pt>
                <c:pt idx="719">
                  <c:v>102.72999999999999</c:v>
                </c:pt>
                <c:pt idx="720">
                  <c:v>106.30000000000001</c:v>
                </c:pt>
                <c:pt idx="721">
                  <c:v>106.54999999999998</c:v>
                </c:pt>
                <c:pt idx="722">
                  <c:v>85.48</c:v>
                </c:pt>
                <c:pt idx="723">
                  <c:v>83.320000000000022</c:v>
                </c:pt>
                <c:pt idx="724">
                  <c:v>81.320000000000022</c:v>
                </c:pt>
                <c:pt idx="725">
                  <c:v>89.350000000000023</c:v>
                </c:pt>
                <c:pt idx="726">
                  <c:v>82.409999999999982</c:v>
                </c:pt>
                <c:pt idx="727">
                  <c:v>76.069999999999993</c:v>
                </c:pt>
                <c:pt idx="728">
                  <c:v>66.41</c:v>
                </c:pt>
                <c:pt idx="729">
                  <c:v>68.100000000000023</c:v>
                </c:pt>
                <c:pt idx="730">
                  <c:v>88.929999999999993</c:v>
                </c:pt>
                <c:pt idx="731">
                  <c:v>94.11</c:v>
                </c:pt>
                <c:pt idx="732">
                  <c:v>101.93999999999997</c:v>
                </c:pt>
                <c:pt idx="733">
                  <c:v>100.42999999999998</c:v>
                </c:pt>
                <c:pt idx="734">
                  <c:v>104.17</c:v>
                </c:pt>
                <c:pt idx="735">
                  <c:v>92.450000000000017</c:v>
                </c:pt>
                <c:pt idx="736">
                  <c:v>94.730000000000018</c:v>
                </c:pt>
                <c:pt idx="737">
                  <c:v>95.389999999999958</c:v>
                </c:pt>
                <c:pt idx="738">
                  <c:v>95.389999999999958</c:v>
                </c:pt>
                <c:pt idx="739">
                  <c:v>74.679999999999993</c:v>
                </c:pt>
                <c:pt idx="740">
                  <c:v>117.37000000000002</c:v>
                </c:pt>
                <c:pt idx="741">
                  <c:v>112.6</c:v>
                </c:pt>
                <c:pt idx="742">
                  <c:v>127.08</c:v>
                </c:pt>
                <c:pt idx="743">
                  <c:v>132.67000000000002</c:v>
                </c:pt>
                <c:pt idx="744">
                  <c:v>111.38</c:v>
                </c:pt>
                <c:pt idx="745">
                  <c:v>145.48000000000002</c:v>
                </c:pt>
                <c:pt idx="746">
                  <c:v>152.70999999999998</c:v>
                </c:pt>
                <c:pt idx="747">
                  <c:v>120.71999999999998</c:v>
                </c:pt>
                <c:pt idx="748">
                  <c:v>122.13000000000002</c:v>
                </c:pt>
                <c:pt idx="749">
                  <c:v>147.73999999999998</c:v>
                </c:pt>
                <c:pt idx="750">
                  <c:v>152.80000000000001</c:v>
                </c:pt>
                <c:pt idx="751">
                  <c:v>117.71000000000002</c:v>
                </c:pt>
                <c:pt idx="752">
                  <c:v>114.35</c:v>
                </c:pt>
                <c:pt idx="753">
                  <c:v>111.62999999999998</c:v>
                </c:pt>
                <c:pt idx="754">
                  <c:v>147.06</c:v>
                </c:pt>
                <c:pt idx="755">
                  <c:v>133.82999999999998</c:v>
                </c:pt>
                <c:pt idx="756">
                  <c:v>167.46000000000004</c:v>
                </c:pt>
                <c:pt idx="757">
                  <c:v>149.40000000000003</c:v>
                </c:pt>
                <c:pt idx="758">
                  <c:v>172.32</c:v>
                </c:pt>
                <c:pt idx="759">
                  <c:v>166.47999999999996</c:v>
                </c:pt>
                <c:pt idx="760">
                  <c:v>175.27000000000004</c:v>
                </c:pt>
                <c:pt idx="761">
                  <c:v>159.58999999999995</c:v>
                </c:pt>
                <c:pt idx="762">
                  <c:v>149.73000000000002</c:v>
                </c:pt>
                <c:pt idx="763">
                  <c:v>144.94999999999999</c:v>
                </c:pt>
                <c:pt idx="764">
                  <c:v>148.17000000000002</c:v>
                </c:pt>
                <c:pt idx="765">
                  <c:v>141.08000000000001</c:v>
                </c:pt>
                <c:pt idx="766">
                  <c:v>141.08000000000001</c:v>
                </c:pt>
                <c:pt idx="767">
                  <c:v>123.28999999999999</c:v>
                </c:pt>
                <c:pt idx="768">
                  <c:v>135.13999999999999</c:v>
                </c:pt>
                <c:pt idx="769">
                  <c:v>135</c:v>
                </c:pt>
                <c:pt idx="770">
                  <c:v>135.71999999999997</c:v>
                </c:pt>
                <c:pt idx="771">
                  <c:v>140.79000000000002</c:v>
                </c:pt>
                <c:pt idx="772">
                  <c:v>130.58999999999997</c:v>
                </c:pt>
                <c:pt idx="773">
                  <c:v>147.77999999999997</c:v>
                </c:pt>
                <c:pt idx="774">
                  <c:v>129.93</c:v>
                </c:pt>
                <c:pt idx="775">
                  <c:v>119.52000000000002</c:v>
                </c:pt>
                <c:pt idx="776">
                  <c:v>120.66</c:v>
                </c:pt>
                <c:pt idx="777">
                  <c:v>119.90999999999997</c:v>
                </c:pt>
                <c:pt idx="778">
                  <c:v>120.25999999999999</c:v>
                </c:pt>
                <c:pt idx="779">
                  <c:v>119.70999999999998</c:v>
                </c:pt>
                <c:pt idx="780">
                  <c:v>112.5</c:v>
                </c:pt>
                <c:pt idx="781">
                  <c:v>124.17999999999995</c:v>
                </c:pt>
                <c:pt idx="782">
                  <c:v>128.66</c:v>
                </c:pt>
                <c:pt idx="783">
                  <c:v>128.07</c:v>
                </c:pt>
                <c:pt idx="784">
                  <c:v>131.99</c:v>
                </c:pt>
                <c:pt idx="785">
                  <c:v>139.88</c:v>
                </c:pt>
                <c:pt idx="786">
                  <c:v>129.30000000000001</c:v>
                </c:pt>
                <c:pt idx="787">
                  <c:v>140.30000000000001</c:v>
                </c:pt>
                <c:pt idx="788">
                  <c:v>129.16999999999996</c:v>
                </c:pt>
                <c:pt idx="789">
                  <c:v>130.98999999999998</c:v>
                </c:pt>
                <c:pt idx="790">
                  <c:v>132.34</c:v>
                </c:pt>
                <c:pt idx="791">
                  <c:v>136.47999999999999</c:v>
                </c:pt>
                <c:pt idx="792">
                  <c:v>139.85999999999996</c:v>
                </c:pt>
                <c:pt idx="793">
                  <c:v>129.84</c:v>
                </c:pt>
                <c:pt idx="794">
                  <c:v>125.50000000000003</c:v>
                </c:pt>
                <c:pt idx="795">
                  <c:v>119.34</c:v>
                </c:pt>
                <c:pt idx="796">
                  <c:v>117.66000000000001</c:v>
                </c:pt>
                <c:pt idx="797">
                  <c:v>113.79000000000002</c:v>
                </c:pt>
                <c:pt idx="798">
                  <c:v>115.36</c:v>
                </c:pt>
                <c:pt idx="799">
                  <c:v>122.68000000000004</c:v>
                </c:pt>
                <c:pt idx="800">
                  <c:v>124.14999999999998</c:v>
                </c:pt>
                <c:pt idx="801">
                  <c:v>122.76000000000002</c:v>
                </c:pt>
                <c:pt idx="802">
                  <c:v>123.94000000000003</c:v>
                </c:pt>
                <c:pt idx="803">
                  <c:v>125.06999999999996</c:v>
                </c:pt>
                <c:pt idx="804">
                  <c:v>132.63000000000002</c:v>
                </c:pt>
                <c:pt idx="805">
                  <c:v>131.27000000000004</c:v>
                </c:pt>
                <c:pt idx="806">
                  <c:v>131.52999999999997</c:v>
                </c:pt>
                <c:pt idx="807">
                  <c:v>124.70999999999997</c:v>
                </c:pt>
                <c:pt idx="808">
                  <c:v>124.70999999999997</c:v>
                </c:pt>
                <c:pt idx="809">
                  <c:v>123.53999999999998</c:v>
                </c:pt>
                <c:pt idx="810">
                  <c:v>124.74000000000002</c:v>
                </c:pt>
                <c:pt idx="811">
                  <c:v>129.63</c:v>
                </c:pt>
                <c:pt idx="812">
                  <c:v>110.68000000000002</c:v>
                </c:pt>
                <c:pt idx="813">
                  <c:v>118.20000000000005</c:v>
                </c:pt>
                <c:pt idx="814">
                  <c:v>121.36999999999998</c:v>
                </c:pt>
                <c:pt idx="815">
                  <c:v>116.08000000000006</c:v>
                </c:pt>
                <c:pt idx="816">
                  <c:v>115.14999999999999</c:v>
                </c:pt>
                <c:pt idx="817">
                  <c:v>113.53999999999998</c:v>
                </c:pt>
                <c:pt idx="818">
                  <c:v>115.47</c:v>
                </c:pt>
                <c:pt idx="819">
                  <c:v>103.12</c:v>
                </c:pt>
                <c:pt idx="820">
                  <c:v>101.71999999999998</c:v>
                </c:pt>
                <c:pt idx="821">
                  <c:v>81.709999999999994</c:v>
                </c:pt>
                <c:pt idx="822">
                  <c:v>97.230000000000018</c:v>
                </c:pt>
                <c:pt idx="823">
                  <c:v>104.40999999999998</c:v>
                </c:pt>
                <c:pt idx="824">
                  <c:v>104.88</c:v>
                </c:pt>
                <c:pt idx="825">
                  <c:v>82.600000000000009</c:v>
                </c:pt>
                <c:pt idx="826">
                  <c:v>114.52</c:v>
                </c:pt>
                <c:pt idx="827">
                  <c:v>119.14999999999995</c:v>
                </c:pt>
                <c:pt idx="828">
                  <c:v>125.60000000000002</c:v>
                </c:pt>
                <c:pt idx="829">
                  <c:v>120.9</c:v>
                </c:pt>
                <c:pt idx="830">
                  <c:v>122.76999999999995</c:v>
                </c:pt>
                <c:pt idx="831">
                  <c:v>126.73999999999998</c:v>
                </c:pt>
                <c:pt idx="832">
                  <c:v>122.62999999999997</c:v>
                </c:pt>
                <c:pt idx="833">
                  <c:v>156.35000000000002</c:v>
                </c:pt>
                <c:pt idx="834">
                  <c:v>152.89999999999995</c:v>
                </c:pt>
                <c:pt idx="835">
                  <c:v>149.38999999999999</c:v>
                </c:pt>
                <c:pt idx="836">
                  <c:v>147.45999999999998</c:v>
                </c:pt>
                <c:pt idx="837">
                  <c:v>120.08999999999999</c:v>
                </c:pt>
                <c:pt idx="838">
                  <c:v>120.08999999999999</c:v>
                </c:pt>
                <c:pt idx="839">
                  <c:v>106.74000000000001</c:v>
                </c:pt>
                <c:pt idx="840">
                  <c:v>112.97000000000001</c:v>
                </c:pt>
                <c:pt idx="841">
                  <c:v>114.65999999999998</c:v>
                </c:pt>
                <c:pt idx="842">
                  <c:v>109.03</c:v>
                </c:pt>
                <c:pt idx="843">
                  <c:v>95.760000000000019</c:v>
                </c:pt>
                <c:pt idx="844">
                  <c:v>97.359999999999985</c:v>
                </c:pt>
                <c:pt idx="845">
                  <c:v>117.24000000000001</c:v>
                </c:pt>
                <c:pt idx="846">
                  <c:v>125.92999999999996</c:v>
                </c:pt>
                <c:pt idx="847">
                  <c:v>115.22000000000001</c:v>
                </c:pt>
                <c:pt idx="848">
                  <c:v>116.57000000000002</c:v>
                </c:pt>
                <c:pt idx="849">
                  <c:v>119.55999999999997</c:v>
                </c:pt>
                <c:pt idx="850">
                  <c:v>111.92000000000002</c:v>
                </c:pt>
                <c:pt idx="851">
                  <c:v>116.58</c:v>
                </c:pt>
                <c:pt idx="852">
                  <c:v>124.71999999999998</c:v>
                </c:pt>
                <c:pt idx="853">
                  <c:v>129.85000000000002</c:v>
                </c:pt>
                <c:pt idx="854">
                  <c:v>116.04</c:v>
                </c:pt>
                <c:pt idx="855">
                  <c:v>135.59</c:v>
                </c:pt>
                <c:pt idx="856">
                  <c:v>131.11000000000001</c:v>
                </c:pt>
                <c:pt idx="857">
                  <c:v>122.83</c:v>
                </c:pt>
                <c:pt idx="858">
                  <c:v>122.83</c:v>
                </c:pt>
                <c:pt idx="859">
                  <c:v>131.71999999999997</c:v>
                </c:pt>
                <c:pt idx="860">
                  <c:v>130.73999999999995</c:v>
                </c:pt>
                <c:pt idx="861">
                  <c:v>141.4</c:v>
                </c:pt>
                <c:pt idx="862">
                  <c:v>141.47000000000003</c:v>
                </c:pt>
                <c:pt idx="863">
                  <c:v>135.02000000000001</c:v>
                </c:pt>
                <c:pt idx="864">
                  <c:v>122.71000000000001</c:v>
                </c:pt>
                <c:pt idx="865">
                  <c:v>133.92999999999998</c:v>
                </c:pt>
                <c:pt idx="866">
                  <c:v>137.08000000000001</c:v>
                </c:pt>
                <c:pt idx="867">
                  <c:v>139.02999999999997</c:v>
                </c:pt>
                <c:pt idx="868">
                  <c:v>140.87000000000006</c:v>
                </c:pt>
                <c:pt idx="869">
                  <c:v>139.43000000000004</c:v>
                </c:pt>
                <c:pt idx="870">
                  <c:v>138.97</c:v>
                </c:pt>
                <c:pt idx="871">
                  <c:v>138.97</c:v>
                </c:pt>
                <c:pt idx="872">
                  <c:v>139.25000000000006</c:v>
                </c:pt>
                <c:pt idx="873">
                  <c:v>140.38999999999996</c:v>
                </c:pt>
                <c:pt idx="874">
                  <c:v>139.95000000000007</c:v>
                </c:pt>
                <c:pt idx="875">
                  <c:v>137.88</c:v>
                </c:pt>
                <c:pt idx="876">
                  <c:v>134.73000000000002</c:v>
                </c:pt>
                <c:pt idx="877">
                  <c:v>130.97000000000003</c:v>
                </c:pt>
                <c:pt idx="878">
                  <c:v>130.21000000000004</c:v>
                </c:pt>
                <c:pt idx="879">
                  <c:v>133.43999999999997</c:v>
                </c:pt>
                <c:pt idx="880">
                  <c:v>132.75</c:v>
                </c:pt>
                <c:pt idx="881">
                  <c:v>129.76999999999998</c:v>
                </c:pt>
                <c:pt idx="882">
                  <c:v>126.03999999999998</c:v>
                </c:pt>
                <c:pt idx="883">
                  <c:v>124.66</c:v>
                </c:pt>
                <c:pt idx="884">
                  <c:v>128.05999999999997</c:v>
                </c:pt>
                <c:pt idx="885">
                  <c:v>121.59</c:v>
                </c:pt>
                <c:pt idx="886">
                  <c:v>121.49000000000001</c:v>
                </c:pt>
                <c:pt idx="887">
                  <c:v>120.74000000000002</c:v>
                </c:pt>
                <c:pt idx="888">
                  <c:v>118.05999999999996</c:v>
                </c:pt>
                <c:pt idx="889">
                  <c:v>113.14999999999999</c:v>
                </c:pt>
                <c:pt idx="890">
                  <c:v>113.14999999999999</c:v>
                </c:pt>
                <c:pt idx="891">
                  <c:v>114.75</c:v>
                </c:pt>
                <c:pt idx="892">
                  <c:v>113.3</c:v>
                </c:pt>
                <c:pt idx="893">
                  <c:v>121.76999999999998</c:v>
                </c:pt>
                <c:pt idx="894">
                  <c:v>110.58000000000004</c:v>
                </c:pt>
                <c:pt idx="895">
                  <c:v>110.58000000000004</c:v>
                </c:pt>
                <c:pt idx="896">
                  <c:v>119.30000000000005</c:v>
                </c:pt>
                <c:pt idx="897">
                  <c:v>116.61999999999995</c:v>
                </c:pt>
                <c:pt idx="898">
                  <c:v>119.63999999999997</c:v>
                </c:pt>
                <c:pt idx="899">
                  <c:v>123.09</c:v>
                </c:pt>
                <c:pt idx="900">
                  <c:v>123.85999999999999</c:v>
                </c:pt>
                <c:pt idx="901">
                  <c:v>121.68000000000005</c:v>
                </c:pt>
                <c:pt idx="902">
                  <c:v>128.61000000000001</c:v>
                </c:pt>
                <c:pt idx="903">
                  <c:v>129.73000000000005</c:v>
                </c:pt>
                <c:pt idx="904">
                  <c:v>126.31000000000006</c:v>
                </c:pt>
                <c:pt idx="905">
                  <c:v>123.18000000000002</c:v>
                </c:pt>
                <c:pt idx="906">
                  <c:v>124.16</c:v>
                </c:pt>
                <c:pt idx="907">
                  <c:v>127.86</c:v>
                </c:pt>
                <c:pt idx="908">
                  <c:v>127.86</c:v>
                </c:pt>
                <c:pt idx="909">
                  <c:v>125.53999999999999</c:v>
                </c:pt>
                <c:pt idx="910">
                  <c:v>130.13999999999996</c:v>
                </c:pt>
                <c:pt idx="911">
                  <c:v>137.07999999999996</c:v>
                </c:pt>
                <c:pt idx="912">
                  <c:v>143.20000000000005</c:v>
                </c:pt>
                <c:pt idx="913">
                  <c:v>143.31</c:v>
                </c:pt>
                <c:pt idx="914">
                  <c:v>141.01999999999998</c:v>
                </c:pt>
                <c:pt idx="915">
                  <c:v>150.93</c:v>
                </c:pt>
                <c:pt idx="916">
                  <c:v>148.80999999999997</c:v>
                </c:pt>
                <c:pt idx="917">
                  <c:v>149.69999999999999</c:v>
                </c:pt>
                <c:pt idx="918">
                  <c:v>156.29000000000005</c:v>
                </c:pt>
                <c:pt idx="919">
                  <c:v>146.25999999999996</c:v>
                </c:pt>
                <c:pt idx="920">
                  <c:v>137.64999999999995</c:v>
                </c:pt>
                <c:pt idx="921">
                  <c:v>126.27000000000001</c:v>
                </c:pt>
                <c:pt idx="922">
                  <c:v>122.21000000000002</c:v>
                </c:pt>
                <c:pt idx="923">
                  <c:v>120.76000000000002</c:v>
                </c:pt>
                <c:pt idx="924">
                  <c:v>117</c:v>
                </c:pt>
                <c:pt idx="925">
                  <c:v>115.41999999999999</c:v>
                </c:pt>
                <c:pt idx="926">
                  <c:v>114.6</c:v>
                </c:pt>
                <c:pt idx="927">
                  <c:v>116.52</c:v>
                </c:pt>
                <c:pt idx="928">
                  <c:v>116.52</c:v>
                </c:pt>
                <c:pt idx="929">
                  <c:v>119.40999999999997</c:v>
                </c:pt>
                <c:pt idx="930">
                  <c:v>116.17999999999999</c:v>
                </c:pt>
                <c:pt idx="931">
                  <c:v>118.10999999999999</c:v>
                </c:pt>
                <c:pt idx="932">
                  <c:v>118.20000000000005</c:v>
                </c:pt>
                <c:pt idx="933">
                  <c:v>114.08</c:v>
                </c:pt>
                <c:pt idx="934">
                  <c:v>119.17</c:v>
                </c:pt>
                <c:pt idx="935">
                  <c:v>124.35000000000001</c:v>
                </c:pt>
                <c:pt idx="936">
                  <c:v>118.02999999999999</c:v>
                </c:pt>
                <c:pt idx="937">
                  <c:v>119.44000000000004</c:v>
                </c:pt>
                <c:pt idx="938">
                  <c:v>123.78</c:v>
                </c:pt>
                <c:pt idx="939">
                  <c:v>110.92999999999998</c:v>
                </c:pt>
                <c:pt idx="940">
                  <c:v>106.61999999999998</c:v>
                </c:pt>
                <c:pt idx="941">
                  <c:v>103.86999999999999</c:v>
                </c:pt>
                <c:pt idx="942">
                  <c:v>105.01</c:v>
                </c:pt>
                <c:pt idx="943">
                  <c:v>102.99999999999999</c:v>
                </c:pt>
                <c:pt idx="944">
                  <c:v>106.20000000000003</c:v>
                </c:pt>
                <c:pt idx="945">
                  <c:v>106.70000000000002</c:v>
                </c:pt>
                <c:pt idx="946">
                  <c:v>116.44000000000001</c:v>
                </c:pt>
                <c:pt idx="947">
                  <c:v>115.07000000000001</c:v>
                </c:pt>
                <c:pt idx="948">
                  <c:v>115.89</c:v>
                </c:pt>
                <c:pt idx="949">
                  <c:v>113.77999999999999</c:v>
                </c:pt>
                <c:pt idx="950">
                  <c:v>112.95000000000002</c:v>
                </c:pt>
                <c:pt idx="951">
                  <c:v>118.54</c:v>
                </c:pt>
                <c:pt idx="952">
                  <c:v>119.34</c:v>
                </c:pt>
                <c:pt idx="953">
                  <c:v>122.69000000000001</c:v>
                </c:pt>
                <c:pt idx="954">
                  <c:v>116.19999999999999</c:v>
                </c:pt>
                <c:pt idx="955">
                  <c:v>111.81</c:v>
                </c:pt>
                <c:pt idx="956">
                  <c:v>113.19999999999996</c:v>
                </c:pt>
                <c:pt idx="957">
                  <c:v>110.61999999999999</c:v>
                </c:pt>
                <c:pt idx="958">
                  <c:v>112.4</c:v>
                </c:pt>
                <c:pt idx="959">
                  <c:v>103.45</c:v>
                </c:pt>
                <c:pt idx="960">
                  <c:v>100.84999999999997</c:v>
                </c:pt>
                <c:pt idx="961">
                  <c:v>99.98</c:v>
                </c:pt>
                <c:pt idx="962">
                  <c:v>100.03000000000002</c:v>
                </c:pt>
                <c:pt idx="963">
                  <c:v>101.42000000000002</c:v>
                </c:pt>
                <c:pt idx="964">
                  <c:v>104.11999999999999</c:v>
                </c:pt>
                <c:pt idx="965">
                  <c:v>103.22</c:v>
                </c:pt>
                <c:pt idx="966">
                  <c:v>103.25999999999999</c:v>
                </c:pt>
                <c:pt idx="967">
                  <c:v>106.63</c:v>
                </c:pt>
                <c:pt idx="968">
                  <c:v>107.58000000000001</c:v>
                </c:pt>
                <c:pt idx="969">
                  <c:v>109.37</c:v>
                </c:pt>
                <c:pt idx="970">
                  <c:v>108.27999999999997</c:v>
                </c:pt>
                <c:pt idx="971">
                  <c:v>99.75</c:v>
                </c:pt>
                <c:pt idx="972">
                  <c:v>99.75</c:v>
                </c:pt>
                <c:pt idx="973">
                  <c:v>101.18999999999998</c:v>
                </c:pt>
                <c:pt idx="974">
                  <c:v>101.64999999999998</c:v>
                </c:pt>
                <c:pt idx="975">
                  <c:v>102.53000000000002</c:v>
                </c:pt>
                <c:pt idx="976">
                  <c:v>105.65000000000002</c:v>
                </c:pt>
                <c:pt idx="977">
                  <c:v>104.57000000000001</c:v>
                </c:pt>
                <c:pt idx="978">
                  <c:v>102.36000000000001</c:v>
                </c:pt>
                <c:pt idx="979">
                  <c:v>101.37</c:v>
                </c:pt>
                <c:pt idx="980">
                  <c:v>100.91000000000001</c:v>
                </c:pt>
                <c:pt idx="981">
                  <c:v>103.27000000000001</c:v>
                </c:pt>
                <c:pt idx="982">
                  <c:v>105.17000000000003</c:v>
                </c:pt>
                <c:pt idx="983">
                  <c:v>104.02000000000004</c:v>
                </c:pt>
                <c:pt idx="984">
                  <c:v>99.459999999999965</c:v>
                </c:pt>
                <c:pt idx="985">
                  <c:v>98.21999999999997</c:v>
                </c:pt>
                <c:pt idx="986">
                  <c:v>91.789999999999992</c:v>
                </c:pt>
                <c:pt idx="987">
                  <c:v>93.77</c:v>
                </c:pt>
                <c:pt idx="988">
                  <c:v>90.289999999999978</c:v>
                </c:pt>
                <c:pt idx="989">
                  <c:v>91.31</c:v>
                </c:pt>
                <c:pt idx="990">
                  <c:v>93.73</c:v>
                </c:pt>
                <c:pt idx="991">
                  <c:v>99.37</c:v>
                </c:pt>
                <c:pt idx="992">
                  <c:v>97.590000000000018</c:v>
                </c:pt>
                <c:pt idx="993">
                  <c:v>93.649999999999963</c:v>
                </c:pt>
                <c:pt idx="994">
                  <c:v>100.44</c:v>
                </c:pt>
                <c:pt idx="995">
                  <c:v>97.799999999999983</c:v>
                </c:pt>
                <c:pt idx="996">
                  <c:v>97.31</c:v>
                </c:pt>
                <c:pt idx="997">
                  <c:v>96.899999999999991</c:v>
                </c:pt>
                <c:pt idx="998">
                  <c:v>96.899999999999991</c:v>
                </c:pt>
                <c:pt idx="999">
                  <c:v>97.680000000000035</c:v>
                </c:pt>
                <c:pt idx="1000">
                  <c:v>95.990000000000023</c:v>
                </c:pt>
                <c:pt idx="1001">
                  <c:v>86.860000000000028</c:v>
                </c:pt>
                <c:pt idx="1002">
                  <c:v>86.909999999999954</c:v>
                </c:pt>
                <c:pt idx="1003">
                  <c:v>85.530000000000015</c:v>
                </c:pt>
                <c:pt idx="1004">
                  <c:v>85.550000000000011</c:v>
                </c:pt>
                <c:pt idx="1005">
                  <c:v>87.789999999999992</c:v>
                </c:pt>
                <c:pt idx="1006">
                  <c:v>88.960000000000022</c:v>
                </c:pt>
                <c:pt idx="1007">
                  <c:v>78.310000000000016</c:v>
                </c:pt>
                <c:pt idx="1008">
                  <c:v>76.579999999999956</c:v>
                </c:pt>
                <c:pt idx="1009">
                  <c:v>78.210000000000022</c:v>
                </c:pt>
                <c:pt idx="1010">
                  <c:v>86.45999999999998</c:v>
                </c:pt>
                <c:pt idx="1011">
                  <c:v>88.79000000000002</c:v>
                </c:pt>
                <c:pt idx="1012">
                  <c:v>87.170000000000016</c:v>
                </c:pt>
                <c:pt idx="1013">
                  <c:v>90.600000000000009</c:v>
                </c:pt>
                <c:pt idx="1014">
                  <c:v>88.270000000000024</c:v>
                </c:pt>
                <c:pt idx="1015">
                  <c:v>94.159999999999982</c:v>
                </c:pt>
                <c:pt idx="1016">
                  <c:v>88.839999999999989</c:v>
                </c:pt>
                <c:pt idx="1017">
                  <c:v>89.88000000000001</c:v>
                </c:pt>
                <c:pt idx="1018">
                  <c:v>86.589999999999989</c:v>
                </c:pt>
                <c:pt idx="1019">
                  <c:v>86.99</c:v>
                </c:pt>
                <c:pt idx="1020">
                  <c:v>84.68</c:v>
                </c:pt>
                <c:pt idx="1021">
                  <c:v>84.140000000000015</c:v>
                </c:pt>
                <c:pt idx="1022">
                  <c:v>82.000000000000028</c:v>
                </c:pt>
                <c:pt idx="1023">
                  <c:v>82.45999999999998</c:v>
                </c:pt>
                <c:pt idx="1024">
                  <c:v>83.129999999999967</c:v>
                </c:pt>
                <c:pt idx="1025">
                  <c:v>79.160000000000025</c:v>
                </c:pt>
                <c:pt idx="1026">
                  <c:v>79.36999999999999</c:v>
                </c:pt>
                <c:pt idx="1027">
                  <c:v>79.36999999999999</c:v>
                </c:pt>
                <c:pt idx="1028">
                  <c:v>81.700000000000017</c:v>
                </c:pt>
                <c:pt idx="1029">
                  <c:v>84.230000000000032</c:v>
                </c:pt>
                <c:pt idx="1030">
                  <c:v>85.27</c:v>
                </c:pt>
                <c:pt idx="1031">
                  <c:v>89.510000000000019</c:v>
                </c:pt>
                <c:pt idx="1032">
                  <c:v>88.100000000000023</c:v>
                </c:pt>
                <c:pt idx="1033">
                  <c:v>90.21999999999997</c:v>
                </c:pt>
                <c:pt idx="1034">
                  <c:v>91.319999999999979</c:v>
                </c:pt>
                <c:pt idx="1035">
                  <c:v>94.300000000000011</c:v>
                </c:pt>
                <c:pt idx="1036">
                  <c:v>100.02</c:v>
                </c:pt>
                <c:pt idx="1037">
                  <c:v>91.610000000000014</c:v>
                </c:pt>
                <c:pt idx="1038">
                  <c:v>91.360000000000014</c:v>
                </c:pt>
                <c:pt idx="1039">
                  <c:v>87.089999999999975</c:v>
                </c:pt>
                <c:pt idx="1040">
                  <c:v>81.650000000000006</c:v>
                </c:pt>
                <c:pt idx="1041">
                  <c:v>81.749999999999986</c:v>
                </c:pt>
                <c:pt idx="1042">
                  <c:v>85.049999999999983</c:v>
                </c:pt>
                <c:pt idx="1043">
                  <c:v>85.96999999999997</c:v>
                </c:pt>
                <c:pt idx="1044">
                  <c:v>94.089999999999961</c:v>
                </c:pt>
                <c:pt idx="1045">
                  <c:v>89.710000000000051</c:v>
                </c:pt>
                <c:pt idx="1046">
                  <c:v>92.320000000000007</c:v>
                </c:pt>
                <c:pt idx="1047">
                  <c:v>101.74999999999996</c:v>
                </c:pt>
                <c:pt idx="1048">
                  <c:v>100.83000000000001</c:v>
                </c:pt>
                <c:pt idx="1049">
                  <c:v>102.46</c:v>
                </c:pt>
                <c:pt idx="1050">
                  <c:v>101.12</c:v>
                </c:pt>
                <c:pt idx="1051">
                  <c:v>103.96000000000001</c:v>
                </c:pt>
                <c:pt idx="1052">
                  <c:v>103.56999999999998</c:v>
                </c:pt>
                <c:pt idx="1053">
                  <c:v>101.34999999999997</c:v>
                </c:pt>
                <c:pt idx="1054">
                  <c:v>98.99</c:v>
                </c:pt>
                <c:pt idx="1055">
                  <c:v>96.039999999999992</c:v>
                </c:pt>
                <c:pt idx="1056">
                  <c:v>91.35</c:v>
                </c:pt>
                <c:pt idx="1057">
                  <c:v>96.63</c:v>
                </c:pt>
                <c:pt idx="1058">
                  <c:v>89.73</c:v>
                </c:pt>
                <c:pt idx="1059">
                  <c:v>87.529999999999973</c:v>
                </c:pt>
                <c:pt idx="1060">
                  <c:v>87.16</c:v>
                </c:pt>
                <c:pt idx="1061">
                  <c:v>85.02000000000001</c:v>
                </c:pt>
                <c:pt idx="1062">
                  <c:v>84.66</c:v>
                </c:pt>
                <c:pt idx="1063">
                  <c:v>83.999999999999986</c:v>
                </c:pt>
                <c:pt idx="1064">
                  <c:v>84.779999999999987</c:v>
                </c:pt>
                <c:pt idx="1065">
                  <c:v>87.67</c:v>
                </c:pt>
                <c:pt idx="1066">
                  <c:v>88.19</c:v>
                </c:pt>
                <c:pt idx="1067">
                  <c:v>87.589999999999975</c:v>
                </c:pt>
                <c:pt idx="1068">
                  <c:v>87.589999999999975</c:v>
                </c:pt>
                <c:pt idx="1069">
                  <c:v>85.289999999999992</c:v>
                </c:pt>
                <c:pt idx="1070">
                  <c:v>87.179999999999993</c:v>
                </c:pt>
                <c:pt idx="1071">
                  <c:v>85.530000000000015</c:v>
                </c:pt>
                <c:pt idx="1072">
                  <c:v>85.03000000000003</c:v>
                </c:pt>
                <c:pt idx="1073">
                  <c:v>83.279999999999973</c:v>
                </c:pt>
                <c:pt idx="1074">
                  <c:v>85.84</c:v>
                </c:pt>
                <c:pt idx="1075">
                  <c:v>87.360000000000014</c:v>
                </c:pt>
                <c:pt idx="1076">
                  <c:v>90.140000000000015</c:v>
                </c:pt>
                <c:pt idx="1077">
                  <c:v>91.35</c:v>
                </c:pt>
                <c:pt idx="1078">
                  <c:v>99.429999999999993</c:v>
                </c:pt>
                <c:pt idx="1079">
                  <c:v>98.159999999999982</c:v>
                </c:pt>
                <c:pt idx="1080">
                  <c:v>94.82</c:v>
                </c:pt>
                <c:pt idx="1081">
                  <c:v>96.260000000000019</c:v>
                </c:pt>
                <c:pt idx="1082">
                  <c:v>97.15000000000002</c:v>
                </c:pt>
                <c:pt idx="1083">
                  <c:v>98.740000000000009</c:v>
                </c:pt>
                <c:pt idx="1084">
                  <c:v>99.250000000000014</c:v>
                </c:pt>
                <c:pt idx="1085">
                  <c:v>94.13</c:v>
                </c:pt>
                <c:pt idx="1086">
                  <c:v>99.879999999999967</c:v>
                </c:pt>
                <c:pt idx="1087">
                  <c:v>99.039999999999978</c:v>
                </c:pt>
                <c:pt idx="1088">
                  <c:v>109.18999999999998</c:v>
                </c:pt>
                <c:pt idx="1089">
                  <c:v>106.62000000000003</c:v>
                </c:pt>
                <c:pt idx="1090">
                  <c:v>107.53999999999996</c:v>
                </c:pt>
                <c:pt idx="1091">
                  <c:v>104.4</c:v>
                </c:pt>
                <c:pt idx="1092">
                  <c:v>104.39999999999996</c:v>
                </c:pt>
                <c:pt idx="1093">
                  <c:v>105.03999999999998</c:v>
                </c:pt>
                <c:pt idx="1094">
                  <c:v>110.78999999999999</c:v>
                </c:pt>
                <c:pt idx="1095">
                  <c:v>111.77000000000001</c:v>
                </c:pt>
                <c:pt idx="1096">
                  <c:v>104.87000000000002</c:v>
                </c:pt>
                <c:pt idx="1097">
                  <c:v>107.85999999999999</c:v>
                </c:pt>
                <c:pt idx="1098">
                  <c:v>107.85999999999999</c:v>
                </c:pt>
                <c:pt idx="1099">
                  <c:v>111.17000000000003</c:v>
                </c:pt>
                <c:pt idx="1100">
                  <c:v>110.61999999999999</c:v>
                </c:pt>
                <c:pt idx="1101">
                  <c:v>108.71</c:v>
                </c:pt>
                <c:pt idx="1102">
                  <c:v>99.840000000000018</c:v>
                </c:pt>
                <c:pt idx="1103">
                  <c:v>101.71000000000001</c:v>
                </c:pt>
                <c:pt idx="1104">
                  <c:v>101.83</c:v>
                </c:pt>
                <c:pt idx="1105">
                  <c:v>105.85999999999997</c:v>
                </c:pt>
                <c:pt idx="1106">
                  <c:v>107.37999999999998</c:v>
                </c:pt>
                <c:pt idx="1107">
                  <c:v>110.04999999999998</c:v>
                </c:pt>
                <c:pt idx="1108">
                  <c:v>109.94999999999999</c:v>
                </c:pt>
                <c:pt idx="1109">
                  <c:v>105.50000000000001</c:v>
                </c:pt>
                <c:pt idx="1110">
                  <c:v>107.35999999999999</c:v>
                </c:pt>
                <c:pt idx="1111">
                  <c:v>109.72</c:v>
                </c:pt>
                <c:pt idx="1112">
                  <c:v>105.16999999999999</c:v>
                </c:pt>
                <c:pt idx="1113">
                  <c:v>107.34999999999997</c:v>
                </c:pt>
                <c:pt idx="1114">
                  <c:v>108.55000000000001</c:v>
                </c:pt>
                <c:pt idx="1115">
                  <c:v>108.96</c:v>
                </c:pt>
                <c:pt idx="1116">
                  <c:v>105.53999999999996</c:v>
                </c:pt>
                <c:pt idx="1117">
                  <c:v>111.43999999999998</c:v>
                </c:pt>
                <c:pt idx="1118">
                  <c:v>103.96000000000001</c:v>
                </c:pt>
                <c:pt idx="1119">
                  <c:v>103.96000000000001</c:v>
                </c:pt>
                <c:pt idx="1120">
                  <c:v>100.68</c:v>
                </c:pt>
                <c:pt idx="1121">
                  <c:v>103.70999999999997</c:v>
                </c:pt>
                <c:pt idx="1122">
                  <c:v>107.15999999999997</c:v>
                </c:pt>
                <c:pt idx="1123">
                  <c:v>108.71</c:v>
                </c:pt>
                <c:pt idx="1124">
                  <c:v>112.48999999999998</c:v>
                </c:pt>
                <c:pt idx="1125">
                  <c:v>108.96</c:v>
                </c:pt>
                <c:pt idx="1126">
                  <c:v>110.17000000000002</c:v>
                </c:pt>
                <c:pt idx="1127">
                  <c:v>108.21000000000001</c:v>
                </c:pt>
                <c:pt idx="1128">
                  <c:v>103.85999999999997</c:v>
                </c:pt>
                <c:pt idx="1129">
                  <c:v>104.89999999999999</c:v>
                </c:pt>
                <c:pt idx="1130">
                  <c:v>104.53000000000002</c:v>
                </c:pt>
                <c:pt idx="1131">
                  <c:v>104.53000000000002</c:v>
                </c:pt>
                <c:pt idx="1132">
                  <c:v>115.8</c:v>
                </c:pt>
                <c:pt idx="1133">
                  <c:v>107.3</c:v>
                </c:pt>
                <c:pt idx="1134">
                  <c:v>101.56999999999998</c:v>
                </c:pt>
                <c:pt idx="1135">
                  <c:v>102.61</c:v>
                </c:pt>
                <c:pt idx="1136">
                  <c:v>107.78999999999996</c:v>
                </c:pt>
                <c:pt idx="1137">
                  <c:v>107.15000000000003</c:v>
                </c:pt>
                <c:pt idx="1138">
                  <c:v>120.6</c:v>
                </c:pt>
                <c:pt idx="1139">
                  <c:v>123.91000000000001</c:v>
                </c:pt>
                <c:pt idx="1140">
                  <c:v>133.31999999999996</c:v>
                </c:pt>
                <c:pt idx="1141">
                  <c:v>135.1</c:v>
                </c:pt>
                <c:pt idx="1142">
                  <c:v>150.72999999999999</c:v>
                </c:pt>
                <c:pt idx="1143">
                  <c:v>157.88000000000002</c:v>
                </c:pt>
                <c:pt idx="1144">
                  <c:v>175.89000000000001</c:v>
                </c:pt>
                <c:pt idx="1145">
                  <c:v>147.83999999999997</c:v>
                </c:pt>
                <c:pt idx="1146">
                  <c:v>139.04999999999998</c:v>
                </c:pt>
                <c:pt idx="1147">
                  <c:v>137.02000000000001</c:v>
                </c:pt>
                <c:pt idx="1148">
                  <c:v>130.77000000000001</c:v>
                </c:pt>
                <c:pt idx="1149">
                  <c:v>115.85999999999999</c:v>
                </c:pt>
                <c:pt idx="1150">
                  <c:v>117.38</c:v>
                </c:pt>
                <c:pt idx="1151">
                  <c:v>117.38</c:v>
                </c:pt>
                <c:pt idx="1152">
                  <c:v>118.70999999999997</c:v>
                </c:pt>
                <c:pt idx="1153">
                  <c:v>121.48999999999997</c:v>
                </c:pt>
                <c:pt idx="1154">
                  <c:v>122.58999999999997</c:v>
                </c:pt>
                <c:pt idx="1155">
                  <c:v>122.58000000000004</c:v>
                </c:pt>
                <c:pt idx="1156">
                  <c:v>122.58000000000004</c:v>
                </c:pt>
                <c:pt idx="1157">
                  <c:v>129.55000000000001</c:v>
                </c:pt>
                <c:pt idx="1158">
                  <c:v>138.69999999999999</c:v>
                </c:pt>
                <c:pt idx="1159">
                  <c:v>141.68000000000004</c:v>
                </c:pt>
                <c:pt idx="1160">
                  <c:v>135.53</c:v>
                </c:pt>
                <c:pt idx="1161">
                  <c:v>132.01</c:v>
                </c:pt>
                <c:pt idx="1162">
                  <c:v>139.51</c:v>
                </c:pt>
                <c:pt idx="1163">
                  <c:v>147.19999999999999</c:v>
                </c:pt>
                <c:pt idx="1164">
                  <c:v>147.9</c:v>
                </c:pt>
                <c:pt idx="1165">
                  <c:v>152.07</c:v>
                </c:pt>
                <c:pt idx="1166">
                  <c:v>166.81</c:v>
                </c:pt>
                <c:pt idx="1167">
                  <c:v>162.62</c:v>
                </c:pt>
                <c:pt idx="1168">
                  <c:v>162.62</c:v>
                </c:pt>
                <c:pt idx="1169">
                  <c:v>163.9</c:v>
                </c:pt>
                <c:pt idx="1170">
                  <c:v>157.43</c:v>
                </c:pt>
                <c:pt idx="1171">
                  <c:v>152.98999999999998</c:v>
                </c:pt>
                <c:pt idx="1172">
                  <c:v>147.62</c:v>
                </c:pt>
                <c:pt idx="1173">
                  <c:v>144.89000000000001</c:v>
                </c:pt>
                <c:pt idx="1174">
                  <c:v>143.68999999999997</c:v>
                </c:pt>
                <c:pt idx="1175">
                  <c:v>153.43</c:v>
                </c:pt>
                <c:pt idx="1176">
                  <c:v>151.18</c:v>
                </c:pt>
                <c:pt idx="1177">
                  <c:v>152.83000000000001</c:v>
                </c:pt>
                <c:pt idx="1178">
                  <c:v>143.48000000000002</c:v>
                </c:pt>
                <c:pt idx="1179">
                  <c:v>137.65</c:v>
                </c:pt>
                <c:pt idx="1180">
                  <c:v>160.57000000000002</c:v>
                </c:pt>
                <c:pt idx="1181">
                  <c:v>153.25999999999996</c:v>
                </c:pt>
                <c:pt idx="1182">
                  <c:v>146.63</c:v>
                </c:pt>
                <c:pt idx="1183">
                  <c:v>145.35</c:v>
                </c:pt>
                <c:pt idx="1184">
                  <c:v>147.73000000000002</c:v>
                </c:pt>
                <c:pt idx="1185">
                  <c:v>145.54</c:v>
                </c:pt>
                <c:pt idx="1186">
                  <c:v>147.06</c:v>
                </c:pt>
                <c:pt idx="1187">
                  <c:v>132.76000000000005</c:v>
                </c:pt>
                <c:pt idx="1188">
                  <c:v>132.76000000000005</c:v>
                </c:pt>
                <c:pt idx="1189">
                  <c:v>133.20999999999995</c:v>
                </c:pt>
                <c:pt idx="1190">
                  <c:v>134.20000000000002</c:v>
                </c:pt>
                <c:pt idx="1191">
                  <c:v>128.68</c:v>
                </c:pt>
                <c:pt idx="1192">
                  <c:v>126.73</c:v>
                </c:pt>
                <c:pt idx="1193">
                  <c:v>131.06</c:v>
                </c:pt>
                <c:pt idx="1194">
                  <c:v>130.20000000000002</c:v>
                </c:pt>
                <c:pt idx="1195">
                  <c:v>123.62000000000002</c:v>
                </c:pt>
                <c:pt idx="1196">
                  <c:v>119.95</c:v>
                </c:pt>
                <c:pt idx="1197">
                  <c:v>124.50000000000001</c:v>
                </c:pt>
                <c:pt idx="1198">
                  <c:v>119.30000000000001</c:v>
                </c:pt>
                <c:pt idx="1199">
                  <c:v>122.00999999999999</c:v>
                </c:pt>
                <c:pt idx="1200">
                  <c:v>126.08000000000001</c:v>
                </c:pt>
                <c:pt idx="1201">
                  <c:v>129.95999999999998</c:v>
                </c:pt>
                <c:pt idx="1202">
                  <c:v>142.35999999999999</c:v>
                </c:pt>
                <c:pt idx="1203">
                  <c:v>150.13</c:v>
                </c:pt>
                <c:pt idx="1204">
                  <c:v>156.92999999999998</c:v>
                </c:pt>
                <c:pt idx="1205">
                  <c:v>157.64000000000001</c:v>
                </c:pt>
                <c:pt idx="1206">
                  <c:v>146.13999999999999</c:v>
                </c:pt>
                <c:pt idx="1207">
                  <c:v>157.6</c:v>
                </c:pt>
                <c:pt idx="1208">
                  <c:v>165.83</c:v>
                </c:pt>
                <c:pt idx="1209">
                  <c:v>170.03</c:v>
                </c:pt>
                <c:pt idx="1210">
                  <c:v>162.51</c:v>
                </c:pt>
                <c:pt idx="1211">
                  <c:v>155.94999999999999</c:v>
                </c:pt>
                <c:pt idx="1212">
                  <c:v>146.97</c:v>
                </c:pt>
                <c:pt idx="1213">
                  <c:v>142.30000000000001</c:v>
                </c:pt>
                <c:pt idx="1214">
                  <c:v>141.59</c:v>
                </c:pt>
                <c:pt idx="1215">
                  <c:v>138.80000000000001</c:v>
                </c:pt>
                <c:pt idx="1216">
                  <c:v>138.36000000000004</c:v>
                </c:pt>
                <c:pt idx="1217">
                  <c:v>134.75</c:v>
                </c:pt>
                <c:pt idx="1218">
                  <c:v>132.95000000000002</c:v>
                </c:pt>
                <c:pt idx="1219">
                  <c:v>136.79</c:v>
                </c:pt>
                <c:pt idx="1220">
                  <c:v>139.97000000000003</c:v>
                </c:pt>
                <c:pt idx="1221">
                  <c:v>134.53000000000003</c:v>
                </c:pt>
                <c:pt idx="1222">
                  <c:v>144.81</c:v>
                </c:pt>
                <c:pt idx="1223">
                  <c:v>131.47999999999999</c:v>
                </c:pt>
                <c:pt idx="1224">
                  <c:v>133.12</c:v>
                </c:pt>
                <c:pt idx="1225">
                  <c:v>134.63</c:v>
                </c:pt>
                <c:pt idx="1226">
                  <c:v>132.94000000000003</c:v>
                </c:pt>
                <c:pt idx="1227">
                  <c:v>135.97</c:v>
                </c:pt>
                <c:pt idx="1228">
                  <c:v>137.97999999999999</c:v>
                </c:pt>
                <c:pt idx="1229">
                  <c:v>135.45000000000002</c:v>
                </c:pt>
                <c:pt idx="1230">
                  <c:v>135</c:v>
                </c:pt>
                <c:pt idx="1231">
                  <c:v>136.03</c:v>
                </c:pt>
                <c:pt idx="1232">
                  <c:v>140.16999999999999</c:v>
                </c:pt>
                <c:pt idx="1233">
                  <c:v>139.34</c:v>
                </c:pt>
                <c:pt idx="1234">
                  <c:v>134.53</c:v>
                </c:pt>
                <c:pt idx="1235">
                  <c:v>131.21999999999997</c:v>
                </c:pt>
                <c:pt idx="1236">
                  <c:v>129.03000000000003</c:v>
                </c:pt>
                <c:pt idx="1237">
                  <c:v>130.94</c:v>
                </c:pt>
                <c:pt idx="1238">
                  <c:v>133.02000000000001</c:v>
                </c:pt>
                <c:pt idx="1239">
                  <c:v>129.06</c:v>
                </c:pt>
                <c:pt idx="1240">
                  <c:v>131.61999999999998</c:v>
                </c:pt>
                <c:pt idx="1241">
                  <c:v>138.63000000000002</c:v>
                </c:pt>
                <c:pt idx="1242">
                  <c:v>134.54999999999998</c:v>
                </c:pt>
                <c:pt idx="1243">
                  <c:v>134.79999999999998</c:v>
                </c:pt>
                <c:pt idx="1244">
                  <c:v>131.97</c:v>
                </c:pt>
                <c:pt idx="1245">
                  <c:v>129.49</c:v>
                </c:pt>
                <c:pt idx="1246">
                  <c:v>135.80000000000001</c:v>
                </c:pt>
                <c:pt idx="1247">
                  <c:v>132.51999999999998</c:v>
                </c:pt>
                <c:pt idx="1248">
                  <c:v>127.93</c:v>
                </c:pt>
                <c:pt idx="1249">
                  <c:v>136.51</c:v>
                </c:pt>
                <c:pt idx="1250">
                  <c:v>131.23999999999998</c:v>
                </c:pt>
                <c:pt idx="1251">
                  <c:v>133.79</c:v>
                </c:pt>
                <c:pt idx="1252">
                  <c:v>133.46</c:v>
                </c:pt>
                <c:pt idx="1253">
                  <c:v>124.93000000000004</c:v>
                </c:pt>
                <c:pt idx="1254">
                  <c:v>118.54</c:v>
                </c:pt>
                <c:pt idx="1255">
                  <c:v>125.61</c:v>
                </c:pt>
                <c:pt idx="1256">
                  <c:v>127.72000000000001</c:v>
                </c:pt>
                <c:pt idx="1257">
                  <c:v>124.98</c:v>
                </c:pt>
                <c:pt idx="1258">
                  <c:v>124.98</c:v>
                </c:pt>
                <c:pt idx="1259">
                  <c:v>134.09999999999997</c:v>
                </c:pt>
                <c:pt idx="1260">
                  <c:v>137.55000000000001</c:v>
                </c:pt>
                <c:pt idx="1261">
                  <c:v>140.55000000000001</c:v>
                </c:pt>
                <c:pt idx="1262">
                  <c:v>141.66000000000003</c:v>
                </c:pt>
                <c:pt idx="1263">
                  <c:v>141.05999999999997</c:v>
                </c:pt>
                <c:pt idx="1264">
                  <c:v>139.26000000000002</c:v>
                </c:pt>
                <c:pt idx="1265">
                  <c:v>136.58000000000001</c:v>
                </c:pt>
                <c:pt idx="1266">
                  <c:v>145.1</c:v>
                </c:pt>
                <c:pt idx="1267">
                  <c:v>144.14000000000001</c:v>
                </c:pt>
                <c:pt idx="1268">
                  <c:v>151.46</c:v>
                </c:pt>
                <c:pt idx="1269">
                  <c:v>155.26</c:v>
                </c:pt>
                <c:pt idx="1270">
                  <c:v>158.71999999999997</c:v>
                </c:pt>
                <c:pt idx="1271">
                  <c:v>150.77999999999997</c:v>
                </c:pt>
                <c:pt idx="1272">
                  <c:v>145.82000000000002</c:v>
                </c:pt>
                <c:pt idx="1273">
                  <c:v>151.71</c:v>
                </c:pt>
                <c:pt idx="1274">
                  <c:v>157.87</c:v>
                </c:pt>
                <c:pt idx="1275">
                  <c:v>154.15</c:v>
                </c:pt>
                <c:pt idx="1276">
                  <c:v>146.54999999999995</c:v>
                </c:pt>
                <c:pt idx="1277">
                  <c:v>149.23000000000002</c:v>
                </c:pt>
                <c:pt idx="1278">
                  <c:v>138.35000000000002</c:v>
                </c:pt>
                <c:pt idx="1279">
                  <c:v>132.83000000000001</c:v>
                </c:pt>
                <c:pt idx="1280">
                  <c:v>138.28</c:v>
                </c:pt>
                <c:pt idx="1281">
                  <c:v>137.92000000000004</c:v>
                </c:pt>
                <c:pt idx="1282">
                  <c:v>137.84</c:v>
                </c:pt>
                <c:pt idx="1283">
                  <c:v>148.58000000000001</c:v>
                </c:pt>
                <c:pt idx="1284">
                  <c:v>144.29000000000002</c:v>
                </c:pt>
                <c:pt idx="1285">
                  <c:v>137.21</c:v>
                </c:pt>
                <c:pt idx="1286">
                  <c:v>138.67000000000002</c:v>
                </c:pt>
                <c:pt idx="1287">
                  <c:v>138.67000000000002</c:v>
                </c:pt>
                <c:pt idx="1288">
                  <c:v>149.39999999999998</c:v>
                </c:pt>
                <c:pt idx="1289">
                  <c:v>146.68</c:v>
                </c:pt>
                <c:pt idx="1290">
                  <c:v>153.87999999999997</c:v>
                </c:pt>
                <c:pt idx="1291">
                  <c:v>145.48999999999998</c:v>
                </c:pt>
                <c:pt idx="1292">
                  <c:v>138.28000000000006</c:v>
                </c:pt>
                <c:pt idx="1293">
                  <c:v>132.21999999999997</c:v>
                </c:pt>
                <c:pt idx="1294">
                  <c:v>137.5</c:v>
                </c:pt>
                <c:pt idx="1295">
                  <c:v>144.29</c:v>
                </c:pt>
                <c:pt idx="1296">
                  <c:v>143.87000000000003</c:v>
                </c:pt>
                <c:pt idx="1297">
                  <c:v>141.71000000000004</c:v>
                </c:pt>
                <c:pt idx="1298">
                  <c:v>140.07</c:v>
                </c:pt>
                <c:pt idx="1299">
                  <c:v>143.17000000000002</c:v>
                </c:pt>
                <c:pt idx="1300">
                  <c:v>144.34999999999997</c:v>
                </c:pt>
                <c:pt idx="1301">
                  <c:v>154.72999999999999</c:v>
                </c:pt>
                <c:pt idx="1302">
                  <c:v>157.45999999999998</c:v>
                </c:pt>
                <c:pt idx="1303">
                  <c:v>164.85000000000002</c:v>
                </c:pt>
                <c:pt idx="1304">
                  <c:v>159.40999999999997</c:v>
                </c:pt>
                <c:pt idx="1305">
                  <c:v>149.01</c:v>
                </c:pt>
                <c:pt idx="1306">
                  <c:v>148.40999999999997</c:v>
                </c:pt>
                <c:pt idx="1307">
                  <c:v>153.29000000000002</c:v>
                </c:pt>
                <c:pt idx="1308">
                  <c:v>156.19999999999999</c:v>
                </c:pt>
                <c:pt idx="1309">
                  <c:v>152.17000000000002</c:v>
                </c:pt>
                <c:pt idx="1310">
                  <c:v>142.41000000000003</c:v>
                </c:pt>
                <c:pt idx="1311">
                  <c:v>145.76000000000002</c:v>
                </c:pt>
                <c:pt idx="1312">
                  <c:v>147.37</c:v>
                </c:pt>
                <c:pt idx="1313">
                  <c:v>146.90999999999997</c:v>
                </c:pt>
                <c:pt idx="1314">
                  <c:v>154.61000000000004</c:v>
                </c:pt>
                <c:pt idx="1315">
                  <c:v>153.10000000000002</c:v>
                </c:pt>
                <c:pt idx="1316">
                  <c:v>151.05999999999997</c:v>
                </c:pt>
                <c:pt idx="1317">
                  <c:v>151.22999999999996</c:v>
                </c:pt>
                <c:pt idx="1318">
                  <c:v>151.72</c:v>
                </c:pt>
                <c:pt idx="1319">
                  <c:v>156.55000000000001</c:v>
                </c:pt>
                <c:pt idx="1320">
                  <c:v>166.44</c:v>
                </c:pt>
                <c:pt idx="1321">
                  <c:v>173.51000000000002</c:v>
                </c:pt>
                <c:pt idx="1322">
                  <c:v>180.54999999999998</c:v>
                </c:pt>
                <c:pt idx="1323">
                  <c:v>193.56</c:v>
                </c:pt>
                <c:pt idx="1324">
                  <c:v>190.05999999999997</c:v>
                </c:pt>
                <c:pt idx="1325">
                  <c:v>183.88000000000005</c:v>
                </c:pt>
                <c:pt idx="1326">
                  <c:v>171.59</c:v>
                </c:pt>
                <c:pt idx="1327">
                  <c:v>166.33999999999997</c:v>
                </c:pt>
                <c:pt idx="1328">
                  <c:v>162.20999999999998</c:v>
                </c:pt>
                <c:pt idx="1329">
                  <c:v>170.05999999999997</c:v>
                </c:pt>
                <c:pt idx="1330">
                  <c:v>167.07</c:v>
                </c:pt>
                <c:pt idx="1331">
                  <c:v>166.33999999999997</c:v>
                </c:pt>
                <c:pt idx="1332">
                  <c:v>170.96</c:v>
                </c:pt>
                <c:pt idx="1333">
                  <c:v>170.96</c:v>
                </c:pt>
                <c:pt idx="1334">
                  <c:v>159.32</c:v>
                </c:pt>
                <c:pt idx="1335">
                  <c:v>153.63999999999999</c:v>
                </c:pt>
                <c:pt idx="1336">
                  <c:v>153.40000000000003</c:v>
                </c:pt>
                <c:pt idx="1337">
                  <c:v>156.47000000000003</c:v>
                </c:pt>
                <c:pt idx="1338">
                  <c:v>155.19</c:v>
                </c:pt>
                <c:pt idx="1339">
                  <c:v>143.12999999999997</c:v>
                </c:pt>
                <c:pt idx="1340">
                  <c:v>141.6</c:v>
                </c:pt>
                <c:pt idx="1341">
                  <c:v>144.07000000000002</c:v>
                </c:pt>
                <c:pt idx="1342">
                  <c:v>146.64000000000001</c:v>
                </c:pt>
                <c:pt idx="1343">
                  <c:v>146.18</c:v>
                </c:pt>
                <c:pt idx="1344">
                  <c:v>155.53</c:v>
                </c:pt>
                <c:pt idx="1345">
                  <c:v>156.52999999999997</c:v>
                </c:pt>
                <c:pt idx="1346">
                  <c:v>168.94</c:v>
                </c:pt>
                <c:pt idx="1347">
                  <c:v>177.26999999999998</c:v>
                </c:pt>
                <c:pt idx="1348">
                  <c:v>195.31</c:v>
                </c:pt>
                <c:pt idx="1349">
                  <c:v>192.42</c:v>
                </c:pt>
                <c:pt idx="1350">
                  <c:v>180.42000000000002</c:v>
                </c:pt>
                <c:pt idx="1351">
                  <c:v>173.32</c:v>
                </c:pt>
                <c:pt idx="1352">
                  <c:v>158.01</c:v>
                </c:pt>
                <c:pt idx="1353">
                  <c:v>142.28</c:v>
                </c:pt>
                <c:pt idx="1354">
                  <c:v>143.95000000000002</c:v>
                </c:pt>
                <c:pt idx="1355">
                  <c:v>149.61999999999995</c:v>
                </c:pt>
                <c:pt idx="1356">
                  <c:v>145.00000000000003</c:v>
                </c:pt>
                <c:pt idx="1357">
                  <c:v>147.09000000000003</c:v>
                </c:pt>
                <c:pt idx="1358">
                  <c:v>147.09000000000003</c:v>
                </c:pt>
                <c:pt idx="1359">
                  <c:v>157.61000000000001</c:v>
                </c:pt>
                <c:pt idx="1360">
                  <c:v>162.72000000000003</c:v>
                </c:pt>
                <c:pt idx="1361">
                  <c:v>152.15</c:v>
                </c:pt>
                <c:pt idx="1362">
                  <c:v>151.26000000000005</c:v>
                </c:pt>
                <c:pt idx="1363">
                  <c:v>156.41999999999996</c:v>
                </c:pt>
                <c:pt idx="1364">
                  <c:v>160.69999999999999</c:v>
                </c:pt>
                <c:pt idx="1365">
                  <c:v>166.12</c:v>
                </c:pt>
                <c:pt idx="1366">
                  <c:v>163.26999999999998</c:v>
                </c:pt>
                <c:pt idx="1367">
                  <c:v>154.54000000000002</c:v>
                </c:pt>
                <c:pt idx="1368">
                  <c:v>151.16</c:v>
                </c:pt>
                <c:pt idx="1369">
                  <c:v>155.9</c:v>
                </c:pt>
                <c:pt idx="1370">
                  <c:v>146.80999999999997</c:v>
                </c:pt>
                <c:pt idx="1371">
                  <c:v>148.85000000000002</c:v>
                </c:pt>
                <c:pt idx="1372">
                  <c:v>153.09</c:v>
                </c:pt>
                <c:pt idx="1373">
                  <c:v>149.01</c:v>
                </c:pt>
                <c:pt idx="1374">
                  <c:v>145.94999999999999</c:v>
                </c:pt>
                <c:pt idx="1375">
                  <c:v>150.4</c:v>
                </c:pt>
                <c:pt idx="1376">
                  <c:v>152.57</c:v>
                </c:pt>
                <c:pt idx="1377">
                  <c:v>153.87999999999997</c:v>
                </c:pt>
                <c:pt idx="1378">
                  <c:v>158.34</c:v>
                </c:pt>
                <c:pt idx="1379">
                  <c:v>156.41000000000003</c:v>
                </c:pt>
                <c:pt idx="1380">
                  <c:v>157.59000000000003</c:v>
                </c:pt>
                <c:pt idx="1381">
                  <c:v>163.84000000000003</c:v>
                </c:pt>
                <c:pt idx="1382">
                  <c:v>169.32</c:v>
                </c:pt>
                <c:pt idx="1383">
                  <c:v>164.34000000000003</c:v>
                </c:pt>
                <c:pt idx="1384">
                  <c:v>161.01999999999998</c:v>
                </c:pt>
                <c:pt idx="1385">
                  <c:v>162.91999999999999</c:v>
                </c:pt>
                <c:pt idx="1386">
                  <c:v>160.77999999999997</c:v>
                </c:pt>
                <c:pt idx="1387">
                  <c:v>156.17000000000002</c:v>
                </c:pt>
                <c:pt idx="1388">
                  <c:v>156.33000000000004</c:v>
                </c:pt>
                <c:pt idx="1389">
                  <c:v>155.03000000000006</c:v>
                </c:pt>
                <c:pt idx="1390">
                  <c:v>154.18999999999997</c:v>
                </c:pt>
                <c:pt idx="1391">
                  <c:v>154.18999999999997</c:v>
                </c:pt>
                <c:pt idx="1392">
                  <c:v>156.99</c:v>
                </c:pt>
                <c:pt idx="1393">
                  <c:v>156.1</c:v>
                </c:pt>
                <c:pt idx="1394">
                  <c:v>162.19</c:v>
                </c:pt>
                <c:pt idx="1395">
                  <c:v>159.33000000000001</c:v>
                </c:pt>
                <c:pt idx="1396">
                  <c:v>158.63999999999999</c:v>
                </c:pt>
                <c:pt idx="1397">
                  <c:v>161.87</c:v>
                </c:pt>
                <c:pt idx="1398">
                  <c:v>169.92</c:v>
                </c:pt>
                <c:pt idx="1399">
                  <c:v>173.48</c:v>
                </c:pt>
                <c:pt idx="1400">
                  <c:v>171.15999999999997</c:v>
                </c:pt>
                <c:pt idx="1401">
                  <c:v>171.15</c:v>
                </c:pt>
                <c:pt idx="1402">
                  <c:v>186.80000000000004</c:v>
                </c:pt>
                <c:pt idx="1403">
                  <c:v>182.32999999999998</c:v>
                </c:pt>
                <c:pt idx="1404">
                  <c:v>167.51999999999998</c:v>
                </c:pt>
                <c:pt idx="1405">
                  <c:v>163.60000000000002</c:v>
                </c:pt>
                <c:pt idx="1406">
                  <c:v>167.36000000000004</c:v>
                </c:pt>
                <c:pt idx="1407">
                  <c:v>171.59999999999997</c:v>
                </c:pt>
                <c:pt idx="1408">
                  <c:v>174.53000000000003</c:v>
                </c:pt>
                <c:pt idx="1409">
                  <c:v>171.63</c:v>
                </c:pt>
                <c:pt idx="1410">
                  <c:v>168.06</c:v>
                </c:pt>
                <c:pt idx="1411">
                  <c:v>169.19999999999996</c:v>
                </c:pt>
                <c:pt idx="1412">
                  <c:v>169.19999999999996</c:v>
                </c:pt>
                <c:pt idx="1413">
                  <c:v>170.66000000000003</c:v>
                </c:pt>
                <c:pt idx="1414">
                  <c:v>163.79999999999998</c:v>
                </c:pt>
                <c:pt idx="1415">
                  <c:v>164.07000000000002</c:v>
                </c:pt>
                <c:pt idx="1416">
                  <c:v>165.76</c:v>
                </c:pt>
                <c:pt idx="1417">
                  <c:v>165.76</c:v>
                </c:pt>
                <c:pt idx="1418">
                  <c:v>168.02</c:v>
                </c:pt>
                <c:pt idx="1419">
                  <c:v>160.92999999999998</c:v>
                </c:pt>
                <c:pt idx="1420">
                  <c:v>167.88000000000002</c:v>
                </c:pt>
                <c:pt idx="1421">
                  <c:v>176.85</c:v>
                </c:pt>
                <c:pt idx="1422">
                  <c:v>184.93999999999997</c:v>
                </c:pt>
                <c:pt idx="1423">
                  <c:v>179.76000000000002</c:v>
                </c:pt>
                <c:pt idx="1424">
                  <c:v>185.77999999999997</c:v>
                </c:pt>
                <c:pt idx="1425">
                  <c:v>194.93</c:v>
                </c:pt>
                <c:pt idx="1426">
                  <c:v>187.16</c:v>
                </c:pt>
                <c:pt idx="1427">
                  <c:v>201.82999999999998</c:v>
                </c:pt>
                <c:pt idx="1428">
                  <c:v>201.82999999999998</c:v>
                </c:pt>
                <c:pt idx="1429">
                  <c:v>200.64000000000001</c:v>
                </c:pt>
                <c:pt idx="1430">
                  <c:v>228.55999999999997</c:v>
                </c:pt>
                <c:pt idx="1431">
                  <c:v>215.98999999999998</c:v>
                </c:pt>
                <c:pt idx="1432">
                  <c:v>211.31000000000003</c:v>
                </c:pt>
                <c:pt idx="1433">
                  <c:v>215.68000000000006</c:v>
                </c:pt>
                <c:pt idx="1434">
                  <c:v>213.47999999999993</c:v>
                </c:pt>
                <c:pt idx="1435">
                  <c:v>210.97000000000003</c:v>
                </c:pt>
                <c:pt idx="1436">
                  <c:v>212.45999999999995</c:v>
                </c:pt>
                <c:pt idx="1437">
                  <c:v>218.41000000000003</c:v>
                </c:pt>
                <c:pt idx="1438">
                  <c:v>222.24000000000004</c:v>
                </c:pt>
                <c:pt idx="1439">
                  <c:v>233.72000000000003</c:v>
                </c:pt>
                <c:pt idx="1440">
                  <c:v>226.68999999999997</c:v>
                </c:pt>
                <c:pt idx="1441">
                  <c:v>230.75</c:v>
                </c:pt>
                <c:pt idx="1442">
                  <c:v>228.32999999999996</c:v>
                </c:pt>
                <c:pt idx="1443">
                  <c:v>241.77000000000004</c:v>
                </c:pt>
                <c:pt idx="1444">
                  <c:v>246.10000000000002</c:v>
                </c:pt>
                <c:pt idx="1445">
                  <c:v>253.39000000000001</c:v>
                </c:pt>
                <c:pt idx="1446">
                  <c:v>255.9</c:v>
                </c:pt>
                <c:pt idx="1447">
                  <c:v>245.39</c:v>
                </c:pt>
                <c:pt idx="1448">
                  <c:v>245.39</c:v>
                </c:pt>
                <c:pt idx="1449">
                  <c:v>237.86999999999998</c:v>
                </c:pt>
                <c:pt idx="1450">
                  <c:v>221.5</c:v>
                </c:pt>
                <c:pt idx="1451">
                  <c:v>224.93999999999997</c:v>
                </c:pt>
                <c:pt idx="1452">
                  <c:v>220.31</c:v>
                </c:pt>
                <c:pt idx="1453">
                  <c:v>211.21999999999997</c:v>
                </c:pt>
                <c:pt idx="1454">
                  <c:v>213.95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'Premio mx cambiario'!$AC$2</c:f>
              <c:strCache>
                <c:ptCount val="1"/>
                <c:pt idx="0">
                  <c:v>Premio Corp A USD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'Premio mx cambiario'!$S$3:$S$1447</c:f>
              <c:numCache>
                <c:formatCode>m/d/yyyy</c:formatCode>
                <c:ptCount val="1445"/>
                <c:pt idx="0">
                  <c:v>40276</c:v>
                </c:pt>
                <c:pt idx="1">
                  <c:v>40277</c:v>
                </c:pt>
                <c:pt idx="2">
                  <c:v>40280</c:v>
                </c:pt>
                <c:pt idx="3">
                  <c:v>40281</c:v>
                </c:pt>
                <c:pt idx="4">
                  <c:v>40282</c:v>
                </c:pt>
                <c:pt idx="5">
                  <c:v>40283</c:v>
                </c:pt>
                <c:pt idx="6">
                  <c:v>40284</c:v>
                </c:pt>
                <c:pt idx="7">
                  <c:v>40287</c:v>
                </c:pt>
                <c:pt idx="8">
                  <c:v>40288</c:v>
                </c:pt>
                <c:pt idx="9">
                  <c:v>40289</c:v>
                </c:pt>
                <c:pt idx="10">
                  <c:v>40290</c:v>
                </c:pt>
                <c:pt idx="11">
                  <c:v>40291</c:v>
                </c:pt>
                <c:pt idx="12">
                  <c:v>40294</c:v>
                </c:pt>
                <c:pt idx="13">
                  <c:v>40295</c:v>
                </c:pt>
                <c:pt idx="14">
                  <c:v>40296</c:v>
                </c:pt>
                <c:pt idx="15">
                  <c:v>40297</c:v>
                </c:pt>
                <c:pt idx="16">
                  <c:v>40298</c:v>
                </c:pt>
                <c:pt idx="17">
                  <c:v>40301</c:v>
                </c:pt>
                <c:pt idx="18">
                  <c:v>40302</c:v>
                </c:pt>
                <c:pt idx="19">
                  <c:v>40303</c:v>
                </c:pt>
                <c:pt idx="20">
                  <c:v>40304</c:v>
                </c:pt>
                <c:pt idx="21">
                  <c:v>40305</c:v>
                </c:pt>
                <c:pt idx="22">
                  <c:v>40308</c:v>
                </c:pt>
                <c:pt idx="23">
                  <c:v>40309</c:v>
                </c:pt>
                <c:pt idx="24">
                  <c:v>40310</c:v>
                </c:pt>
                <c:pt idx="25">
                  <c:v>40311</c:v>
                </c:pt>
                <c:pt idx="26">
                  <c:v>40312</c:v>
                </c:pt>
                <c:pt idx="27">
                  <c:v>40315</c:v>
                </c:pt>
                <c:pt idx="28">
                  <c:v>40316</c:v>
                </c:pt>
                <c:pt idx="29">
                  <c:v>40317</c:v>
                </c:pt>
                <c:pt idx="30">
                  <c:v>40318</c:v>
                </c:pt>
                <c:pt idx="31">
                  <c:v>40319</c:v>
                </c:pt>
                <c:pt idx="32">
                  <c:v>40322</c:v>
                </c:pt>
                <c:pt idx="33">
                  <c:v>40323</c:v>
                </c:pt>
                <c:pt idx="34">
                  <c:v>40324</c:v>
                </c:pt>
                <c:pt idx="35">
                  <c:v>40325</c:v>
                </c:pt>
                <c:pt idx="36">
                  <c:v>40326</c:v>
                </c:pt>
                <c:pt idx="37">
                  <c:v>40329</c:v>
                </c:pt>
                <c:pt idx="38">
                  <c:v>40330</c:v>
                </c:pt>
                <c:pt idx="39">
                  <c:v>40331</c:v>
                </c:pt>
                <c:pt idx="40">
                  <c:v>40332</c:v>
                </c:pt>
                <c:pt idx="41">
                  <c:v>40333</c:v>
                </c:pt>
                <c:pt idx="42">
                  <c:v>40336</c:v>
                </c:pt>
                <c:pt idx="43">
                  <c:v>40337</c:v>
                </c:pt>
                <c:pt idx="44">
                  <c:v>40338</c:v>
                </c:pt>
                <c:pt idx="45">
                  <c:v>40339</c:v>
                </c:pt>
                <c:pt idx="46">
                  <c:v>40340</c:v>
                </c:pt>
                <c:pt idx="47">
                  <c:v>40343</c:v>
                </c:pt>
                <c:pt idx="48">
                  <c:v>40344</c:v>
                </c:pt>
                <c:pt idx="49">
                  <c:v>40345</c:v>
                </c:pt>
                <c:pt idx="50">
                  <c:v>40346</c:v>
                </c:pt>
                <c:pt idx="51">
                  <c:v>40347</c:v>
                </c:pt>
                <c:pt idx="52">
                  <c:v>40350</c:v>
                </c:pt>
                <c:pt idx="53">
                  <c:v>40351</c:v>
                </c:pt>
                <c:pt idx="54">
                  <c:v>40352</c:v>
                </c:pt>
                <c:pt idx="55">
                  <c:v>40353</c:v>
                </c:pt>
                <c:pt idx="56">
                  <c:v>40354</c:v>
                </c:pt>
                <c:pt idx="57">
                  <c:v>40357</c:v>
                </c:pt>
                <c:pt idx="58">
                  <c:v>40358</c:v>
                </c:pt>
                <c:pt idx="59">
                  <c:v>40359</c:v>
                </c:pt>
                <c:pt idx="60">
                  <c:v>40360</c:v>
                </c:pt>
                <c:pt idx="61">
                  <c:v>40361</c:v>
                </c:pt>
                <c:pt idx="62">
                  <c:v>40364</c:v>
                </c:pt>
                <c:pt idx="63">
                  <c:v>40365</c:v>
                </c:pt>
                <c:pt idx="64">
                  <c:v>40366</c:v>
                </c:pt>
                <c:pt idx="65">
                  <c:v>40367</c:v>
                </c:pt>
                <c:pt idx="66">
                  <c:v>40368</c:v>
                </c:pt>
                <c:pt idx="67">
                  <c:v>40371</c:v>
                </c:pt>
                <c:pt idx="68">
                  <c:v>40372</c:v>
                </c:pt>
                <c:pt idx="69">
                  <c:v>40373</c:v>
                </c:pt>
                <c:pt idx="70">
                  <c:v>40374</c:v>
                </c:pt>
                <c:pt idx="71">
                  <c:v>40375</c:v>
                </c:pt>
                <c:pt idx="72">
                  <c:v>40378</c:v>
                </c:pt>
                <c:pt idx="73">
                  <c:v>40379</c:v>
                </c:pt>
                <c:pt idx="74">
                  <c:v>40380</c:v>
                </c:pt>
                <c:pt idx="75">
                  <c:v>40381</c:v>
                </c:pt>
                <c:pt idx="76">
                  <c:v>40382</c:v>
                </c:pt>
                <c:pt idx="77">
                  <c:v>40385</c:v>
                </c:pt>
                <c:pt idx="78">
                  <c:v>40386</c:v>
                </c:pt>
                <c:pt idx="79">
                  <c:v>40387</c:v>
                </c:pt>
                <c:pt idx="80">
                  <c:v>40388</c:v>
                </c:pt>
                <c:pt idx="81">
                  <c:v>40389</c:v>
                </c:pt>
                <c:pt idx="82">
                  <c:v>40392</c:v>
                </c:pt>
                <c:pt idx="83">
                  <c:v>40393</c:v>
                </c:pt>
                <c:pt idx="84">
                  <c:v>40394</c:v>
                </c:pt>
                <c:pt idx="85">
                  <c:v>40395</c:v>
                </c:pt>
                <c:pt idx="86">
                  <c:v>40396</c:v>
                </c:pt>
                <c:pt idx="87">
                  <c:v>40399</c:v>
                </c:pt>
                <c:pt idx="88">
                  <c:v>40400</c:v>
                </c:pt>
                <c:pt idx="89">
                  <c:v>40401</c:v>
                </c:pt>
                <c:pt idx="90">
                  <c:v>40402</c:v>
                </c:pt>
                <c:pt idx="91">
                  <c:v>40403</c:v>
                </c:pt>
                <c:pt idx="92">
                  <c:v>40406</c:v>
                </c:pt>
                <c:pt idx="93">
                  <c:v>40407</c:v>
                </c:pt>
                <c:pt idx="94">
                  <c:v>40408</c:v>
                </c:pt>
                <c:pt idx="95">
                  <c:v>40409</c:v>
                </c:pt>
                <c:pt idx="96">
                  <c:v>40410</c:v>
                </c:pt>
                <c:pt idx="97">
                  <c:v>40413</c:v>
                </c:pt>
                <c:pt idx="98">
                  <c:v>40414</c:v>
                </c:pt>
                <c:pt idx="99">
                  <c:v>40415</c:v>
                </c:pt>
                <c:pt idx="100">
                  <c:v>40416</c:v>
                </c:pt>
                <c:pt idx="101">
                  <c:v>40417</c:v>
                </c:pt>
                <c:pt idx="102">
                  <c:v>40420</c:v>
                </c:pt>
                <c:pt idx="103">
                  <c:v>40421</c:v>
                </c:pt>
                <c:pt idx="104">
                  <c:v>40422</c:v>
                </c:pt>
                <c:pt idx="105">
                  <c:v>40423</c:v>
                </c:pt>
                <c:pt idx="106">
                  <c:v>40424</c:v>
                </c:pt>
                <c:pt idx="107">
                  <c:v>40427</c:v>
                </c:pt>
                <c:pt idx="108">
                  <c:v>40428</c:v>
                </c:pt>
                <c:pt idx="109">
                  <c:v>40429</c:v>
                </c:pt>
                <c:pt idx="110">
                  <c:v>40430</c:v>
                </c:pt>
                <c:pt idx="111">
                  <c:v>40431</c:v>
                </c:pt>
                <c:pt idx="112">
                  <c:v>40434</c:v>
                </c:pt>
                <c:pt idx="113">
                  <c:v>40435</c:v>
                </c:pt>
                <c:pt idx="114">
                  <c:v>40436</c:v>
                </c:pt>
                <c:pt idx="115">
                  <c:v>40437</c:v>
                </c:pt>
                <c:pt idx="116">
                  <c:v>40438</c:v>
                </c:pt>
                <c:pt idx="117">
                  <c:v>40441</c:v>
                </c:pt>
                <c:pt idx="118">
                  <c:v>40442</c:v>
                </c:pt>
                <c:pt idx="119">
                  <c:v>40443</c:v>
                </c:pt>
                <c:pt idx="120">
                  <c:v>40444</c:v>
                </c:pt>
                <c:pt idx="121">
                  <c:v>40445</c:v>
                </c:pt>
                <c:pt idx="122">
                  <c:v>40448</c:v>
                </c:pt>
                <c:pt idx="123">
                  <c:v>40449</c:v>
                </c:pt>
                <c:pt idx="124">
                  <c:v>40450</c:v>
                </c:pt>
                <c:pt idx="125">
                  <c:v>40451</c:v>
                </c:pt>
                <c:pt idx="126">
                  <c:v>40452</c:v>
                </c:pt>
                <c:pt idx="127">
                  <c:v>40455</c:v>
                </c:pt>
                <c:pt idx="128">
                  <c:v>40557</c:v>
                </c:pt>
                <c:pt idx="129">
                  <c:v>40560</c:v>
                </c:pt>
                <c:pt idx="130">
                  <c:v>40561</c:v>
                </c:pt>
                <c:pt idx="131">
                  <c:v>40562</c:v>
                </c:pt>
                <c:pt idx="132">
                  <c:v>40563</c:v>
                </c:pt>
                <c:pt idx="133">
                  <c:v>40564</c:v>
                </c:pt>
                <c:pt idx="134">
                  <c:v>40567</c:v>
                </c:pt>
                <c:pt idx="135">
                  <c:v>40568</c:v>
                </c:pt>
                <c:pt idx="136">
                  <c:v>40569</c:v>
                </c:pt>
                <c:pt idx="137">
                  <c:v>40570</c:v>
                </c:pt>
                <c:pt idx="138">
                  <c:v>40571</c:v>
                </c:pt>
                <c:pt idx="139">
                  <c:v>40574</c:v>
                </c:pt>
                <c:pt idx="140">
                  <c:v>40575</c:v>
                </c:pt>
                <c:pt idx="141">
                  <c:v>40576</c:v>
                </c:pt>
                <c:pt idx="142">
                  <c:v>40577</c:v>
                </c:pt>
                <c:pt idx="143">
                  <c:v>40578</c:v>
                </c:pt>
                <c:pt idx="144">
                  <c:v>40581</c:v>
                </c:pt>
                <c:pt idx="145">
                  <c:v>40582</c:v>
                </c:pt>
                <c:pt idx="146">
                  <c:v>40583</c:v>
                </c:pt>
                <c:pt idx="147">
                  <c:v>40584</c:v>
                </c:pt>
                <c:pt idx="148">
                  <c:v>40585</c:v>
                </c:pt>
                <c:pt idx="149">
                  <c:v>40588</c:v>
                </c:pt>
                <c:pt idx="150">
                  <c:v>40589</c:v>
                </c:pt>
                <c:pt idx="151">
                  <c:v>40590</c:v>
                </c:pt>
                <c:pt idx="152">
                  <c:v>40591</c:v>
                </c:pt>
                <c:pt idx="153">
                  <c:v>40592</c:v>
                </c:pt>
                <c:pt idx="154">
                  <c:v>40595</c:v>
                </c:pt>
                <c:pt idx="155">
                  <c:v>40596</c:v>
                </c:pt>
                <c:pt idx="156">
                  <c:v>40597</c:v>
                </c:pt>
                <c:pt idx="157">
                  <c:v>40598</c:v>
                </c:pt>
                <c:pt idx="158">
                  <c:v>40599</c:v>
                </c:pt>
                <c:pt idx="159">
                  <c:v>40602</c:v>
                </c:pt>
                <c:pt idx="160">
                  <c:v>40603</c:v>
                </c:pt>
                <c:pt idx="161">
                  <c:v>40604</c:v>
                </c:pt>
                <c:pt idx="162">
                  <c:v>40605</c:v>
                </c:pt>
                <c:pt idx="163">
                  <c:v>40606</c:v>
                </c:pt>
                <c:pt idx="164">
                  <c:v>40609</c:v>
                </c:pt>
                <c:pt idx="165">
                  <c:v>40610</c:v>
                </c:pt>
                <c:pt idx="166">
                  <c:v>40611</c:v>
                </c:pt>
                <c:pt idx="167">
                  <c:v>40612</c:v>
                </c:pt>
                <c:pt idx="168">
                  <c:v>40613</c:v>
                </c:pt>
                <c:pt idx="169">
                  <c:v>40616</c:v>
                </c:pt>
                <c:pt idx="170">
                  <c:v>40617</c:v>
                </c:pt>
                <c:pt idx="171">
                  <c:v>40618</c:v>
                </c:pt>
                <c:pt idx="172">
                  <c:v>40619</c:v>
                </c:pt>
                <c:pt idx="173">
                  <c:v>40620</c:v>
                </c:pt>
                <c:pt idx="174">
                  <c:v>40623</c:v>
                </c:pt>
                <c:pt idx="175">
                  <c:v>40624</c:v>
                </c:pt>
                <c:pt idx="176">
                  <c:v>40625</c:v>
                </c:pt>
                <c:pt idx="177">
                  <c:v>40626</c:v>
                </c:pt>
                <c:pt idx="178">
                  <c:v>40627</c:v>
                </c:pt>
                <c:pt idx="179">
                  <c:v>40630</c:v>
                </c:pt>
                <c:pt idx="180">
                  <c:v>40631</c:v>
                </c:pt>
                <c:pt idx="181">
                  <c:v>40632</c:v>
                </c:pt>
                <c:pt idx="182">
                  <c:v>40633</c:v>
                </c:pt>
                <c:pt idx="183">
                  <c:v>40634</c:v>
                </c:pt>
                <c:pt idx="184">
                  <c:v>40637</c:v>
                </c:pt>
                <c:pt idx="185">
                  <c:v>40638</c:v>
                </c:pt>
                <c:pt idx="186">
                  <c:v>40639</c:v>
                </c:pt>
                <c:pt idx="187">
                  <c:v>40640</c:v>
                </c:pt>
                <c:pt idx="188">
                  <c:v>40641</c:v>
                </c:pt>
                <c:pt idx="189">
                  <c:v>40644</c:v>
                </c:pt>
                <c:pt idx="190">
                  <c:v>40645</c:v>
                </c:pt>
                <c:pt idx="191">
                  <c:v>40646</c:v>
                </c:pt>
                <c:pt idx="192">
                  <c:v>40647</c:v>
                </c:pt>
                <c:pt idx="193">
                  <c:v>40648</c:v>
                </c:pt>
                <c:pt idx="194">
                  <c:v>40651</c:v>
                </c:pt>
                <c:pt idx="195">
                  <c:v>40652</c:v>
                </c:pt>
                <c:pt idx="196">
                  <c:v>40653</c:v>
                </c:pt>
                <c:pt idx="197">
                  <c:v>40654</c:v>
                </c:pt>
                <c:pt idx="198">
                  <c:v>40655</c:v>
                </c:pt>
                <c:pt idx="199">
                  <c:v>40658</c:v>
                </c:pt>
                <c:pt idx="200">
                  <c:v>40659</c:v>
                </c:pt>
                <c:pt idx="201">
                  <c:v>40660</c:v>
                </c:pt>
                <c:pt idx="202">
                  <c:v>40661</c:v>
                </c:pt>
                <c:pt idx="203">
                  <c:v>40662</c:v>
                </c:pt>
                <c:pt idx="204">
                  <c:v>40665</c:v>
                </c:pt>
                <c:pt idx="205">
                  <c:v>40666</c:v>
                </c:pt>
                <c:pt idx="206">
                  <c:v>40667</c:v>
                </c:pt>
                <c:pt idx="207">
                  <c:v>40668</c:v>
                </c:pt>
                <c:pt idx="208">
                  <c:v>40669</c:v>
                </c:pt>
                <c:pt idx="209">
                  <c:v>40672</c:v>
                </c:pt>
                <c:pt idx="210">
                  <c:v>40673</c:v>
                </c:pt>
                <c:pt idx="211">
                  <c:v>40674</c:v>
                </c:pt>
                <c:pt idx="212">
                  <c:v>40675</c:v>
                </c:pt>
                <c:pt idx="213">
                  <c:v>40676</c:v>
                </c:pt>
                <c:pt idx="214">
                  <c:v>40679</c:v>
                </c:pt>
                <c:pt idx="215">
                  <c:v>40680</c:v>
                </c:pt>
                <c:pt idx="216">
                  <c:v>40681</c:v>
                </c:pt>
                <c:pt idx="217">
                  <c:v>40682</c:v>
                </c:pt>
                <c:pt idx="218">
                  <c:v>40683</c:v>
                </c:pt>
                <c:pt idx="219">
                  <c:v>40686</c:v>
                </c:pt>
                <c:pt idx="220">
                  <c:v>40687</c:v>
                </c:pt>
                <c:pt idx="221">
                  <c:v>40688</c:v>
                </c:pt>
                <c:pt idx="222">
                  <c:v>40689</c:v>
                </c:pt>
                <c:pt idx="223">
                  <c:v>40690</c:v>
                </c:pt>
                <c:pt idx="224">
                  <c:v>40693</c:v>
                </c:pt>
                <c:pt idx="225">
                  <c:v>40694</c:v>
                </c:pt>
                <c:pt idx="226">
                  <c:v>40695</c:v>
                </c:pt>
                <c:pt idx="227">
                  <c:v>40696</c:v>
                </c:pt>
                <c:pt idx="228">
                  <c:v>40697</c:v>
                </c:pt>
                <c:pt idx="229">
                  <c:v>40700</c:v>
                </c:pt>
                <c:pt idx="230">
                  <c:v>40701</c:v>
                </c:pt>
                <c:pt idx="231">
                  <c:v>40702</c:v>
                </c:pt>
                <c:pt idx="232">
                  <c:v>40703</c:v>
                </c:pt>
                <c:pt idx="233">
                  <c:v>40704</c:v>
                </c:pt>
                <c:pt idx="234">
                  <c:v>40707</c:v>
                </c:pt>
                <c:pt idx="235">
                  <c:v>40708</c:v>
                </c:pt>
                <c:pt idx="236">
                  <c:v>40709</c:v>
                </c:pt>
                <c:pt idx="237">
                  <c:v>40710</c:v>
                </c:pt>
                <c:pt idx="238">
                  <c:v>40711</c:v>
                </c:pt>
                <c:pt idx="239">
                  <c:v>40714</c:v>
                </c:pt>
                <c:pt idx="240">
                  <c:v>40715</c:v>
                </c:pt>
                <c:pt idx="241">
                  <c:v>40716</c:v>
                </c:pt>
                <c:pt idx="242">
                  <c:v>40717</c:v>
                </c:pt>
                <c:pt idx="243">
                  <c:v>40718</c:v>
                </c:pt>
                <c:pt idx="244">
                  <c:v>40721</c:v>
                </c:pt>
                <c:pt idx="245">
                  <c:v>40722</c:v>
                </c:pt>
                <c:pt idx="246">
                  <c:v>40723</c:v>
                </c:pt>
                <c:pt idx="247">
                  <c:v>40724</c:v>
                </c:pt>
                <c:pt idx="248">
                  <c:v>40725</c:v>
                </c:pt>
                <c:pt idx="249">
                  <c:v>40728</c:v>
                </c:pt>
                <c:pt idx="250">
                  <c:v>40729</c:v>
                </c:pt>
                <c:pt idx="251">
                  <c:v>40730</c:v>
                </c:pt>
                <c:pt idx="252">
                  <c:v>40731</c:v>
                </c:pt>
                <c:pt idx="253">
                  <c:v>40732</c:v>
                </c:pt>
                <c:pt idx="254">
                  <c:v>40735</c:v>
                </c:pt>
                <c:pt idx="255">
                  <c:v>40736</c:v>
                </c:pt>
                <c:pt idx="256">
                  <c:v>40737</c:v>
                </c:pt>
                <c:pt idx="257">
                  <c:v>40738</c:v>
                </c:pt>
                <c:pt idx="258">
                  <c:v>40739</c:v>
                </c:pt>
                <c:pt idx="259">
                  <c:v>40742</c:v>
                </c:pt>
                <c:pt idx="260">
                  <c:v>40743</c:v>
                </c:pt>
                <c:pt idx="261">
                  <c:v>40744</c:v>
                </c:pt>
                <c:pt idx="262">
                  <c:v>40745</c:v>
                </c:pt>
                <c:pt idx="263">
                  <c:v>40746</c:v>
                </c:pt>
                <c:pt idx="264">
                  <c:v>40749</c:v>
                </c:pt>
                <c:pt idx="265">
                  <c:v>40750</c:v>
                </c:pt>
                <c:pt idx="266">
                  <c:v>40751</c:v>
                </c:pt>
                <c:pt idx="267">
                  <c:v>40752</c:v>
                </c:pt>
                <c:pt idx="268">
                  <c:v>40753</c:v>
                </c:pt>
                <c:pt idx="269">
                  <c:v>40756</c:v>
                </c:pt>
                <c:pt idx="270">
                  <c:v>40757</c:v>
                </c:pt>
                <c:pt idx="271">
                  <c:v>40758</c:v>
                </c:pt>
                <c:pt idx="272">
                  <c:v>40759</c:v>
                </c:pt>
                <c:pt idx="273">
                  <c:v>40760</c:v>
                </c:pt>
                <c:pt idx="274">
                  <c:v>40763</c:v>
                </c:pt>
                <c:pt idx="275">
                  <c:v>40764</c:v>
                </c:pt>
                <c:pt idx="276">
                  <c:v>40765</c:v>
                </c:pt>
                <c:pt idx="277">
                  <c:v>40766</c:v>
                </c:pt>
                <c:pt idx="278">
                  <c:v>40767</c:v>
                </c:pt>
                <c:pt idx="279">
                  <c:v>40770</c:v>
                </c:pt>
                <c:pt idx="280">
                  <c:v>40771</c:v>
                </c:pt>
                <c:pt idx="281">
                  <c:v>40772</c:v>
                </c:pt>
                <c:pt idx="282">
                  <c:v>40773</c:v>
                </c:pt>
                <c:pt idx="283">
                  <c:v>40774</c:v>
                </c:pt>
                <c:pt idx="284">
                  <c:v>40777</c:v>
                </c:pt>
                <c:pt idx="285">
                  <c:v>40778</c:v>
                </c:pt>
                <c:pt idx="286">
                  <c:v>40779</c:v>
                </c:pt>
                <c:pt idx="287">
                  <c:v>40780</c:v>
                </c:pt>
                <c:pt idx="288">
                  <c:v>40781</c:v>
                </c:pt>
                <c:pt idx="289">
                  <c:v>40784</c:v>
                </c:pt>
                <c:pt idx="290">
                  <c:v>40785</c:v>
                </c:pt>
                <c:pt idx="291">
                  <c:v>40786</c:v>
                </c:pt>
                <c:pt idx="292">
                  <c:v>40787</c:v>
                </c:pt>
                <c:pt idx="293">
                  <c:v>40788</c:v>
                </c:pt>
                <c:pt idx="294">
                  <c:v>40791</c:v>
                </c:pt>
                <c:pt idx="295">
                  <c:v>40792</c:v>
                </c:pt>
                <c:pt idx="296">
                  <c:v>40793</c:v>
                </c:pt>
                <c:pt idx="297">
                  <c:v>40794</c:v>
                </c:pt>
                <c:pt idx="298">
                  <c:v>40795</c:v>
                </c:pt>
                <c:pt idx="299">
                  <c:v>40798</c:v>
                </c:pt>
                <c:pt idx="300">
                  <c:v>40799</c:v>
                </c:pt>
                <c:pt idx="301">
                  <c:v>40800</c:v>
                </c:pt>
                <c:pt idx="302">
                  <c:v>40801</c:v>
                </c:pt>
                <c:pt idx="303">
                  <c:v>40802</c:v>
                </c:pt>
                <c:pt idx="304">
                  <c:v>40805</c:v>
                </c:pt>
                <c:pt idx="305">
                  <c:v>40806</c:v>
                </c:pt>
                <c:pt idx="306">
                  <c:v>40807</c:v>
                </c:pt>
                <c:pt idx="307">
                  <c:v>40808</c:v>
                </c:pt>
                <c:pt idx="308">
                  <c:v>40809</c:v>
                </c:pt>
                <c:pt idx="309">
                  <c:v>40812</c:v>
                </c:pt>
                <c:pt idx="310">
                  <c:v>40813</c:v>
                </c:pt>
                <c:pt idx="311">
                  <c:v>40814</c:v>
                </c:pt>
                <c:pt idx="312">
                  <c:v>40815</c:v>
                </c:pt>
                <c:pt idx="313">
                  <c:v>40816</c:v>
                </c:pt>
                <c:pt idx="314">
                  <c:v>40819</c:v>
                </c:pt>
                <c:pt idx="315">
                  <c:v>40820</c:v>
                </c:pt>
                <c:pt idx="316">
                  <c:v>40821</c:v>
                </c:pt>
                <c:pt idx="317">
                  <c:v>40822</c:v>
                </c:pt>
                <c:pt idx="318">
                  <c:v>40823</c:v>
                </c:pt>
                <c:pt idx="319">
                  <c:v>40826</c:v>
                </c:pt>
                <c:pt idx="320">
                  <c:v>40827</c:v>
                </c:pt>
                <c:pt idx="321">
                  <c:v>40828</c:v>
                </c:pt>
                <c:pt idx="322">
                  <c:v>40829</c:v>
                </c:pt>
                <c:pt idx="323">
                  <c:v>40830</c:v>
                </c:pt>
                <c:pt idx="324">
                  <c:v>40833</c:v>
                </c:pt>
                <c:pt idx="325">
                  <c:v>40834</c:v>
                </c:pt>
                <c:pt idx="326">
                  <c:v>40835</c:v>
                </c:pt>
                <c:pt idx="327">
                  <c:v>40836</c:v>
                </c:pt>
                <c:pt idx="328">
                  <c:v>40837</c:v>
                </c:pt>
                <c:pt idx="329">
                  <c:v>40840</c:v>
                </c:pt>
                <c:pt idx="330">
                  <c:v>40849</c:v>
                </c:pt>
                <c:pt idx="331">
                  <c:v>40850</c:v>
                </c:pt>
                <c:pt idx="332">
                  <c:v>40851</c:v>
                </c:pt>
                <c:pt idx="333">
                  <c:v>40854</c:v>
                </c:pt>
                <c:pt idx="334">
                  <c:v>40855</c:v>
                </c:pt>
                <c:pt idx="335">
                  <c:v>40856</c:v>
                </c:pt>
                <c:pt idx="336">
                  <c:v>40857</c:v>
                </c:pt>
                <c:pt idx="337">
                  <c:v>40858</c:v>
                </c:pt>
                <c:pt idx="338">
                  <c:v>40861</c:v>
                </c:pt>
                <c:pt idx="339">
                  <c:v>40862</c:v>
                </c:pt>
                <c:pt idx="340">
                  <c:v>40863</c:v>
                </c:pt>
                <c:pt idx="341">
                  <c:v>40864</c:v>
                </c:pt>
                <c:pt idx="342">
                  <c:v>40865</c:v>
                </c:pt>
                <c:pt idx="343">
                  <c:v>40868</c:v>
                </c:pt>
                <c:pt idx="344">
                  <c:v>40869</c:v>
                </c:pt>
                <c:pt idx="345">
                  <c:v>40870</c:v>
                </c:pt>
                <c:pt idx="346">
                  <c:v>40871</c:v>
                </c:pt>
                <c:pt idx="347">
                  <c:v>40872</c:v>
                </c:pt>
                <c:pt idx="348">
                  <c:v>40875</c:v>
                </c:pt>
                <c:pt idx="349">
                  <c:v>40876</c:v>
                </c:pt>
                <c:pt idx="350">
                  <c:v>40877</c:v>
                </c:pt>
                <c:pt idx="351">
                  <c:v>40878</c:v>
                </c:pt>
                <c:pt idx="352">
                  <c:v>40879</c:v>
                </c:pt>
                <c:pt idx="353">
                  <c:v>40882</c:v>
                </c:pt>
                <c:pt idx="354">
                  <c:v>40883</c:v>
                </c:pt>
                <c:pt idx="355">
                  <c:v>40884</c:v>
                </c:pt>
                <c:pt idx="356">
                  <c:v>40885</c:v>
                </c:pt>
                <c:pt idx="357">
                  <c:v>40886</c:v>
                </c:pt>
                <c:pt idx="358">
                  <c:v>40889</c:v>
                </c:pt>
                <c:pt idx="359">
                  <c:v>40890</c:v>
                </c:pt>
                <c:pt idx="360">
                  <c:v>40891</c:v>
                </c:pt>
                <c:pt idx="361">
                  <c:v>40892</c:v>
                </c:pt>
                <c:pt idx="362">
                  <c:v>40893</c:v>
                </c:pt>
                <c:pt idx="363">
                  <c:v>40896</c:v>
                </c:pt>
                <c:pt idx="364">
                  <c:v>40897</c:v>
                </c:pt>
                <c:pt idx="365">
                  <c:v>40898</c:v>
                </c:pt>
                <c:pt idx="366">
                  <c:v>40899</c:v>
                </c:pt>
                <c:pt idx="367">
                  <c:v>40900</c:v>
                </c:pt>
                <c:pt idx="368">
                  <c:v>40903</c:v>
                </c:pt>
                <c:pt idx="369">
                  <c:v>40904</c:v>
                </c:pt>
                <c:pt idx="370">
                  <c:v>40905</c:v>
                </c:pt>
                <c:pt idx="371">
                  <c:v>40906</c:v>
                </c:pt>
                <c:pt idx="372">
                  <c:v>40907</c:v>
                </c:pt>
                <c:pt idx="373">
                  <c:v>40910</c:v>
                </c:pt>
                <c:pt idx="374">
                  <c:v>40911</c:v>
                </c:pt>
                <c:pt idx="375">
                  <c:v>40912</c:v>
                </c:pt>
                <c:pt idx="376">
                  <c:v>40913</c:v>
                </c:pt>
                <c:pt idx="377">
                  <c:v>40914</c:v>
                </c:pt>
                <c:pt idx="378">
                  <c:v>40917</c:v>
                </c:pt>
                <c:pt idx="379">
                  <c:v>40918</c:v>
                </c:pt>
                <c:pt idx="380">
                  <c:v>40919</c:v>
                </c:pt>
                <c:pt idx="381">
                  <c:v>40920</c:v>
                </c:pt>
                <c:pt idx="382">
                  <c:v>40921</c:v>
                </c:pt>
                <c:pt idx="383">
                  <c:v>40924</c:v>
                </c:pt>
                <c:pt idx="384">
                  <c:v>40925</c:v>
                </c:pt>
                <c:pt idx="385">
                  <c:v>40926</c:v>
                </c:pt>
                <c:pt idx="386">
                  <c:v>40927</c:v>
                </c:pt>
                <c:pt idx="387">
                  <c:v>40928</c:v>
                </c:pt>
                <c:pt idx="388">
                  <c:v>40931</c:v>
                </c:pt>
                <c:pt idx="389">
                  <c:v>40932</c:v>
                </c:pt>
                <c:pt idx="390">
                  <c:v>40933</c:v>
                </c:pt>
                <c:pt idx="391">
                  <c:v>40934</c:v>
                </c:pt>
                <c:pt idx="392">
                  <c:v>40935</c:v>
                </c:pt>
                <c:pt idx="393">
                  <c:v>40938</c:v>
                </c:pt>
                <c:pt idx="394">
                  <c:v>40939</c:v>
                </c:pt>
                <c:pt idx="395">
                  <c:v>40940</c:v>
                </c:pt>
                <c:pt idx="396">
                  <c:v>40941</c:v>
                </c:pt>
                <c:pt idx="397">
                  <c:v>40942</c:v>
                </c:pt>
                <c:pt idx="398">
                  <c:v>40945</c:v>
                </c:pt>
                <c:pt idx="399">
                  <c:v>40946</c:v>
                </c:pt>
                <c:pt idx="400">
                  <c:v>40947</c:v>
                </c:pt>
                <c:pt idx="401">
                  <c:v>40948</c:v>
                </c:pt>
                <c:pt idx="402">
                  <c:v>40949</c:v>
                </c:pt>
                <c:pt idx="403">
                  <c:v>40952</c:v>
                </c:pt>
                <c:pt idx="404">
                  <c:v>40953</c:v>
                </c:pt>
                <c:pt idx="405">
                  <c:v>40954</c:v>
                </c:pt>
                <c:pt idx="406">
                  <c:v>40955</c:v>
                </c:pt>
                <c:pt idx="407">
                  <c:v>40956</c:v>
                </c:pt>
                <c:pt idx="408">
                  <c:v>40959</c:v>
                </c:pt>
                <c:pt idx="409">
                  <c:v>40960</c:v>
                </c:pt>
                <c:pt idx="410">
                  <c:v>40961</c:v>
                </c:pt>
                <c:pt idx="411">
                  <c:v>40962</c:v>
                </c:pt>
                <c:pt idx="412">
                  <c:v>40963</c:v>
                </c:pt>
                <c:pt idx="413">
                  <c:v>40966</c:v>
                </c:pt>
                <c:pt idx="414">
                  <c:v>40967</c:v>
                </c:pt>
                <c:pt idx="415">
                  <c:v>40968</c:v>
                </c:pt>
                <c:pt idx="416">
                  <c:v>40969</c:v>
                </c:pt>
                <c:pt idx="417">
                  <c:v>40970</c:v>
                </c:pt>
                <c:pt idx="418">
                  <c:v>40973</c:v>
                </c:pt>
                <c:pt idx="419">
                  <c:v>40974</c:v>
                </c:pt>
                <c:pt idx="420">
                  <c:v>40975</c:v>
                </c:pt>
                <c:pt idx="421">
                  <c:v>40976</c:v>
                </c:pt>
                <c:pt idx="422">
                  <c:v>40977</c:v>
                </c:pt>
                <c:pt idx="423">
                  <c:v>40980</c:v>
                </c:pt>
                <c:pt idx="424">
                  <c:v>40981</c:v>
                </c:pt>
                <c:pt idx="425">
                  <c:v>40982</c:v>
                </c:pt>
                <c:pt idx="426">
                  <c:v>40983</c:v>
                </c:pt>
                <c:pt idx="427">
                  <c:v>40984</c:v>
                </c:pt>
                <c:pt idx="428">
                  <c:v>40987</c:v>
                </c:pt>
                <c:pt idx="429">
                  <c:v>40988</c:v>
                </c:pt>
                <c:pt idx="430">
                  <c:v>40989</c:v>
                </c:pt>
                <c:pt idx="431">
                  <c:v>40990</c:v>
                </c:pt>
                <c:pt idx="432">
                  <c:v>40991</c:v>
                </c:pt>
                <c:pt idx="433">
                  <c:v>40994</c:v>
                </c:pt>
                <c:pt idx="434">
                  <c:v>40995</c:v>
                </c:pt>
                <c:pt idx="435">
                  <c:v>40996</c:v>
                </c:pt>
                <c:pt idx="436">
                  <c:v>40997</c:v>
                </c:pt>
                <c:pt idx="437">
                  <c:v>40998</c:v>
                </c:pt>
                <c:pt idx="438">
                  <c:v>41001</c:v>
                </c:pt>
                <c:pt idx="439">
                  <c:v>41002</c:v>
                </c:pt>
                <c:pt idx="440">
                  <c:v>41003</c:v>
                </c:pt>
                <c:pt idx="441">
                  <c:v>41004</c:v>
                </c:pt>
                <c:pt idx="442">
                  <c:v>41005</c:v>
                </c:pt>
                <c:pt idx="443">
                  <c:v>41008</c:v>
                </c:pt>
                <c:pt idx="444">
                  <c:v>41009</c:v>
                </c:pt>
                <c:pt idx="445">
                  <c:v>41010</c:v>
                </c:pt>
                <c:pt idx="446">
                  <c:v>41011</c:v>
                </c:pt>
                <c:pt idx="447">
                  <c:v>41012</c:v>
                </c:pt>
                <c:pt idx="448">
                  <c:v>41015</c:v>
                </c:pt>
                <c:pt idx="449">
                  <c:v>41016</c:v>
                </c:pt>
                <c:pt idx="450">
                  <c:v>41017</c:v>
                </c:pt>
                <c:pt idx="451">
                  <c:v>41018</c:v>
                </c:pt>
                <c:pt idx="452">
                  <c:v>41019</c:v>
                </c:pt>
                <c:pt idx="453">
                  <c:v>41022</c:v>
                </c:pt>
                <c:pt idx="454">
                  <c:v>41023</c:v>
                </c:pt>
                <c:pt idx="455">
                  <c:v>41024</c:v>
                </c:pt>
                <c:pt idx="456">
                  <c:v>41025</c:v>
                </c:pt>
                <c:pt idx="457">
                  <c:v>41026</c:v>
                </c:pt>
                <c:pt idx="458">
                  <c:v>41029</c:v>
                </c:pt>
                <c:pt idx="459">
                  <c:v>41030</c:v>
                </c:pt>
                <c:pt idx="460">
                  <c:v>41031</c:v>
                </c:pt>
                <c:pt idx="461">
                  <c:v>41032</c:v>
                </c:pt>
                <c:pt idx="462">
                  <c:v>41033</c:v>
                </c:pt>
                <c:pt idx="463">
                  <c:v>41036</c:v>
                </c:pt>
                <c:pt idx="464">
                  <c:v>41037</c:v>
                </c:pt>
                <c:pt idx="465">
                  <c:v>41038</c:v>
                </c:pt>
                <c:pt idx="466">
                  <c:v>41039</c:v>
                </c:pt>
                <c:pt idx="467">
                  <c:v>41040</c:v>
                </c:pt>
                <c:pt idx="468">
                  <c:v>41043</c:v>
                </c:pt>
                <c:pt idx="469">
                  <c:v>41044</c:v>
                </c:pt>
                <c:pt idx="470">
                  <c:v>41045</c:v>
                </c:pt>
                <c:pt idx="471">
                  <c:v>41046</c:v>
                </c:pt>
                <c:pt idx="472">
                  <c:v>41047</c:v>
                </c:pt>
                <c:pt idx="473">
                  <c:v>41050</c:v>
                </c:pt>
                <c:pt idx="474">
                  <c:v>41051</c:v>
                </c:pt>
                <c:pt idx="475">
                  <c:v>41052</c:v>
                </c:pt>
                <c:pt idx="476">
                  <c:v>41053</c:v>
                </c:pt>
                <c:pt idx="477">
                  <c:v>41054</c:v>
                </c:pt>
                <c:pt idx="478">
                  <c:v>41057</c:v>
                </c:pt>
                <c:pt idx="479">
                  <c:v>41058</c:v>
                </c:pt>
                <c:pt idx="480">
                  <c:v>41059</c:v>
                </c:pt>
                <c:pt idx="481">
                  <c:v>41060</c:v>
                </c:pt>
                <c:pt idx="482">
                  <c:v>41061</c:v>
                </c:pt>
                <c:pt idx="483">
                  <c:v>41064</c:v>
                </c:pt>
                <c:pt idx="484">
                  <c:v>41065</c:v>
                </c:pt>
                <c:pt idx="485">
                  <c:v>41066</c:v>
                </c:pt>
                <c:pt idx="486">
                  <c:v>41067</c:v>
                </c:pt>
                <c:pt idx="487">
                  <c:v>41068</c:v>
                </c:pt>
                <c:pt idx="488">
                  <c:v>41071</c:v>
                </c:pt>
                <c:pt idx="489">
                  <c:v>41072</c:v>
                </c:pt>
                <c:pt idx="490">
                  <c:v>41073</c:v>
                </c:pt>
                <c:pt idx="491">
                  <c:v>41074</c:v>
                </c:pt>
                <c:pt idx="492">
                  <c:v>41075</c:v>
                </c:pt>
                <c:pt idx="493">
                  <c:v>41078</c:v>
                </c:pt>
                <c:pt idx="494">
                  <c:v>41079</c:v>
                </c:pt>
                <c:pt idx="495">
                  <c:v>41080</c:v>
                </c:pt>
                <c:pt idx="496">
                  <c:v>41081</c:v>
                </c:pt>
                <c:pt idx="497">
                  <c:v>41082</c:v>
                </c:pt>
                <c:pt idx="498">
                  <c:v>41085</c:v>
                </c:pt>
                <c:pt idx="499">
                  <c:v>41086</c:v>
                </c:pt>
                <c:pt idx="500">
                  <c:v>41087</c:v>
                </c:pt>
                <c:pt idx="501">
                  <c:v>41088</c:v>
                </c:pt>
                <c:pt idx="502">
                  <c:v>41089</c:v>
                </c:pt>
                <c:pt idx="503">
                  <c:v>41092</c:v>
                </c:pt>
                <c:pt idx="504">
                  <c:v>41093</c:v>
                </c:pt>
                <c:pt idx="505">
                  <c:v>41094</c:v>
                </c:pt>
                <c:pt idx="506">
                  <c:v>41095</c:v>
                </c:pt>
                <c:pt idx="507">
                  <c:v>41096</c:v>
                </c:pt>
                <c:pt idx="508">
                  <c:v>41099</c:v>
                </c:pt>
                <c:pt idx="509">
                  <c:v>41100</c:v>
                </c:pt>
                <c:pt idx="510">
                  <c:v>41101</c:v>
                </c:pt>
                <c:pt idx="511">
                  <c:v>41102</c:v>
                </c:pt>
                <c:pt idx="512">
                  <c:v>41103</c:v>
                </c:pt>
                <c:pt idx="513">
                  <c:v>41106</c:v>
                </c:pt>
                <c:pt idx="514">
                  <c:v>41107</c:v>
                </c:pt>
                <c:pt idx="515">
                  <c:v>41108</c:v>
                </c:pt>
                <c:pt idx="516">
                  <c:v>41109</c:v>
                </c:pt>
                <c:pt idx="517">
                  <c:v>41110</c:v>
                </c:pt>
                <c:pt idx="518">
                  <c:v>41113</c:v>
                </c:pt>
                <c:pt idx="519">
                  <c:v>41114</c:v>
                </c:pt>
                <c:pt idx="520">
                  <c:v>41115</c:v>
                </c:pt>
                <c:pt idx="521">
                  <c:v>41116</c:v>
                </c:pt>
                <c:pt idx="522">
                  <c:v>41117</c:v>
                </c:pt>
                <c:pt idx="523">
                  <c:v>41120</c:v>
                </c:pt>
                <c:pt idx="524">
                  <c:v>41121</c:v>
                </c:pt>
                <c:pt idx="525">
                  <c:v>41122</c:v>
                </c:pt>
                <c:pt idx="526">
                  <c:v>41123</c:v>
                </c:pt>
                <c:pt idx="527">
                  <c:v>41124</c:v>
                </c:pt>
                <c:pt idx="528">
                  <c:v>41127</c:v>
                </c:pt>
                <c:pt idx="529">
                  <c:v>41128</c:v>
                </c:pt>
                <c:pt idx="530">
                  <c:v>41129</c:v>
                </c:pt>
                <c:pt idx="531">
                  <c:v>41130</c:v>
                </c:pt>
                <c:pt idx="532">
                  <c:v>41131</c:v>
                </c:pt>
                <c:pt idx="533">
                  <c:v>41134</c:v>
                </c:pt>
                <c:pt idx="534">
                  <c:v>41135</c:v>
                </c:pt>
                <c:pt idx="535">
                  <c:v>41136</c:v>
                </c:pt>
                <c:pt idx="536">
                  <c:v>41137</c:v>
                </c:pt>
                <c:pt idx="537">
                  <c:v>41138</c:v>
                </c:pt>
                <c:pt idx="538">
                  <c:v>41141</c:v>
                </c:pt>
                <c:pt idx="539">
                  <c:v>41142</c:v>
                </c:pt>
                <c:pt idx="540">
                  <c:v>41143</c:v>
                </c:pt>
                <c:pt idx="541">
                  <c:v>41144</c:v>
                </c:pt>
                <c:pt idx="542">
                  <c:v>41145</c:v>
                </c:pt>
                <c:pt idx="543">
                  <c:v>41148</c:v>
                </c:pt>
                <c:pt idx="544">
                  <c:v>41149</c:v>
                </c:pt>
                <c:pt idx="545">
                  <c:v>41150</c:v>
                </c:pt>
                <c:pt idx="546">
                  <c:v>41151</c:v>
                </c:pt>
                <c:pt idx="547">
                  <c:v>41152</c:v>
                </c:pt>
                <c:pt idx="548">
                  <c:v>41155</c:v>
                </c:pt>
                <c:pt idx="549">
                  <c:v>41156</c:v>
                </c:pt>
                <c:pt idx="550">
                  <c:v>41157</c:v>
                </c:pt>
                <c:pt idx="551">
                  <c:v>41158</c:v>
                </c:pt>
                <c:pt idx="552">
                  <c:v>41159</c:v>
                </c:pt>
                <c:pt idx="553">
                  <c:v>41162</c:v>
                </c:pt>
                <c:pt idx="554">
                  <c:v>41163</c:v>
                </c:pt>
                <c:pt idx="555">
                  <c:v>41164</c:v>
                </c:pt>
                <c:pt idx="556">
                  <c:v>41165</c:v>
                </c:pt>
                <c:pt idx="557">
                  <c:v>41166</c:v>
                </c:pt>
                <c:pt idx="558">
                  <c:v>41169</c:v>
                </c:pt>
                <c:pt idx="559">
                  <c:v>41170</c:v>
                </c:pt>
                <c:pt idx="560">
                  <c:v>41171</c:v>
                </c:pt>
                <c:pt idx="561">
                  <c:v>41172</c:v>
                </c:pt>
                <c:pt idx="562">
                  <c:v>41173</c:v>
                </c:pt>
                <c:pt idx="563">
                  <c:v>41176</c:v>
                </c:pt>
                <c:pt idx="564">
                  <c:v>41177</c:v>
                </c:pt>
                <c:pt idx="565">
                  <c:v>41178</c:v>
                </c:pt>
                <c:pt idx="566">
                  <c:v>41179</c:v>
                </c:pt>
                <c:pt idx="567">
                  <c:v>41180</c:v>
                </c:pt>
                <c:pt idx="568">
                  <c:v>41183</c:v>
                </c:pt>
                <c:pt idx="569">
                  <c:v>41184</c:v>
                </c:pt>
                <c:pt idx="570">
                  <c:v>41185</c:v>
                </c:pt>
                <c:pt idx="571">
                  <c:v>41186</c:v>
                </c:pt>
                <c:pt idx="572">
                  <c:v>41187</c:v>
                </c:pt>
                <c:pt idx="573">
                  <c:v>41190</c:v>
                </c:pt>
                <c:pt idx="574">
                  <c:v>41191</c:v>
                </c:pt>
                <c:pt idx="575">
                  <c:v>41192</c:v>
                </c:pt>
                <c:pt idx="576">
                  <c:v>41193</c:v>
                </c:pt>
                <c:pt idx="577">
                  <c:v>41194</c:v>
                </c:pt>
                <c:pt idx="578">
                  <c:v>41197</c:v>
                </c:pt>
                <c:pt idx="579">
                  <c:v>41198</c:v>
                </c:pt>
                <c:pt idx="580">
                  <c:v>41199</c:v>
                </c:pt>
                <c:pt idx="581">
                  <c:v>41200</c:v>
                </c:pt>
                <c:pt idx="582">
                  <c:v>41201</c:v>
                </c:pt>
                <c:pt idx="583">
                  <c:v>41204</c:v>
                </c:pt>
                <c:pt idx="584">
                  <c:v>41205</c:v>
                </c:pt>
                <c:pt idx="585">
                  <c:v>41206</c:v>
                </c:pt>
                <c:pt idx="586">
                  <c:v>41207</c:v>
                </c:pt>
                <c:pt idx="587">
                  <c:v>41208</c:v>
                </c:pt>
                <c:pt idx="588">
                  <c:v>41211</c:v>
                </c:pt>
                <c:pt idx="589">
                  <c:v>41212</c:v>
                </c:pt>
                <c:pt idx="590">
                  <c:v>41213</c:v>
                </c:pt>
                <c:pt idx="591">
                  <c:v>41214</c:v>
                </c:pt>
                <c:pt idx="592">
                  <c:v>41215</c:v>
                </c:pt>
                <c:pt idx="593">
                  <c:v>41218</c:v>
                </c:pt>
                <c:pt idx="594">
                  <c:v>41219</c:v>
                </c:pt>
                <c:pt idx="595">
                  <c:v>41220</c:v>
                </c:pt>
                <c:pt idx="596">
                  <c:v>41221</c:v>
                </c:pt>
                <c:pt idx="597">
                  <c:v>41222</c:v>
                </c:pt>
                <c:pt idx="598">
                  <c:v>41225</c:v>
                </c:pt>
                <c:pt idx="599">
                  <c:v>41226</c:v>
                </c:pt>
                <c:pt idx="600">
                  <c:v>41227</c:v>
                </c:pt>
                <c:pt idx="601">
                  <c:v>41228</c:v>
                </c:pt>
                <c:pt idx="602">
                  <c:v>41229</c:v>
                </c:pt>
                <c:pt idx="603">
                  <c:v>41232</c:v>
                </c:pt>
                <c:pt idx="604">
                  <c:v>41233</c:v>
                </c:pt>
                <c:pt idx="605">
                  <c:v>41234</c:v>
                </c:pt>
                <c:pt idx="606">
                  <c:v>41235</c:v>
                </c:pt>
                <c:pt idx="607">
                  <c:v>41236</c:v>
                </c:pt>
                <c:pt idx="608">
                  <c:v>41239</c:v>
                </c:pt>
                <c:pt idx="609">
                  <c:v>41240</c:v>
                </c:pt>
                <c:pt idx="610">
                  <c:v>41241</c:v>
                </c:pt>
                <c:pt idx="611">
                  <c:v>41242</c:v>
                </c:pt>
                <c:pt idx="612">
                  <c:v>41243</c:v>
                </c:pt>
                <c:pt idx="613">
                  <c:v>41246</c:v>
                </c:pt>
                <c:pt idx="614">
                  <c:v>41247</c:v>
                </c:pt>
                <c:pt idx="615">
                  <c:v>41248</c:v>
                </c:pt>
                <c:pt idx="616">
                  <c:v>41249</c:v>
                </c:pt>
                <c:pt idx="617">
                  <c:v>41250</c:v>
                </c:pt>
                <c:pt idx="618">
                  <c:v>41253</c:v>
                </c:pt>
                <c:pt idx="619">
                  <c:v>41254</c:v>
                </c:pt>
                <c:pt idx="620">
                  <c:v>41255</c:v>
                </c:pt>
                <c:pt idx="621">
                  <c:v>41256</c:v>
                </c:pt>
                <c:pt idx="622">
                  <c:v>41257</c:v>
                </c:pt>
                <c:pt idx="623">
                  <c:v>41260</c:v>
                </c:pt>
                <c:pt idx="624">
                  <c:v>41261</c:v>
                </c:pt>
                <c:pt idx="625">
                  <c:v>41262</c:v>
                </c:pt>
                <c:pt idx="626">
                  <c:v>41263</c:v>
                </c:pt>
                <c:pt idx="627">
                  <c:v>41264</c:v>
                </c:pt>
                <c:pt idx="628">
                  <c:v>41267</c:v>
                </c:pt>
                <c:pt idx="629">
                  <c:v>41268</c:v>
                </c:pt>
                <c:pt idx="630">
                  <c:v>41269</c:v>
                </c:pt>
                <c:pt idx="631">
                  <c:v>41270</c:v>
                </c:pt>
                <c:pt idx="632">
                  <c:v>41271</c:v>
                </c:pt>
                <c:pt idx="633">
                  <c:v>41274</c:v>
                </c:pt>
                <c:pt idx="634">
                  <c:v>41275</c:v>
                </c:pt>
                <c:pt idx="635">
                  <c:v>41276</c:v>
                </c:pt>
                <c:pt idx="636">
                  <c:v>41277</c:v>
                </c:pt>
                <c:pt idx="637">
                  <c:v>41278</c:v>
                </c:pt>
                <c:pt idx="638">
                  <c:v>41281</c:v>
                </c:pt>
                <c:pt idx="639">
                  <c:v>41282</c:v>
                </c:pt>
                <c:pt idx="640">
                  <c:v>41283</c:v>
                </c:pt>
                <c:pt idx="641">
                  <c:v>41284</c:v>
                </c:pt>
                <c:pt idx="642">
                  <c:v>41285</c:v>
                </c:pt>
                <c:pt idx="643">
                  <c:v>41288</c:v>
                </c:pt>
                <c:pt idx="644">
                  <c:v>41289</c:v>
                </c:pt>
                <c:pt idx="645">
                  <c:v>41290</c:v>
                </c:pt>
                <c:pt idx="646">
                  <c:v>41291</c:v>
                </c:pt>
                <c:pt idx="647">
                  <c:v>41292</c:v>
                </c:pt>
                <c:pt idx="648">
                  <c:v>41295</c:v>
                </c:pt>
                <c:pt idx="649">
                  <c:v>41296</c:v>
                </c:pt>
                <c:pt idx="650">
                  <c:v>41297</c:v>
                </c:pt>
                <c:pt idx="651">
                  <c:v>41298</c:v>
                </c:pt>
                <c:pt idx="652">
                  <c:v>41299</c:v>
                </c:pt>
                <c:pt idx="653">
                  <c:v>41302</c:v>
                </c:pt>
                <c:pt idx="654">
                  <c:v>41303</c:v>
                </c:pt>
                <c:pt idx="655">
                  <c:v>41304</c:v>
                </c:pt>
                <c:pt idx="656">
                  <c:v>41305</c:v>
                </c:pt>
                <c:pt idx="657">
                  <c:v>41306</c:v>
                </c:pt>
                <c:pt idx="658">
                  <c:v>41309</c:v>
                </c:pt>
                <c:pt idx="659">
                  <c:v>41310</c:v>
                </c:pt>
                <c:pt idx="660">
                  <c:v>41311</c:v>
                </c:pt>
                <c:pt idx="661">
                  <c:v>41312</c:v>
                </c:pt>
                <c:pt idx="662">
                  <c:v>41313</c:v>
                </c:pt>
                <c:pt idx="663">
                  <c:v>41316</c:v>
                </c:pt>
                <c:pt idx="664">
                  <c:v>41317</c:v>
                </c:pt>
                <c:pt idx="665">
                  <c:v>41318</c:v>
                </c:pt>
                <c:pt idx="666">
                  <c:v>41319</c:v>
                </c:pt>
                <c:pt idx="667">
                  <c:v>41320</c:v>
                </c:pt>
                <c:pt idx="668">
                  <c:v>41323</c:v>
                </c:pt>
                <c:pt idx="669">
                  <c:v>41324</c:v>
                </c:pt>
                <c:pt idx="670">
                  <c:v>41325</c:v>
                </c:pt>
                <c:pt idx="671">
                  <c:v>41326</c:v>
                </c:pt>
                <c:pt idx="672">
                  <c:v>41327</c:v>
                </c:pt>
                <c:pt idx="673">
                  <c:v>41330</c:v>
                </c:pt>
                <c:pt idx="674">
                  <c:v>41331</c:v>
                </c:pt>
                <c:pt idx="675">
                  <c:v>41332</c:v>
                </c:pt>
                <c:pt idx="676">
                  <c:v>41333</c:v>
                </c:pt>
                <c:pt idx="677">
                  <c:v>41334</c:v>
                </c:pt>
                <c:pt idx="678">
                  <c:v>41337</c:v>
                </c:pt>
                <c:pt idx="679">
                  <c:v>41338</c:v>
                </c:pt>
                <c:pt idx="680">
                  <c:v>41339</c:v>
                </c:pt>
                <c:pt idx="681">
                  <c:v>41340</c:v>
                </c:pt>
                <c:pt idx="682">
                  <c:v>41341</c:v>
                </c:pt>
                <c:pt idx="683">
                  <c:v>41344</c:v>
                </c:pt>
                <c:pt idx="684">
                  <c:v>41345</c:v>
                </c:pt>
                <c:pt idx="685">
                  <c:v>41346</c:v>
                </c:pt>
                <c:pt idx="686">
                  <c:v>41347</c:v>
                </c:pt>
                <c:pt idx="687">
                  <c:v>41348</c:v>
                </c:pt>
                <c:pt idx="688">
                  <c:v>41351</c:v>
                </c:pt>
                <c:pt idx="689">
                  <c:v>41352</c:v>
                </c:pt>
                <c:pt idx="690">
                  <c:v>41353</c:v>
                </c:pt>
                <c:pt idx="691">
                  <c:v>41354</c:v>
                </c:pt>
                <c:pt idx="692">
                  <c:v>41355</c:v>
                </c:pt>
                <c:pt idx="693">
                  <c:v>41358</c:v>
                </c:pt>
                <c:pt idx="694">
                  <c:v>41359</c:v>
                </c:pt>
                <c:pt idx="695">
                  <c:v>41360</c:v>
                </c:pt>
                <c:pt idx="696">
                  <c:v>41361</c:v>
                </c:pt>
                <c:pt idx="697">
                  <c:v>41362</c:v>
                </c:pt>
                <c:pt idx="698">
                  <c:v>41365</c:v>
                </c:pt>
                <c:pt idx="699">
                  <c:v>41366</c:v>
                </c:pt>
                <c:pt idx="700">
                  <c:v>41367</c:v>
                </c:pt>
                <c:pt idx="701">
                  <c:v>41368</c:v>
                </c:pt>
                <c:pt idx="702">
                  <c:v>41369</c:v>
                </c:pt>
                <c:pt idx="703">
                  <c:v>41372</c:v>
                </c:pt>
                <c:pt idx="704">
                  <c:v>41373</c:v>
                </c:pt>
                <c:pt idx="705">
                  <c:v>41374</c:v>
                </c:pt>
                <c:pt idx="706">
                  <c:v>41375</c:v>
                </c:pt>
                <c:pt idx="707">
                  <c:v>41376</c:v>
                </c:pt>
                <c:pt idx="708">
                  <c:v>41379</c:v>
                </c:pt>
                <c:pt idx="709">
                  <c:v>41380</c:v>
                </c:pt>
                <c:pt idx="710">
                  <c:v>41381</c:v>
                </c:pt>
                <c:pt idx="711">
                  <c:v>41382</c:v>
                </c:pt>
                <c:pt idx="712">
                  <c:v>41383</c:v>
                </c:pt>
                <c:pt idx="713">
                  <c:v>41386</c:v>
                </c:pt>
                <c:pt idx="714">
                  <c:v>41387</c:v>
                </c:pt>
                <c:pt idx="715">
                  <c:v>41388</c:v>
                </c:pt>
                <c:pt idx="716">
                  <c:v>41389</c:v>
                </c:pt>
                <c:pt idx="717">
                  <c:v>41390</c:v>
                </c:pt>
                <c:pt idx="718">
                  <c:v>41393</c:v>
                </c:pt>
                <c:pt idx="719">
                  <c:v>41394</c:v>
                </c:pt>
                <c:pt idx="720">
                  <c:v>41395</c:v>
                </c:pt>
                <c:pt idx="721">
                  <c:v>41396</c:v>
                </c:pt>
                <c:pt idx="722">
                  <c:v>41397</c:v>
                </c:pt>
                <c:pt idx="723">
                  <c:v>41400</c:v>
                </c:pt>
                <c:pt idx="724">
                  <c:v>41401</c:v>
                </c:pt>
                <c:pt idx="725">
                  <c:v>41402</c:v>
                </c:pt>
                <c:pt idx="726">
                  <c:v>41403</c:v>
                </c:pt>
                <c:pt idx="727">
                  <c:v>41404</c:v>
                </c:pt>
                <c:pt idx="728">
                  <c:v>41407</c:v>
                </c:pt>
                <c:pt idx="729">
                  <c:v>41408</c:v>
                </c:pt>
                <c:pt idx="730">
                  <c:v>41409</c:v>
                </c:pt>
                <c:pt idx="731">
                  <c:v>41410</c:v>
                </c:pt>
                <c:pt idx="732">
                  <c:v>41411</c:v>
                </c:pt>
                <c:pt idx="733">
                  <c:v>41414</c:v>
                </c:pt>
                <c:pt idx="734">
                  <c:v>41415</c:v>
                </c:pt>
                <c:pt idx="735">
                  <c:v>41416</c:v>
                </c:pt>
                <c:pt idx="736">
                  <c:v>41417</c:v>
                </c:pt>
                <c:pt idx="737">
                  <c:v>41418</c:v>
                </c:pt>
                <c:pt idx="738">
                  <c:v>41421</c:v>
                </c:pt>
                <c:pt idx="739">
                  <c:v>41422</c:v>
                </c:pt>
                <c:pt idx="740">
                  <c:v>41423</c:v>
                </c:pt>
                <c:pt idx="741">
                  <c:v>41424</c:v>
                </c:pt>
                <c:pt idx="742">
                  <c:v>41425</c:v>
                </c:pt>
                <c:pt idx="743">
                  <c:v>41428</c:v>
                </c:pt>
                <c:pt idx="744">
                  <c:v>41429</c:v>
                </c:pt>
                <c:pt idx="745">
                  <c:v>41430</c:v>
                </c:pt>
                <c:pt idx="746">
                  <c:v>41431</c:v>
                </c:pt>
                <c:pt idx="747">
                  <c:v>41432</c:v>
                </c:pt>
                <c:pt idx="748">
                  <c:v>41435</c:v>
                </c:pt>
                <c:pt idx="749">
                  <c:v>41436</c:v>
                </c:pt>
                <c:pt idx="750">
                  <c:v>41437</c:v>
                </c:pt>
                <c:pt idx="751">
                  <c:v>41438</c:v>
                </c:pt>
                <c:pt idx="752">
                  <c:v>41439</c:v>
                </c:pt>
                <c:pt idx="753">
                  <c:v>41442</c:v>
                </c:pt>
                <c:pt idx="754">
                  <c:v>41443</c:v>
                </c:pt>
                <c:pt idx="755">
                  <c:v>41444</c:v>
                </c:pt>
                <c:pt idx="756">
                  <c:v>41445</c:v>
                </c:pt>
                <c:pt idx="757">
                  <c:v>41446</c:v>
                </c:pt>
                <c:pt idx="758">
                  <c:v>41449</c:v>
                </c:pt>
                <c:pt idx="759">
                  <c:v>41450</c:v>
                </c:pt>
                <c:pt idx="760">
                  <c:v>41451</c:v>
                </c:pt>
                <c:pt idx="761">
                  <c:v>41452</c:v>
                </c:pt>
                <c:pt idx="762">
                  <c:v>41453</c:v>
                </c:pt>
                <c:pt idx="763">
                  <c:v>41456</c:v>
                </c:pt>
                <c:pt idx="764">
                  <c:v>41457</c:v>
                </c:pt>
                <c:pt idx="765">
                  <c:v>41458</c:v>
                </c:pt>
                <c:pt idx="766">
                  <c:v>41459</c:v>
                </c:pt>
                <c:pt idx="767">
                  <c:v>41460</c:v>
                </c:pt>
                <c:pt idx="768">
                  <c:v>41463</c:v>
                </c:pt>
                <c:pt idx="769">
                  <c:v>41464</c:v>
                </c:pt>
                <c:pt idx="770">
                  <c:v>41465</c:v>
                </c:pt>
                <c:pt idx="771">
                  <c:v>41466</c:v>
                </c:pt>
                <c:pt idx="772">
                  <c:v>41467</c:v>
                </c:pt>
                <c:pt idx="773">
                  <c:v>41470</c:v>
                </c:pt>
                <c:pt idx="774">
                  <c:v>41471</c:v>
                </c:pt>
                <c:pt idx="775">
                  <c:v>41472</c:v>
                </c:pt>
                <c:pt idx="776">
                  <c:v>41473</c:v>
                </c:pt>
                <c:pt idx="777">
                  <c:v>41474</c:v>
                </c:pt>
                <c:pt idx="778">
                  <c:v>41477</c:v>
                </c:pt>
                <c:pt idx="779">
                  <c:v>41478</c:v>
                </c:pt>
                <c:pt idx="780">
                  <c:v>41479</c:v>
                </c:pt>
                <c:pt idx="781">
                  <c:v>41480</c:v>
                </c:pt>
                <c:pt idx="782">
                  <c:v>41481</c:v>
                </c:pt>
                <c:pt idx="783">
                  <c:v>41484</c:v>
                </c:pt>
                <c:pt idx="784">
                  <c:v>41485</c:v>
                </c:pt>
                <c:pt idx="785">
                  <c:v>41486</c:v>
                </c:pt>
                <c:pt idx="786">
                  <c:v>41487</c:v>
                </c:pt>
                <c:pt idx="787">
                  <c:v>41488</c:v>
                </c:pt>
                <c:pt idx="788">
                  <c:v>41491</c:v>
                </c:pt>
                <c:pt idx="789">
                  <c:v>41492</c:v>
                </c:pt>
                <c:pt idx="790">
                  <c:v>41493</c:v>
                </c:pt>
                <c:pt idx="791">
                  <c:v>41494</c:v>
                </c:pt>
                <c:pt idx="792">
                  <c:v>41495</c:v>
                </c:pt>
                <c:pt idx="793">
                  <c:v>41498</c:v>
                </c:pt>
                <c:pt idx="794">
                  <c:v>41499</c:v>
                </c:pt>
                <c:pt idx="795">
                  <c:v>41500</c:v>
                </c:pt>
                <c:pt idx="796">
                  <c:v>41501</c:v>
                </c:pt>
                <c:pt idx="797">
                  <c:v>41502</c:v>
                </c:pt>
                <c:pt idx="798">
                  <c:v>41505</c:v>
                </c:pt>
                <c:pt idx="799">
                  <c:v>41506</c:v>
                </c:pt>
                <c:pt idx="800">
                  <c:v>41507</c:v>
                </c:pt>
                <c:pt idx="801">
                  <c:v>41508</c:v>
                </c:pt>
                <c:pt idx="802">
                  <c:v>41509</c:v>
                </c:pt>
                <c:pt idx="803">
                  <c:v>41512</c:v>
                </c:pt>
                <c:pt idx="804">
                  <c:v>41513</c:v>
                </c:pt>
                <c:pt idx="805">
                  <c:v>41514</c:v>
                </c:pt>
                <c:pt idx="806">
                  <c:v>41515</c:v>
                </c:pt>
                <c:pt idx="807">
                  <c:v>41516</c:v>
                </c:pt>
                <c:pt idx="808">
                  <c:v>41519</c:v>
                </c:pt>
                <c:pt idx="809">
                  <c:v>41520</c:v>
                </c:pt>
                <c:pt idx="810">
                  <c:v>41521</c:v>
                </c:pt>
                <c:pt idx="811">
                  <c:v>41522</c:v>
                </c:pt>
                <c:pt idx="812">
                  <c:v>41523</c:v>
                </c:pt>
                <c:pt idx="813">
                  <c:v>41526</c:v>
                </c:pt>
                <c:pt idx="814">
                  <c:v>41527</c:v>
                </c:pt>
                <c:pt idx="815">
                  <c:v>41528</c:v>
                </c:pt>
                <c:pt idx="816">
                  <c:v>41529</c:v>
                </c:pt>
                <c:pt idx="817">
                  <c:v>41530</c:v>
                </c:pt>
                <c:pt idx="818">
                  <c:v>41533</c:v>
                </c:pt>
                <c:pt idx="819">
                  <c:v>41534</c:v>
                </c:pt>
                <c:pt idx="820">
                  <c:v>41535</c:v>
                </c:pt>
                <c:pt idx="821">
                  <c:v>41536</c:v>
                </c:pt>
                <c:pt idx="822">
                  <c:v>41537</c:v>
                </c:pt>
                <c:pt idx="823">
                  <c:v>41540</c:v>
                </c:pt>
                <c:pt idx="824">
                  <c:v>41541</c:v>
                </c:pt>
                <c:pt idx="825">
                  <c:v>41542</c:v>
                </c:pt>
                <c:pt idx="826">
                  <c:v>41543</c:v>
                </c:pt>
                <c:pt idx="827">
                  <c:v>41544</c:v>
                </c:pt>
                <c:pt idx="828">
                  <c:v>41547</c:v>
                </c:pt>
                <c:pt idx="829">
                  <c:v>41548</c:v>
                </c:pt>
                <c:pt idx="830">
                  <c:v>41549</c:v>
                </c:pt>
                <c:pt idx="831">
                  <c:v>41550</c:v>
                </c:pt>
                <c:pt idx="832">
                  <c:v>41551</c:v>
                </c:pt>
                <c:pt idx="833">
                  <c:v>41554</c:v>
                </c:pt>
                <c:pt idx="834">
                  <c:v>41555</c:v>
                </c:pt>
                <c:pt idx="835">
                  <c:v>41556</c:v>
                </c:pt>
                <c:pt idx="836">
                  <c:v>41557</c:v>
                </c:pt>
                <c:pt idx="837">
                  <c:v>41558</c:v>
                </c:pt>
                <c:pt idx="838">
                  <c:v>41561</c:v>
                </c:pt>
                <c:pt idx="839">
                  <c:v>41562</c:v>
                </c:pt>
                <c:pt idx="840">
                  <c:v>41563</c:v>
                </c:pt>
                <c:pt idx="841">
                  <c:v>41564</c:v>
                </c:pt>
                <c:pt idx="842">
                  <c:v>41565</c:v>
                </c:pt>
                <c:pt idx="843">
                  <c:v>41568</c:v>
                </c:pt>
                <c:pt idx="844">
                  <c:v>41569</c:v>
                </c:pt>
                <c:pt idx="845">
                  <c:v>41570</c:v>
                </c:pt>
                <c:pt idx="846">
                  <c:v>41571</c:v>
                </c:pt>
                <c:pt idx="847">
                  <c:v>41572</c:v>
                </c:pt>
                <c:pt idx="848">
                  <c:v>41575</c:v>
                </c:pt>
                <c:pt idx="849">
                  <c:v>41576</c:v>
                </c:pt>
                <c:pt idx="850">
                  <c:v>41577</c:v>
                </c:pt>
                <c:pt idx="851">
                  <c:v>41578</c:v>
                </c:pt>
                <c:pt idx="852">
                  <c:v>41579</c:v>
                </c:pt>
                <c:pt idx="853">
                  <c:v>41582</c:v>
                </c:pt>
                <c:pt idx="854">
                  <c:v>41583</c:v>
                </c:pt>
                <c:pt idx="855">
                  <c:v>41584</c:v>
                </c:pt>
                <c:pt idx="856">
                  <c:v>41585</c:v>
                </c:pt>
                <c:pt idx="857">
                  <c:v>41586</c:v>
                </c:pt>
                <c:pt idx="858">
                  <c:v>41589</c:v>
                </c:pt>
                <c:pt idx="859">
                  <c:v>41590</c:v>
                </c:pt>
                <c:pt idx="860">
                  <c:v>41591</c:v>
                </c:pt>
                <c:pt idx="861">
                  <c:v>41592</c:v>
                </c:pt>
                <c:pt idx="862">
                  <c:v>41593</c:v>
                </c:pt>
                <c:pt idx="863">
                  <c:v>41596</c:v>
                </c:pt>
                <c:pt idx="864">
                  <c:v>41597</c:v>
                </c:pt>
                <c:pt idx="865">
                  <c:v>41598</c:v>
                </c:pt>
                <c:pt idx="866">
                  <c:v>41599</c:v>
                </c:pt>
                <c:pt idx="867">
                  <c:v>41600</c:v>
                </c:pt>
                <c:pt idx="868">
                  <c:v>41603</c:v>
                </c:pt>
                <c:pt idx="869">
                  <c:v>41604</c:v>
                </c:pt>
                <c:pt idx="870">
                  <c:v>41605</c:v>
                </c:pt>
                <c:pt idx="871">
                  <c:v>41606</c:v>
                </c:pt>
                <c:pt idx="872">
                  <c:v>41607</c:v>
                </c:pt>
                <c:pt idx="873">
                  <c:v>41610</c:v>
                </c:pt>
                <c:pt idx="874">
                  <c:v>41611</c:v>
                </c:pt>
                <c:pt idx="875">
                  <c:v>41612</c:v>
                </c:pt>
                <c:pt idx="876">
                  <c:v>41613</c:v>
                </c:pt>
                <c:pt idx="877">
                  <c:v>41614</c:v>
                </c:pt>
                <c:pt idx="878">
                  <c:v>41617</c:v>
                </c:pt>
                <c:pt idx="879">
                  <c:v>41618</c:v>
                </c:pt>
                <c:pt idx="880">
                  <c:v>41619</c:v>
                </c:pt>
                <c:pt idx="881">
                  <c:v>41620</c:v>
                </c:pt>
                <c:pt idx="882">
                  <c:v>41621</c:v>
                </c:pt>
                <c:pt idx="883">
                  <c:v>41624</c:v>
                </c:pt>
                <c:pt idx="884">
                  <c:v>41625</c:v>
                </c:pt>
                <c:pt idx="885">
                  <c:v>41626</c:v>
                </c:pt>
                <c:pt idx="886">
                  <c:v>41627</c:v>
                </c:pt>
                <c:pt idx="887">
                  <c:v>41628</c:v>
                </c:pt>
                <c:pt idx="888">
                  <c:v>41631</c:v>
                </c:pt>
                <c:pt idx="889">
                  <c:v>41632</c:v>
                </c:pt>
                <c:pt idx="890">
                  <c:v>41633</c:v>
                </c:pt>
                <c:pt idx="891">
                  <c:v>41634</c:v>
                </c:pt>
                <c:pt idx="892">
                  <c:v>41635</c:v>
                </c:pt>
                <c:pt idx="893">
                  <c:v>41638</c:v>
                </c:pt>
                <c:pt idx="894">
                  <c:v>41639</c:v>
                </c:pt>
                <c:pt idx="895">
                  <c:v>41640</c:v>
                </c:pt>
                <c:pt idx="896">
                  <c:v>41641</c:v>
                </c:pt>
                <c:pt idx="897">
                  <c:v>41642</c:v>
                </c:pt>
                <c:pt idx="898">
                  <c:v>41645</c:v>
                </c:pt>
                <c:pt idx="899">
                  <c:v>41646</c:v>
                </c:pt>
                <c:pt idx="900">
                  <c:v>41647</c:v>
                </c:pt>
                <c:pt idx="901">
                  <c:v>41648</c:v>
                </c:pt>
                <c:pt idx="902">
                  <c:v>41649</c:v>
                </c:pt>
                <c:pt idx="903">
                  <c:v>41652</c:v>
                </c:pt>
                <c:pt idx="904">
                  <c:v>41653</c:v>
                </c:pt>
                <c:pt idx="905">
                  <c:v>41654</c:v>
                </c:pt>
                <c:pt idx="906">
                  <c:v>41655</c:v>
                </c:pt>
                <c:pt idx="907">
                  <c:v>41656</c:v>
                </c:pt>
                <c:pt idx="908">
                  <c:v>41659</c:v>
                </c:pt>
                <c:pt idx="909">
                  <c:v>41660</c:v>
                </c:pt>
                <c:pt idx="910">
                  <c:v>41661</c:v>
                </c:pt>
                <c:pt idx="911">
                  <c:v>41662</c:v>
                </c:pt>
                <c:pt idx="912">
                  <c:v>41663</c:v>
                </c:pt>
                <c:pt idx="913">
                  <c:v>41666</c:v>
                </c:pt>
                <c:pt idx="914">
                  <c:v>41667</c:v>
                </c:pt>
                <c:pt idx="915">
                  <c:v>41668</c:v>
                </c:pt>
                <c:pt idx="916">
                  <c:v>41669</c:v>
                </c:pt>
                <c:pt idx="917">
                  <c:v>41670</c:v>
                </c:pt>
                <c:pt idx="918">
                  <c:v>41673</c:v>
                </c:pt>
                <c:pt idx="919">
                  <c:v>41674</c:v>
                </c:pt>
                <c:pt idx="920">
                  <c:v>41675</c:v>
                </c:pt>
                <c:pt idx="921">
                  <c:v>41676</c:v>
                </c:pt>
                <c:pt idx="922">
                  <c:v>41677</c:v>
                </c:pt>
                <c:pt idx="923">
                  <c:v>41680</c:v>
                </c:pt>
                <c:pt idx="924">
                  <c:v>41681</c:v>
                </c:pt>
                <c:pt idx="925">
                  <c:v>41682</c:v>
                </c:pt>
                <c:pt idx="926">
                  <c:v>41683</c:v>
                </c:pt>
                <c:pt idx="927">
                  <c:v>41684</c:v>
                </c:pt>
                <c:pt idx="928">
                  <c:v>41687</c:v>
                </c:pt>
                <c:pt idx="929">
                  <c:v>41688</c:v>
                </c:pt>
                <c:pt idx="930">
                  <c:v>41689</c:v>
                </c:pt>
                <c:pt idx="931">
                  <c:v>41690</c:v>
                </c:pt>
                <c:pt idx="932">
                  <c:v>41691</c:v>
                </c:pt>
                <c:pt idx="933">
                  <c:v>41694</c:v>
                </c:pt>
                <c:pt idx="934">
                  <c:v>41695</c:v>
                </c:pt>
                <c:pt idx="935">
                  <c:v>41696</c:v>
                </c:pt>
                <c:pt idx="936">
                  <c:v>41697</c:v>
                </c:pt>
                <c:pt idx="937">
                  <c:v>41698</c:v>
                </c:pt>
                <c:pt idx="938">
                  <c:v>41701</c:v>
                </c:pt>
                <c:pt idx="939">
                  <c:v>41702</c:v>
                </c:pt>
                <c:pt idx="940">
                  <c:v>41703</c:v>
                </c:pt>
                <c:pt idx="941">
                  <c:v>41704</c:v>
                </c:pt>
                <c:pt idx="942">
                  <c:v>41705</c:v>
                </c:pt>
                <c:pt idx="943">
                  <c:v>41708</c:v>
                </c:pt>
                <c:pt idx="944">
                  <c:v>41709</c:v>
                </c:pt>
                <c:pt idx="945">
                  <c:v>41710</c:v>
                </c:pt>
                <c:pt idx="946">
                  <c:v>41711</c:v>
                </c:pt>
                <c:pt idx="947">
                  <c:v>41712</c:v>
                </c:pt>
                <c:pt idx="948">
                  <c:v>41715</c:v>
                </c:pt>
                <c:pt idx="949">
                  <c:v>41716</c:v>
                </c:pt>
                <c:pt idx="950">
                  <c:v>41717</c:v>
                </c:pt>
                <c:pt idx="951">
                  <c:v>41718</c:v>
                </c:pt>
                <c:pt idx="952">
                  <c:v>41719</c:v>
                </c:pt>
                <c:pt idx="953">
                  <c:v>41722</c:v>
                </c:pt>
                <c:pt idx="954">
                  <c:v>41723</c:v>
                </c:pt>
                <c:pt idx="955">
                  <c:v>41724</c:v>
                </c:pt>
                <c:pt idx="956">
                  <c:v>41725</c:v>
                </c:pt>
                <c:pt idx="957">
                  <c:v>41726</c:v>
                </c:pt>
                <c:pt idx="958">
                  <c:v>41729</c:v>
                </c:pt>
                <c:pt idx="959">
                  <c:v>41730</c:v>
                </c:pt>
                <c:pt idx="960">
                  <c:v>41731</c:v>
                </c:pt>
                <c:pt idx="961">
                  <c:v>41732</c:v>
                </c:pt>
                <c:pt idx="962">
                  <c:v>41733</c:v>
                </c:pt>
                <c:pt idx="963">
                  <c:v>41736</c:v>
                </c:pt>
                <c:pt idx="964">
                  <c:v>41737</c:v>
                </c:pt>
                <c:pt idx="965">
                  <c:v>41738</c:v>
                </c:pt>
                <c:pt idx="966">
                  <c:v>41739</c:v>
                </c:pt>
                <c:pt idx="967">
                  <c:v>41740</c:v>
                </c:pt>
                <c:pt idx="968">
                  <c:v>41743</c:v>
                </c:pt>
                <c:pt idx="969">
                  <c:v>41744</c:v>
                </c:pt>
                <c:pt idx="970">
                  <c:v>41745</c:v>
                </c:pt>
                <c:pt idx="971">
                  <c:v>41746</c:v>
                </c:pt>
                <c:pt idx="972">
                  <c:v>41747</c:v>
                </c:pt>
                <c:pt idx="973">
                  <c:v>41750</c:v>
                </c:pt>
                <c:pt idx="974">
                  <c:v>41751</c:v>
                </c:pt>
                <c:pt idx="975">
                  <c:v>41752</c:v>
                </c:pt>
                <c:pt idx="976">
                  <c:v>41753</c:v>
                </c:pt>
                <c:pt idx="977">
                  <c:v>41754</c:v>
                </c:pt>
                <c:pt idx="978">
                  <c:v>41757</c:v>
                </c:pt>
                <c:pt idx="979">
                  <c:v>41758</c:v>
                </c:pt>
                <c:pt idx="980">
                  <c:v>41759</c:v>
                </c:pt>
                <c:pt idx="981">
                  <c:v>41760</c:v>
                </c:pt>
                <c:pt idx="982">
                  <c:v>41761</c:v>
                </c:pt>
                <c:pt idx="983">
                  <c:v>41764</c:v>
                </c:pt>
                <c:pt idx="984">
                  <c:v>41765</c:v>
                </c:pt>
                <c:pt idx="985">
                  <c:v>41766</c:v>
                </c:pt>
                <c:pt idx="986">
                  <c:v>41767</c:v>
                </c:pt>
                <c:pt idx="987">
                  <c:v>41768</c:v>
                </c:pt>
                <c:pt idx="988">
                  <c:v>41771</c:v>
                </c:pt>
                <c:pt idx="989">
                  <c:v>41772</c:v>
                </c:pt>
                <c:pt idx="990">
                  <c:v>41773</c:v>
                </c:pt>
                <c:pt idx="991">
                  <c:v>41774</c:v>
                </c:pt>
                <c:pt idx="992">
                  <c:v>41775</c:v>
                </c:pt>
                <c:pt idx="993">
                  <c:v>41778</c:v>
                </c:pt>
                <c:pt idx="994">
                  <c:v>41779</c:v>
                </c:pt>
                <c:pt idx="995">
                  <c:v>41780</c:v>
                </c:pt>
                <c:pt idx="996">
                  <c:v>41781</c:v>
                </c:pt>
                <c:pt idx="997">
                  <c:v>41782</c:v>
                </c:pt>
                <c:pt idx="998">
                  <c:v>41785</c:v>
                </c:pt>
                <c:pt idx="999">
                  <c:v>41786</c:v>
                </c:pt>
                <c:pt idx="1000">
                  <c:v>41787</c:v>
                </c:pt>
                <c:pt idx="1001">
                  <c:v>41788</c:v>
                </c:pt>
                <c:pt idx="1002">
                  <c:v>41789</c:v>
                </c:pt>
                <c:pt idx="1003">
                  <c:v>41792</c:v>
                </c:pt>
                <c:pt idx="1004">
                  <c:v>41793</c:v>
                </c:pt>
                <c:pt idx="1005">
                  <c:v>41794</c:v>
                </c:pt>
                <c:pt idx="1006">
                  <c:v>41795</c:v>
                </c:pt>
                <c:pt idx="1007">
                  <c:v>41796</c:v>
                </c:pt>
                <c:pt idx="1008">
                  <c:v>41799</c:v>
                </c:pt>
                <c:pt idx="1009">
                  <c:v>41800</c:v>
                </c:pt>
                <c:pt idx="1010">
                  <c:v>41801</c:v>
                </c:pt>
                <c:pt idx="1011">
                  <c:v>41802</c:v>
                </c:pt>
                <c:pt idx="1012">
                  <c:v>41803</c:v>
                </c:pt>
                <c:pt idx="1013">
                  <c:v>41806</c:v>
                </c:pt>
                <c:pt idx="1014">
                  <c:v>41807</c:v>
                </c:pt>
                <c:pt idx="1015">
                  <c:v>41808</c:v>
                </c:pt>
                <c:pt idx="1016">
                  <c:v>41809</c:v>
                </c:pt>
                <c:pt idx="1017">
                  <c:v>41810</c:v>
                </c:pt>
                <c:pt idx="1018">
                  <c:v>41813</c:v>
                </c:pt>
                <c:pt idx="1019">
                  <c:v>41814</c:v>
                </c:pt>
                <c:pt idx="1020">
                  <c:v>41815</c:v>
                </c:pt>
                <c:pt idx="1021">
                  <c:v>41816</c:v>
                </c:pt>
                <c:pt idx="1022">
                  <c:v>41817</c:v>
                </c:pt>
                <c:pt idx="1023">
                  <c:v>41820</c:v>
                </c:pt>
                <c:pt idx="1024">
                  <c:v>41821</c:v>
                </c:pt>
                <c:pt idx="1025">
                  <c:v>41822</c:v>
                </c:pt>
                <c:pt idx="1026">
                  <c:v>41823</c:v>
                </c:pt>
                <c:pt idx="1027">
                  <c:v>41824</c:v>
                </c:pt>
                <c:pt idx="1028">
                  <c:v>41827</c:v>
                </c:pt>
                <c:pt idx="1029">
                  <c:v>41828</c:v>
                </c:pt>
                <c:pt idx="1030">
                  <c:v>41829</c:v>
                </c:pt>
                <c:pt idx="1031">
                  <c:v>41830</c:v>
                </c:pt>
                <c:pt idx="1032">
                  <c:v>41831</c:v>
                </c:pt>
                <c:pt idx="1033">
                  <c:v>41834</c:v>
                </c:pt>
                <c:pt idx="1034">
                  <c:v>41835</c:v>
                </c:pt>
                <c:pt idx="1035">
                  <c:v>41836</c:v>
                </c:pt>
                <c:pt idx="1036">
                  <c:v>41837</c:v>
                </c:pt>
                <c:pt idx="1037">
                  <c:v>41838</c:v>
                </c:pt>
                <c:pt idx="1038">
                  <c:v>41841</c:v>
                </c:pt>
                <c:pt idx="1039">
                  <c:v>41842</c:v>
                </c:pt>
                <c:pt idx="1040">
                  <c:v>41843</c:v>
                </c:pt>
                <c:pt idx="1041">
                  <c:v>41844</c:v>
                </c:pt>
                <c:pt idx="1042">
                  <c:v>41845</c:v>
                </c:pt>
                <c:pt idx="1043">
                  <c:v>41848</c:v>
                </c:pt>
                <c:pt idx="1044">
                  <c:v>41849</c:v>
                </c:pt>
                <c:pt idx="1045">
                  <c:v>41850</c:v>
                </c:pt>
                <c:pt idx="1046">
                  <c:v>41851</c:v>
                </c:pt>
                <c:pt idx="1047">
                  <c:v>41852</c:v>
                </c:pt>
                <c:pt idx="1048">
                  <c:v>41855</c:v>
                </c:pt>
                <c:pt idx="1049">
                  <c:v>41856</c:v>
                </c:pt>
                <c:pt idx="1050">
                  <c:v>41857</c:v>
                </c:pt>
                <c:pt idx="1051">
                  <c:v>41858</c:v>
                </c:pt>
                <c:pt idx="1052">
                  <c:v>41859</c:v>
                </c:pt>
                <c:pt idx="1053">
                  <c:v>41862</c:v>
                </c:pt>
                <c:pt idx="1054">
                  <c:v>41863</c:v>
                </c:pt>
                <c:pt idx="1055">
                  <c:v>41864</c:v>
                </c:pt>
                <c:pt idx="1056">
                  <c:v>41865</c:v>
                </c:pt>
                <c:pt idx="1057">
                  <c:v>41866</c:v>
                </c:pt>
                <c:pt idx="1058">
                  <c:v>41869</c:v>
                </c:pt>
                <c:pt idx="1059">
                  <c:v>41870</c:v>
                </c:pt>
                <c:pt idx="1060">
                  <c:v>41871</c:v>
                </c:pt>
                <c:pt idx="1061">
                  <c:v>41872</c:v>
                </c:pt>
                <c:pt idx="1062">
                  <c:v>41873</c:v>
                </c:pt>
                <c:pt idx="1063">
                  <c:v>41876</c:v>
                </c:pt>
                <c:pt idx="1064">
                  <c:v>41877</c:v>
                </c:pt>
                <c:pt idx="1065">
                  <c:v>41878</c:v>
                </c:pt>
                <c:pt idx="1066">
                  <c:v>41879</c:v>
                </c:pt>
                <c:pt idx="1067">
                  <c:v>41880</c:v>
                </c:pt>
                <c:pt idx="1068">
                  <c:v>41883</c:v>
                </c:pt>
                <c:pt idx="1069">
                  <c:v>41884</c:v>
                </c:pt>
                <c:pt idx="1070">
                  <c:v>41885</c:v>
                </c:pt>
                <c:pt idx="1071">
                  <c:v>41886</c:v>
                </c:pt>
                <c:pt idx="1072">
                  <c:v>41887</c:v>
                </c:pt>
                <c:pt idx="1073">
                  <c:v>41890</c:v>
                </c:pt>
                <c:pt idx="1074">
                  <c:v>41891</c:v>
                </c:pt>
                <c:pt idx="1075">
                  <c:v>41892</c:v>
                </c:pt>
                <c:pt idx="1076">
                  <c:v>41893</c:v>
                </c:pt>
                <c:pt idx="1077">
                  <c:v>41894</c:v>
                </c:pt>
                <c:pt idx="1078">
                  <c:v>41897</c:v>
                </c:pt>
                <c:pt idx="1079">
                  <c:v>41898</c:v>
                </c:pt>
                <c:pt idx="1080">
                  <c:v>41899</c:v>
                </c:pt>
                <c:pt idx="1081">
                  <c:v>41900</c:v>
                </c:pt>
                <c:pt idx="1082">
                  <c:v>41901</c:v>
                </c:pt>
                <c:pt idx="1083">
                  <c:v>41904</c:v>
                </c:pt>
                <c:pt idx="1084">
                  <c:v>41905</c:v>
                </c:pt>
                <c:pt idx="1085">
                  <c:v>41906</c:v>
                </c:pt>
                <c:pt idx="1086">
                  <c:v>41907</c:v>
                </c:pt>
                <c:pt idx="1087">
                  <c:v>41908</c:v>
                </c:pt>
                <c:pt idx="1088">
                  <c:v>41911</c:v>
                </c:pt>
                <c:pt idx="1089">
                  <c:v>41912</c:v>
                </c:pt>
                <c:pt idx="1090">
                  <c:v>41913</c:v>
                </c:pt>
                <c:pt idx="1091">
                  <c:v>41914</c:v>
                </c:pt>
                <c:pt idx="1092">
                  <c:v>41915</c:v>
                </c:pt>
                <c:pt idx="1093">
                  <c:v>41918</c:v>
                </c:pt>
                <c:pt idx="1094">
                  <c:v>41919</c:v>
                </c:pt>
                <c:pt idx="1095">
                  <c:v>41920</c:v>
                </c:pt>
                <c:pt idx="1096">
                  <c:v>41921</c:v>
                </c:pt>
                <c:pt idx="1097">
                  <c:v>41922</c:v>
                </c:pt>
                <c:pt idx="1098">
                  <c:v>41925</c:v>
                </c:pt>
                <c:pt idx="1099">
                  <c:v>41926</c:v>
                </c:pt>
                <c:pt idx="1100">
                  <c:v>41927</c:v>
                </c:pt>
                <c:pt idx="1101">
                  <c:v>41928</c:v>
                </c:pt>
                <c:pt idx="1102">
                  <c:v>41929</c:v>
                </c:pt>
                <c:pt idx="1103">
                  <c:v>41932</c:v>
                </c:pt>
                <c:pt idx="1104">
                  <c:v>41933</c:v>
                </c:pt>
                <c:pt idx="1105">
                  <c:v>41934</c:v>
                </c:pt>
                <c:pt idx="1106">
                  <c:v>41935</c:v>
                </c:pt>
                <c:pt idx="1107">
                  <c:v>41936</c:v>
                </c:pt>
                <c:pt idx="1108">
                  <c:v>41939</c:v>
                </c:pt>
                <c:pt idx="1109">
                  <c:v>41940</c:v>
                </c:pt>
                <c:pt idx="1110">
                  <c:v>41941</c:v>
                </c:pt>
                <c:pt idx="1111">
                  <c:v>41942</c:v>
                </c:pt>
                <c:pt idx="1112">
                  <c:v>41943</c:v>
                </c:pt>
                <c:pt idx="1113">
                  <c:v>41946</c:v>
                </c:pt>
                <c:pt idx="1114">
                  <c:v>41947</c:v>
                </c:pt>
                <c:pt idx="1115">
                  <c:v>41948</c:v>
                </c:pt>
                <c:pt idx="1116">
                  <c:v>41949</c:v>
                </c:pt>
                <c:pt idx="1117">
                  <c:v>41950</c:v>
                </c:pt>
                <c:pt idx="1118">
                  <c:v>41953</c:v>
                </c:pt>
                <c:pt idx="1119">
                  <c:v>41954</c:v>
                </c:pt>
                <c:pt idx="1120">
                  <c:v>41955</c:v>
                </c:pt>
                <c:pt idx="1121">
                  <c:v>41956</c:v>
                </c:pt>
                <c:pt idx="1122">
                  <c:v>41957</c:v>
                </c:pt>
                <c:pt idx="1123">
                  <c:v>41960</c:v>
                </c:pt>
                <c:pt idx="1124">
                  <c:v>41961</c:v>
                </c:pt>
                <c:pt idx="1125">
                  <c:v>41962</c:v>
                </c:pt>
                <c:pt idx="1126">
                  <c:v>41963</c:v>
                </c:pt>
                <c:pt idx="1127">
                  <c:v>41964</c:v>
                </c:pt>
                <c:pt idx="1128">
                  <c:v>41967</c:v>
                </c:pt>
                <c:pt idx="1129">
                  <c:v>41968</c:v>
                </c:pt>
                <c:pt idx="1130">
                  <c:v>41969</c:v>
                </c:pt>
                <c:pt idx="1131">
                  <c:v>41970</c:v>
                </c:pt>
                <c:pt idx="1132">
                  <c:v>41971</c:v>
                </c:pt>
                <c:pt idx="1133">
                  <c:v>41974</c:v>
                </c:pt>
                <c:pt idx="1134">
                  <c:v>41975</c:v>
                </c:pt>
                <c:pt idx="1135">
                  <c:v>41976</c:v>
                </c:pt>
                <c:pt idx="1136">
                  <c:v>41977</c:v>
                </c:pt>
                <c:pt idx="1137">
                  <c:v>41978</c:v>
                </c:pt>
                <c:pt idx="1138">
                  <c:v>41981</c:v>
                </c:pt>
                <c:pt idx="1139">
                  <c:v>41982</c:v>
                </c:pt>
                <c:pt idx="1140">
                  <c:v>41983</c:v>
                </c:pt>
                <c:pt idx="1141">
                  <c:v>41984</c:v>
                </c:pt>
                <c:pt idx="1142">
                  <c:v>41985</c:v>
                </c:pt>
                <c:pt idx="1143">
                  <c:v>41988</c:v>
                </c:pt>
                <c:pt idx="1144">
                  <c:v>41989</c:v>
                </c:pt>
                <c:pt idx="1145">
                  <c:v>41990</c:v>
                </c:pt>
                <c:pt idx="1146">
                  <c:v>41991</c:v>
                </c:pt>
                <c:pt idx="1147">
                  <c:v>41992</c:v>
                </c:pt>
                <c:pt idx="1148">
                  <c:v>41995</c:v>
                </c:pt>
                <c:pt idx="1149">
                  <c:v>41996</c:v>
                </c:pt>
                <c:pt idx="1150">
                  <c:v>41997</c:v>
                </c:pt>
                <c:pt idx="1151">
                  <c:v>41998</c:v>
                </c:pt>
                <c:pt idx="1152">
                  <c:v>41999</c:v>
                </c:pt>
                <c:pt idx="1153">
                  <c:v>42002</c:v>
                </c:pt>
                <c:pt idx="1154">
                  <c:v>42003</c:v>
                </c:pt>
                <c:pt idx="1155">
                  <c:v>42004</c:v>
                </c:pt>
                <c:pt idx="1156">
                  <c:v>42005</c:v>
                </c:pt>
                <c:pt idx="1157">
                  <c:v>42006</c:v>
                </c:pt>
                <c:pt idx="1158">
                  <c:v>42009</c:v>
                </c:pt>
                <c:pt idx="1159">
                  <c:v>42010</c:v>
                </c:pt>
                <c:pt idx="1160">
                  <c:v>42011</c:v>
                </c:pt>
                <c:pt idx="1161">
                  <c:v>42012</c:v>
                </c:pt>
                <c:pt idx="1162">
                  <c:v>42013</c:v>
                </c:pt>
                <c:pt idx="1163">
                  <c:v>42016</c:v>
                </c:pt>
                <c:pt idx="1164">
                  <c:v>42017</c:v>
                </c:pt>
                <c:pt idx="1165">
                  <c:v>42018</c:v>
                </c:pt>
                <c:pt idx="1166">
                  <c:v>42019</c:v>
                </c:pt>
                <c:pt idx="1167">
                  <c:v>42020</c:v>
                </c:pt>
                <c:pt idx="1168">
                  <c:v>42023</c:v>
                </c:pt>
                <c:pt idx="1169">
                  <c:v>42024</c:v>
                </c:pt>
                <c:pt idx="1170">
                  <c:v>42025</c:v>
                </c:pt>
                <c:pt idx="1171">
                  <c:v>42026</c:v>
                </c:pt>
                <c:pt idx="1172">
                  <c:v>42027</c:v>
                </c:pt>
                <c:pt idx="1173">
                  <c:v>42030</c:v>
                </c:pt>
                <c:pt idx="1174">
                  <c:v>42031</c:v>
                </c:pt>
                <c:pt idx="1175">
                  <c:v>42032</c:v>
                </c:pt>
                <c:pt idx="1176">
                  <c:v>42033</c:v>
                </c:pt>
                <c:pt idx="1177">
                  <c:v>42034</c:v>
                </c:pt>
                <c:pt idx="1178">
                  <c:v>42037</c:v>
                </c:pt>
                <c:pt idx="1179">
                  <c:v>42038</c:v>
                </c:pt>
                <c:pt idx="1180">
                  <c:v>42039</c:v>
                </c:pt>
                <c:pt idx="1181">
                  <c:v>42040</c:v>
                </c:pt>
                <c:pt idx="1182">
                  <c:v>42041</c:v>
                </c:pt>
                <c:pt idx="1183">
                  <c:v>42044</c:v>
                </c:pt>
                <c:pt idx="1184">
                  <c:v>42045</c:v>
                </c:pt>
                <c:pt idx="1185">
                  <c:v>42046</c:v>
                </c:pt>
                <c:pt idx="1186">
                  <c:v>42047</c:v>
                </c:pt>
                <c:pt idx="1187">
                  <c:v>42048</c:v>
                </c:pt>
                <c:pt idx="1188">
                  <c:v>42051</c:v>
                </c:pt>
                <c:pt idx="1189">
                  <c:v>42052</c:v>
                </c:pt>
                <c:pt idx="1190">
                  <c:v>42053</c:v>
                </c:pt>
                <c:pt idx="1191">
                  <c:v>42054</c:v>
                </c:pt>
                <c:pt idx="1192">
                  <c:v>42055</c:v>
                </c:pt>
                <c:pt idx="1193">
                  <c:v>42058</c:v>
                </c:pt>
                <c:pt idx="1194">
                  <c:v>42059</c:v>
                </c:pt>
                <c:pt idx="1195">
                  <c:v>42060</c:v>
                </c:pt>
                <c:pt idx="1196">
                  <c:v>42061</c:v>
                </c:pt>
                <c:pt idx="1197">
                  <c:v>42062</c:v>
                </c:pt>
                <c:pt idx="1198">
                  <c:v>42065</c:v>
                </c:pt>
                <c:pt idx="1199">
                  <c:v>42066</c:v>
                </c:pt>
                <c:pt idx="1200">
                  <c:v>42067</c:v>
                </c:pt>
                <c:pt idx="1201">
                  <c:v>42068</c:v>
                </c:pt>
                <c:pt idx="1202">
                  <c:v>42069</c:v>
                </c:pt>
                <c:pt idx="1203">
                  <c:v>42072</c:v>
                </c:pt>
                <c:pt idx="1204">
                  <c:v>42073</c:v>
                </c:pt>
                <c:pt idx="1205">
                  <c:v>42074</c:v>
                </c:pt>
                <c:pt idx="1206">
                  <c:v>42075</c:v>
                </c:pt>
                <c:pt idx="1207">
                  <c:v>42076</c:v>
                </c:pt>
                <c:pt idx="1208">
                  <c:v>42079</c:v>
                </c:pt>
                <c:pt idx="1209">
                  <c:v>42080</c:v>
                </c:pt>
                <c:pt idx="1210">
                  <c:v>42081</c:v>
                </c:pt>
                <c:pt idx="1211">
                  <c:v>42082</c:v>
                </c:pt>
                <c:pt idx="1212">
                  <c:v>42083</c:v>
                </c:pt>
                <c:pt idx="1213">
                  <c:v>42086</c:v>
                </c:pt>
                <c:pt idx="1214">
                  <c:v>42087</c:v>
                </c:pt>
                <c:pt idx="1215">
                  <c:v>42088</c:v>
                </c:pt>
                <c:pt idx="1216">
                  <c:v>42089</c:v>
                </c:pt>
                <c:pt idx="1217">
                  <c:v>42090</c:v>
                </c:pt>
                <c:pt idx="1218">
                  <c:v>42093</c:v>
                </c:pt>
                <c:pt idx="1219">
                  <c:v>42094</c:v>
                </c:pt>
                <c:pt idx="1220">
                  <c:v>42095</c:v>
                </c:pt>
                <c:pt idx="1221">
                  <c:v>42096</c:v>
                </c:pt>
                <c:pt idx="1222">
                  <c:v>42097</c:v>
                </c:pt>
                <c:pt idx="1223">
                  <c:v>42100</c:v>
                </c:pt>
                <c:pt idx="1224">
                  <c:v>42101</c:v>
                </c:pt>
                <c:pt idx="1225">
                  <c:v>42102</c:v>
                </c:pt>
                <c:pt idx="1226">
                  <c:v>42103</c:v>
                </c:pt>
                <c:pt idx="1227">
                  <c:v>42104</c:v>
                </c:pt>
                <c:pt idx="1228">
                  <c:v>42107</c:v>
                </c:pt>
                <c:pt idx="1229">
                  <c:v>42108</c:v>
                </c:pt>
                <c:pt idx="1230">
                  <c:v>42109</c:v>
                </c:pt>
                <c:pt idx="1231">
                  <c:v>42110</c:v>
                </c:pt>
                <c:pt idx="1232">
                  <c:v>42111</c:v>
                </c:pt>
                <c:pt idx="1233">
                  <c:v>42114</c:v>
                </c:pt>
                <c:pt idx="1234">
                  <c:v>42115</c:v>
                </c:pt>
                <c:pt idx="1235">
                  <c:v>42116</c:v>
                </c:pt>
                <c:pt idx="1236">
                  <c:v>42117</c:v>
                </c:pt>
                <c:pt idx="1237">
                  <c:v>42118</c:v>
                </c:pt>
                <c:pt idx="1238">
                  <c:v>42121</c:v>
                </c:pt>
                <c:pt idx="1239">
                  <c:v>42122</c:v>
                </c:pt>
                <c:pt idx="1240">
                  <c:v>42123</c:v>
                </c:pt>
                <c:pt idx="1241">
                  <c:v>42124</c:v>
                </c:pt>
                <c:pt idx="1242">
                  <c:v>42125</c:v>
                </c:pt>
                <c:pt idx="1243">
                  <c:v>42128</c:v>
                </c:pt>
                <c:pt idx="1244">
                  <c:v>42129</c:v>
                </c:pt>
                <c:pt idx="1245">
                  <c:v>42130</c:v>
                </c:pt>
                <c:pt idx="1246">
                  <c:v>42131</c:v>
                </c:pt>
                <c:pt idx="1247">
                  <c:v>42132</c:v>
                </c:pt>
                <c:pt idx="1248">
                  <c:v>42135</c:v>
                </c:pt>
                <c:pt idx="1249">
                  <c:v>42136</c:v>
                </c:pt>
                <c:pt idx="1250">
                  <c:v>42137</c:v>
                </c:pt>
                <c:pt idx="1251">
                  <c:v>42138</c:v>
                </c:pt>
                <c:pt idx="1252">
                  <c:v>42139</c:v>
                </c:pt>
                <c:pt idx="1253">
                  <c:v>42142</c:v>
                </c:pt>
                <c:pt idx="1254">
                  <c:v>42143</c:v>
                </c:pt>
                <c:pt idx="1255">
                  <c:v>42144</c:v>
                </c:pt>
                <c:pt idx="1256">
                  <c:v>42145</c:v>
                </c:pt>
                <c:pt idx="1257">
                  <c:v>42146</c:v>
                </c:pt>
                <c:pt idx="1258">
                  <c:v>42149</c:v>
                </c:pt>
                <c:pt idx="1259">
                  <c:v>42150</c:v>
                </c:pt>
                <c:pt idx="1260">
                  <c:v>42151</c:v>
                </c:pt>
                <c:pt idx="1261">
                  <c:v>42152</c:v>
                </c:pt>
                <c:pt idx="1262">
                  <c:v>42153</c:v>
                </c:pt>
                <c:pt idx="1263">
                  <c:v>42156</c:v>
                </c:pt>
                <c:pt idx="1264">
                  <c:v>42157</c:v>
                </c:pt>
                <c:pt idx="1265">
                  <c:v>42158</c:v>
                </c:pt>
                <c:pt idx="1266">
                  <c:v>42159</c:v>
                </c:pt>
                <c:pt idx="1267">
                  <c:v>42160</c:v>
                </c:pt>
                <c:pt idx="1268">
                  <c:v>42163</c:v>
                </c:pt>
                <c:pt idx="1269">
                  <c:v>42164</c:v>
                </c:pt>
                <c:pt idx="1270">
                  <c:v>42165</c:v>
                </c:pt>
                <c:pt idx="1271">
                  <c:v>42166</c:v>
                </c:pt>
                <c:pt idx="1272">
                  <c:v>42167</c:v>
                </c:pt>
                <c:pt idx="1273">
                  <c:v>42170</c:v>
                </c:pt>
                <c:pt idx="1274">
                  <c:v>42171</c:v>
                </c:pt>
                <c:pt idx="1275">
                  <c:v>42172</c:v>
                </c:pt>
                <c:pt idx="1276">
                  <c:v>42173</c:v>
                </c:pt>
                <c:pt idx="1277">
                  <c:v>42174</c:v>
                </c:pt>
                <c:pt idx="1278">
                  <c:v>42177</c:v>
                </c:pt>
                <c:pt idx="1279">
                  <c:v>42178</c:v>
                </c:pt>
                <c:pt idx="1280">
                  <c:v>42179</c:v>
                </c:pt>
                <c:pt idx="1281">
                  <c:v>42180</c:v>
                </c:pt>
                <c:pt idx="1282">
                  <c:v>42181</c:v>
                </c:pt>
                <c:pt idx="1283">
                  <c:v>42184</c:v>
                </c:pt>
                <c:pt idx="1284">
                  <c:v>42185</c:v>
                </c:pt>
                <c:pt idx="1285">
                  <c:v>42186</c:v>
                </c:pt>
                <c:pt idx="1286">
                  <c:v>42187</c:v>
                </c:pt>
                <c:pt idx="1287">
                  <c:v>42188</c:v>
                </c:pt>
                <c:pt idx="1288">
                  <c:v>42191</c:v>
                </c:pt>
                <c:pt idx="1289">
                  <c:v>42192</c:v>
                </c:pt>
                <c:pt idx="1290">
                  <c:v>42193</c:v>
                </c:pt>
                <c:pt idx="1291">
                  <c:v>42194</c:v>
                </c:pt>
                <c:pt idx="1292">
                  <c:v>42195</c:v>
                </c:pt>
                <c:pt idx="1293">
                  <c:v>42198</c:v>
                </c:pt>
                <c:pt idx="1294">
                  <c:v>42199</c:v>
                </c:pt>
                <c:pt idx="1295">
                  <c:v>42200</c:v>
                </c:pt>
                <c:pt idx="1296">
                  <c:v>42201</c:v>
                </c:pt>
                <c:pt idx="1297">
                  <c:v>42202</c:v>
                </c:pt>
                <c:pt idx="1298">
                  <c:v>42205</c:v>
                </c:pt>
                <c:pt idx="1299">
                  <c:v>42206</c:v>
                </c:pt>
                <c:pt idx="1300">
                  <c:v>42207</c:v>
                </c:pt>
                <c:pt idx="1301">
                  <c:v>42208</c:v>
                </c:pt>
                <c:pt idx="1302">
                  <c:v>42209</c:v>
                </c:pt>
                <c:pt idx="1303">
                  <c:v>42212</c:v>
                </c:pt>
                <c:pt idx="1304">
                  <c:v>42213</c:v>
                </c:pt>
                <c:pt idx="1305">
                  <c:v>42214</c:v>
                </c:pt>
                <c:pt idx="1306">
                  <c:v>42215</c:v>
                </c:pt>
                <c:pt idx="1307">
                  <c:v>42216</c:v>
                </c:pt>
                <c:pt idx="1308">
                  <c:v>42219</c:v>
                </c:pt>
                <c:pt idx="1309">
                  <c:v>42220</c:v>
                </c:pt>
                <c:pt idx="1310">
                  <c:v>42221</c:v>
                </c:pt>
                <c:pt idx="1311">
                  <c:v>42222</c:v>
                </c:pt>
                <c:pt idx="1312">
                  <c:v>42223</c:v>
                </c:pt>
                <c:pt idx="1313">
                  <c:v>42226</c:v>
                </c:pt>
                <c:pt idx="1314">
                  <c:v>42227</c:v>
                </c:pt>
                <c:pt idx="1315">
                  <c:v>42228</c:v>
                </c:pt>
                <c:pt idx="1316">
                  <c:v>42229</c:v>
                </c:pt>
                <c:pt idx="1317">
                  <c:v>42230</c:v>
                </c:pt>
                <c:pt idx="1318">
                  <c:v>42233</c:v>
                </c:pt>
                <c:pt idx="1319">
                  <c:v>42234</c:v>
                </c:pt>
                <c:pt idx="1320">
                  <c:v>42235</c:v>
                </c:pt>
                <c:pt idx="1321">
                  <c:v>42236</c:v>
                </c:pt>
                <c:pt idx="1322">
                  <c:v>42237</c:v>
                </c:pt>
                <c:pt idx="1323">
                  <c:v>42240</c:v>
                </c:pt>
                <c:pt idx="1324">
                  <c:v>42241</c:v>
                </c:pt>
                <c:pt idx="1325">
                  <c:v>42242</c:v>
                </c:pt>
                <c:pt idx="1326">
                  <c:v>42243</c:v>
                </c:pt>
                <c:pt idx="1327">
                  <c:v>42244</c:v>
                </c:pt>
                <c:pt idx="1328">
                  <c:v>42247</c:v>
                </c:pt>
                <c:pt idx="1329">
                  <c:v>42248</c:v>
                </c:pt>
                <c:pt idx="1330">
                  <c:v>42249</c:v>
                </c:pt>
                <c:pt idx="1331">
                  <c:v>42250</c:v>
                </c:pt>
                <c:pt idx="1332">
                  <c:v>42251</c:v>
                </c:pt>
                <c:pt idx="1333">
                  <c:v>42254</c:v>
                </c:pt>
                <c:pt idx="1334">
                  <c:v>42255</c:v>
                </c:pt>
                <c:pt idx="1335">
                  <c:v>42256</c:v>
                </c:pt>
                <c:pt idx="1336">
                  <c:v>42257</c:v>
                </c:pt>
                <c:pt idx="1337">
                  <c:v>42258</c:v>
                </c:pt>
                <c:pt idx="1338">
                  <c:v>42261</c:v>
                </c:pt>
                <c:pt idx="1339">
                  <c:v>42262</c:v>
                </c:pt>
                <c:pt idx="1340">
                  <c:v>42263</c:v>
                </c:pt>
                <c:pt idx="1341">
                  <c:v>42264</c:v>
                </c:pt>
                <c:pt idx="1342">
                  <c:v>42265</c:v>
                </c:pt>
                <c:pt idx="1343">
                  <c:v>42268</c:v>
                </c:pt>
                <c:pt idx="1344">
                  <c:v>42269</c:v>
                </c:pt>
                <c:pt idx="1345">
                  <c:v>42270</c:v>
                </c:pt>
                <c:pt idx="1346">
                  <c:v>42271</c:v>
                </c:pt>
                <c:pt idx="1347">
                  <c:v>42272</c:v>
                </c:pt>
                <c:pt idx="1348">
                  <c:v>42275</c:v>
                </c:pt>
                <c:pt idx="1349">
                  <c:v>42276</c:v>
                </c:pt>
                <c:pt idx="1350">
                  <c:v>42277</c:v>
                </c:pt>
                <c:pt idx="1351">
                  <c:v>42278</c:v>
                </c:pt>
                <c:pt idx="1352">
                  <c:v>42279</c:v>
                </c:pt>
                <c:pt idx="1353">
                  <c:v>42282</c:v>
                </c:pt>
                <c:pt idx="1354">
                  <c:v>42283</c:v>
                </c:pt>
                <c:pt idx="1355">
                  <c:v>42284</c:v>
                </c:pt>
                <c:pt idx="1356">
                  <c:v>42285</c:v>
                </c:pt>
                <c:pt idx="1357">
                  <c:v>42286</c:v>
                </c:pt>
                <c:pt idx="1358">
                  <c:v>42289</c:v>
                </c:pt>
                <c:pt idx="1359">
                  <c:v>42290</c:v>
                </c:pt>
                <c:pt idx="1360">
                  <c:v>42291</c:v>
                </c:pt>
                <c:pt idx="1361">
                  <c:v>42292</c:v>
                </c:pt>
                <c:pt idx="1362">
                  <c:v>42293</c:v>
                </c:pt>
                <c:pt idx="1363">
                  <c:v>42296</c:v>
                </c:pt>
                <c:pt idx="1364">
                  <c:v>42297</c:v>
                </c:pt>
                <c:pt idx="1365">
                  <c:v>42298</c:v>
                </c:pt>
                <c:pt idx="1366">
                  <c:v>42299</c:v>
                </c:pt>
                <c:pt idx="1367">
                  <c:v>42300</c:v>
                </c:pt>
                <c:pt idx="1368">
                  <c:v>42303</c:v>
                </c:pt>
                <c:pt idx="1369">
                  <c:v>42304</c:v>
                </c:pt>
                <c:pt idx="1370">
                  <c:v>42305</c:v>
                </c:pt>
                <c:pt idx="1371">
                  <c:v>42306</c:v>
                </c:pt>
                <c:pt idx="1372">
                  <c:v>42307</c:v>
                </c:pt>
                <c:pt idx="1373">
                  <c:v>42310</c:v>
                </c:pt>
                <c:pt idx="1374">
                  <c:v>42311</c:v>
                </c:pt>
                <c:pt idx="1375">
                  <c:v>42312</c:v>
                </c:pt>
                <c:pt idx="1376">
                  <c:v>42313</c:v>
                </c:pt>
                <c:pt idx="1377">
                  <c:v>42314</c:v>
                </c:pt>
                <c:pt idx="1378">
                  <c:v>42317</c:v>
                </c:pt>
                <c:pt idx="1379">
                  <c:v>42318</c:v>
                </c:pt>
                <c:pt idx="1380">
                  <c:v>42319</c:v>
                </c:pt>
                <c:pt idx="1381">
                  <c:v>42320</c:v>
                </c:pt>
                <c:pt idx="1382">
                  <c:v>42321</c:v>
                </c:pt>
                <c:pt idx="1383">
                  <c:v>42324</c:v>
                </c:pt>
                <c:pt idx="1384">
                  <c:v>42325</c:v>
                </c:pt>
                <c:pt idx="1385">
                  <c:v>42326</c:v>
                </c:pt>
                <c:pt idx="1386">
                  <c:v>42327</c:v>
                </c:pt>
                <c:pt idx="1387">
                  <c:v>42328</c:v>
                </c:pt>
                <c:pt idx="1388">
                  <c:v>42331</c:v>
                </c:pt>
                <c:pt idx="1389">
                  <c:v>42332</c:v>
                </c:pt>
                <c:pt idx="1390">
                  <c:v>42333</c:v>
                </c:pt>
                <c:pt idx="1391">
                  <c:v>42334</c:v>
                </c:pt>
                <c:pt idx="1392">
                  <c:v>42335</c:v>
                </c:pt>
                <c:pt idx="1393">
                  <c:v>42338</c:v>
                </c:pt>
                <c:pt idx="1394">
                  <c:v>42339</c:v>
                </c:pt>
                <c:pt idx="1395">
                  <c:v>42340</c:v>
                </c:pt>
                <c:pt idx="1396">
                  <c:v>42341</c:v>
                </c:pt>
                <c:pt idx="1397">
                  <c:v>42342</c:v>
                </c:pt>
                <c:pt idx="1398">
                  <c:v>42345</c:v>
                </c:pt>
                <c:pt idx="1399">
                  <c:v>42346</c:v>
                </c:pt>
                <c:pt idx="1400">
                  <c:v>42347</c:v>
                </c:pt>
                <c:pt idx="1401">
                  <c:v>42348</c:v>
                </c:pt>
                <c:pt idx="1402">
                  <c:v>42349</c:v>
                </c:pt>
                <c:pt idx="1403">
                  <c:v>42352</c:v>
                </c:pt>
                <c:pt idx="1404">
                  <c:v>42353</c:v>
                </c:pt>
                <c:pt idx="1405">
                  <c:v>42354</c:v>
                </c:pt>
                <c:pt idx="1406">
                  <c:v>42355</c:v>
                </c:pt>
                <c:pt idx="1407">
                  <c:v>42356</c:v>
                </c:pt>
                <c:pt idx="1408">
                  <c:v>42359</c:v>
                </c:pt>
                <c:pt idx="1409">
                  <c:v>42360</c:v>
                </c:pt>
                <c:pt idx="1410">
                  <c:v>42361</c:v>
                </c:pt>
                <c:pt idx="1411">
                  <c:v>42362</c:v>
                </c:pt>
                <c:pt idx="1412">
                  <c:v>42363</c:v>
                </c:pt>
                <c:pt idx="1413">
                  <c:v>42366</c:v>
                </c:pt>
                <c:pt idx="1414">
                  <c:v>42367</c:v>
                </c:pt>
                <c:pt idx="1415">
                  <c:v>42368</c:v>
                </c:pt>
                <c:pt idx="1416">
                  <c:v>42369</c:v>
                </c:pt>
                <c:pt idx="1417">
                  <c:v>42370</c:v>
                </c:pt>
                <c:pt idx="1418">
                  <c:v>42373</c:v>
                </c:pt>
                <c:pt idx="1419">
                  <c:v>42374</c:v>
                </c:pt>
                <c:pt idx="1420">
                  <c:v>42375</c:v>
                </c:pt>
                <c:pt idx="1421">
                  <c:v>42376</c:v>
                </c:pt>
                <c:pt idx="1422">
                  <c:v>42377</c:v>
                </c:pt>
                <c:pt idx="1423">
                  <c:v>42380</c:v>
                </c:pt>
                <c:pt idx="1424">
                  <c:v>42381</c:v>
                </c:pt>
                <c:pt idx="1425">
                  <c:v>42382</c:v>
                </c:pt>
                <c:pt idx="1426">
                  <c:v>42383</c:v>
                </c:pt>
                <c:pt idx="1427">
                  <c:v>42384</c:v>
                </c:pt>
                <c:pt idx="1428">
                  <c:v>42387</c:v>
                </c:pt>
                <c:pt idx="1429">
                  <c:v>42388</c:v>
                </c:pt>
                <c:pt idx="1430">
                  <c:v>42389</c:v>
                </c:pt>
                <c:pt idx="1431">
                  <c:v>42390</c:v>
                </c:pt>
                <c:pt idx="1432">
                  <c:v>42391</c:v>
                </c:pt>
                <c:pt idx="1433">
                  <c:v>42394</c:v>
                </c:pt>
                <c:pt idx="1434">
                  <c:v>42395</c:v>
                </c:pt>
                <c:pt idx="1435">
                  <c:v>42396</c:v>
                </c:pt>
                <c:pt idx="1436">
                  <c:v>42397</c:v>
                </c:pt>
                <c:pt idx="1437">
                  <c:v>42398</c:v>
                </c:pt>
                <c:pt idx="1438">
                  <c:v>42401</c:v>
                </c:pt>
                <c:pt idx="1439">
                  <c:v>42402</c:v>
                </c:pt>
                <c:pt idx="1440">
                  <c:v>42403</c:v>
                </c:pt>
                <c:pt idx="1441">
                  <c:v>42404</c:v>
                </c:pt>
                <c:pt idx="1442">
                  <c:v>42405</c:v>
                </c:pt>
                <c:pt idx="1443">
                  <c:v>42408</c:v>
                </c:pt>
                <c:pt idx="1444">
                  <c:v>42409</c:v>
                </c:pt>
              </c:numCache>
            </c:numRef>
          </c:cat>
          <c:val>
            <c:numRef>
              <c:f>'Premio mx cambiario'!$AC$3:$AC$1447</c:f>
              <c:numCache>
                <c:formatCode>0</c:formatCode>
                <c:ptCount val="1445"/>
                <c:pt idx="0">
                  <c:v>147</c:v>
                </c:pt>
                <c:pt idx="1">
                  <c:v>147</c:v>
                </c:pt>
                <c:pt idx="2">
                  <c:v>146</c:v>
                </c:pt>
                <c:pt idx="3">
                  <c:v>148</c:v>
                </c:pt>
                <c:pt idx="4">
                  <c:v>146</c:v>
                </c:pt>
                <c:pt idx="5">
                  <c:v>145</c:v>
                </c:pt>
                <c:pt idx="6">
                  <c:v>145</c:v>
                </c:pt>
                <c:pt idx="7">
                  <c:v>146</c:v>
                </c:pt>
                <c:pt idx="8">
                  <c:v>143</c:v>
                </c:pt>
                <c:pt idx="9">
                  <c:v>143</c:v>
                </c:pt>
                <c:pt idx="10">
                  <c:v>143</c:v>
                </c:pt>
                <c:pt idx="11">
                  <c:v>142</c:v>
                </c:pt>
                <c:pt idx="12">
                  <c:v>142</c:v>
                </c:pt>
                <c:pt idx="13">
                  <c:v>142</c:v>
                </c:pt>
                <c:pt idx="14">
                  <c:v>144</c:v>
                </c:pt>
                <c:pt idx="15">
                  <c:v>144</c:v>
                </c:pt>
                <c:pt idx="16">
                  <c:v>143</c:v>
                </c:pt>
                <c:pt idx="17">
                  <c:v>144</c:v>
                </c:pt>
                <c:pt idx="18">
                  <c:v>146</c:v>
                </c:pt>
                <c:pt idx="19">
                  <c:v>147</c:v>
                </c:pt>
                <c:pt idx="20">
                  <c:v>148</c:v>
                </c:pt>
                <c:pt idx="21">
                  <c:v>150</c:v>
                </c:pt>
                <c:pt idx="22">
                  <c:v>156</c:v>
                </c:pt>
                <c:pt idx="23">
                  <c:v>156</c:v>
                </c:pt>
                <c:pt idx="24">
                  <c:v>154</c:v>
                </c:pt>
                <c:pt idx="25">
                  <c:v>152</c:v>
                </c:pt>
                <c:pt idx="26">
                  <c:v>152</c:v>
                </c:pt>
                <c:pt idx="27">
                  <c:v>154</c:v>
                </c:pt>
                <c:pt idx="28">
                  <c:v>156</c:v>
                </c:pt>
                <c:pt idx="29">
                  <c:v>158</c:v>
                </c:pt>
                <c:pt idx="30">
                  <c:v>156.99999999999997</c:v>
                </c:pt>
                <c:pt idx="31">
                  <c:v>165</c:v>
                </c:pt>
                <c:pt idx="32">
                  <c:v>161</c:v>
                </c:pt>
                <c:pt idx="33">
                  <c:v>167</c:v>
                </c:pt>
                <c:pt idx="34">
                  <c:v>169</c:v>
                </c:pt>
                <c:pt idx="35">
                  <c:v>171</c:v>
                </c:pt>
                <c:pt idx="36">
                  <c:v>170</c:v>
                </c:pt>
                <c:pt idx="37">
                  <c:v>170</c:v>
                </c:pt>
                <c:pt idx="38">
                  <c:v>172</c:v>
                </c:pt>
                <c:pt idx="39">
                  <c:v>174</c:v>
                </c:pt>
                <c:pt idx="40">
                  <c:v>171</c:v>
                </c:pt>
                <c:pt idx="41">
                  <c:v>172</c:v>
                </c:pt>
                <c:pt idx="42">
                  <c:v>175</c:v>
                </c:pt>
                <c:pt idx="43">
                  <c:v>178</c:v>
                </c:pt>
                <c:pt idx="44">
                  <c:v>175</c:v>
                </c:pt>
                <c:pt idx="45">
                  <c:v>177</c:v>
                </c:pt>
                <c:pt idx="46">
                  <c:v>175</c:v>
                </c:pt>
                <c:pt idx="47">
                  <c:v>177</c:v>
                </c:pt>
                <c:pt idx="48">
                  <c:v>178</c:v>
                </c:pt>
                <c:pt idx="49">
                  <c:v>177</c:v>
                </c:pt>
                <c:pt idx="50">
                  <c:v>177</c:v>
                </c:pt>
                <c:pt idx="51">
                  <c:v>177</c:v>
                </c:pt>
                <c:pt idx="52">
                  <c:v>176</c:v>
                </c:pt>
                <c:pt idx="53">
                  <c:v>176</c:v>
                </c:pt>
                <c:pt idx="54">
                  <c:v>175</c:v>
                </c:pt>
                <c:pt idx="55">
                  <c:v>178</c:v>
                </c:pt>
                <c:pt idx="56">
                  <c:v>175</c:v>
                </c:pt>
                <c:pt idx="57">
                  <c:v>176</c:v>
                </c:pt>
                <c:pt idx="58">
                  <c:v>176</c:v>
                </c:pt>
                <c:pt idx="59">
                  <c:v>176</c:v>
                </c:pt>
                <c:pt idx="60">
                  <c:v>177</c:v>
                </c:pt>
                <c:pt idx="61">
                  <c:v>176</c:v>
                </c:pt>
                <c:pt idx="62">
                  <c:v>176</c:v>
                </c:pt>
                <c:pt idx="63">
                  <c:v>176</c:v>
                </c:pt>
                <c:pt idx="64">
                  <c:v>177</c:v>
                </c:pt>
                <c:pt idx="65">
                  <c:v>176</c:v>
                </c:pt>
                <c:pt idx="66">
                  <c:v>176</c:v>
                </c:pt>
                <c:pt idx="67">
                  <c:v>175</c:v>
                </c:pt>
                <c:pt idx="68">
                  <c:v>174</c:v>
                </c:pt>
                <c:pt idx="69">
                  <c:v>172</c:v>
                </c:pt>
                <c:pt idx="70">
                  <c:v>173</c:v>
                </c:pt>
                <c:pt idx="71">
                  <c:v>171</c:v>
                </c:pt>
                <c:pt idx="72">
                  <c:v>172</c:v>
                </c:pt>
                <c:pt idx="73">
                  <c:v>172</c:v>
                </c:pt>
                <c:pt idx="74">
                  <c:v>170</c:v>
                </c:pt>
                <c:pt idx="75">
                  <c:v>170</c:v>
                </c:pt>
                <c:pt idx="76">
                  <c:v>169</c:v>
                </c:pt>
                <c:pt idx="77">
                  <c:v>168.00000000000003</c:v>
                </c:pt>
                <c:pt idx="78">
                  <c:v>170</c:v>
                </c:pt>
                <c:pt idx="79">
                  <c:v>167</c:v>
                </c:pt>
                <c:pt idx="80">
                  <c:v>169</c:v>
                </c:pt>
                <c:pt idx="81">
                  <c:v>166</c:v>
                </c:pt>
                <c:pt idx="82">
                  <c:v>167</c:v>
                </c:pt>
                <c:pt idx="83">
                  <c:v>166</c:v>
                </c:pt>
                <c:pt idx="84">
                  <c:v>165</c:v>
                </c:pt>
                <c:pt idx="85">
                  <c:v>166</c:v>
                </c:pt>
                <c:pt idx="86">
                  <c:v>166</c:v>
                </c:pt>
                <c:pt idx="87">
                  <c:v>166</c:v>
                </c:pt>
                <c:pt idx="88">
                  <c:v>165</c:v>
                </c:pt>
                <c:pt idx="89">
                  <c:v>169</c:v>
                </c:pt>
                <c:pt idx="90">
                  <c:v>166</c:v>
                </c:pt>
                <c:pt idx="91">
                  <c:v>165</c:v>
                </c:pt>
                <c:pt idx="92">
                  <c:v>168.00000000000003</c:v>
                </c:pt>
                <c:pt idx="93">
                  <c:v>168.00000000000003</c:v>
                </c:pt>
                <c:pt idx="94">
                  <c:v>166</c:v>
                </c:pt>
                <c:pt idx="95">
                  <c:v>167</c:v>
                </c:pt>
                <c:pt idx="96">
                  <c:v>167</c:v>
                </c:pt>
                <c:pt idx="97">
                  <c:v>166</c:v>
                </c:pt>
                <c:pt idx="98">
                  <c:v>166</c:v>
                </c:pt>
                <c:pt idx="99">
                  <c:v>168.00000000000003</c:v>
                </c:pt>
                <c:pt idx="100">
                  <c:v>165</c:v>
                </c:pt>
                <c:pt idx="101">
                  <c:v>170</c:v>
                </c:pt>
                <c:pt idx="102">
                  <c:v>164</c:v>
                </c:pt>
                <c:pt idx="103">
                  <c:v>170</c:v>
                </c:pt>
                <c:pt idx="104">
                  <c:v>173</c:v>
                </c:pt>
                <c:pt idx="105">
                  <c:v>172</c:v>
                </c:pt>
                <c:pt idx="106">
                  <c:v>171</c:v>
                </c:pt>
                <c:pt idx="107">
                  <c:v>171</c:v>
                </c:pt>
                <c:pt idx="108">
                  <c:v>169</c:v>
                </c:pt>
                <c:pt idx="109">
                  <c:v>170</c:v>
                </c:pt>
                <c:pt idx="110">
                  <c:v>169</c:v>
                </c:pt>
                <c:pt idx="111">
                  <c:v>166</c:v>
                </c:pt>
                <c:pt idx="112">
                  <c:v>169</c:v>
                </c:pt>
                <c:pt idx="113">
                  <c:v>171</c:v>
                </c:pt>
                <c:pt idx="114">
                  <c:v>168.00000000000003</c:v>
                </c:pt>
                <c:pt idx="115">
                  <c:v>169</c:v>
                </c:pt>
                <c:pt idx="116">
                  <c:v>170</c:v>
                </c:pt>
                <c:pt idx="117">
                  <c:v>171</c:v>
                </c:pt>
                <c:pt idx="118">
                  <c:v>173</c:v>
                </c:pt>
                <c:pt idx="119">
                  <c:v>176</c:v>
                </c:pt>
                <c:pt idx="120">
                  <c:v>171</c:v>
                </c:pt>
                <c:pt idx="121">
                  <c:v>171</c:v>
                </c:pt>
                <c:pt idx="122">
                  <c:v>168.00000000000003</c:v>
                </c:pt>
                <c:pt idx="123">
                  <c:v>169</c:v>
                </c:pt>
                <c:pt idx="124">
                  <c:v>171</c:v>
                </c:pt>
                <c:pt idx="125">
                  <c:v>169</c:v>
                </c:pt>
                <c:pt idx="126">
                  <c:v>171</c:v>
                </c:pt>
                <c:pt idx="127">
                  <c:v>170</c:v>
                </c:pt>
                <c:pt idx="128">
                  <c:v>155</c:v>
                </c:pt>
                <c:pt idx="129">
                  <c:v>155</c:v>
                </c:pt>
                <c:pt idx="130">
                  <c:v>154</c:v>
                </c:pt>
                <c:pt idx="131">
                  <c:v>152</c:v>
                </c:pt>
                <c:pt idx="132">
                  <c:v>154</c:v>
                </c:pt>
                <c:pt idx="133">
                  <c:v>152</c:v>
                </c:pt>
                <c:pt idx="134">
                  <c:v>153</c:v>
                </c:pt>
                <c:pt idx="135">
                  <c:v>152</c:v>
                </c:pt>
                <c:pt idx="136">
                  <c:v>152</c:v>
                </c:pt>
                <c:pt idx="137">
                  <c:v>152</c:v>
                </c:pt>
                <c:pt idx="138">
                  <c:v>152</c:v>
                </c:pt>
                <c:pt idx="139">
                  <c:v>152</c:v>
                </c:pt>
                <c:pt idx="140">
                  <c:v>153</c:v>
                </c:pt>
                <c:pt idx="141">
                  <c:v>152</c:v>
                </c:pt>
                <c:pt idx="142">
                  <c:v>151</c:v>
                </c:pt>
                <c:pt idx="143">
                  <c:v>150</c:v>
                </c:pt>
                <c:pt idx="144">
                  <c:v>149</c:v>
                </c:pt>
                <c:pt idx="145">
                  <c:v>149</c:v>
                </c:pt>
                <c:pt idx="146">
                  <c:v>147</c:v>
                </c:pt>
                <c:pt idx="147">
                  <c:v>144</c:v>
                </c:pt>
                <c:pt idx="148">
                  <c:v>144</c:v>
                </c:pt>
                <c:pt idx="149">
                  <c:v>144</c:v>
                </c:pt>
                <c:pt idx="150">
                  <c:v>143</c:v>
                </c:pt>
                <c:pt idx="151">
                  <c:v>143</c:v>
                </c:pt>
                <c:pt idx="152">
                  <c:v>143</c:v>
                </c:pt>
                <c:pt idx="153">
                  <c:v>143</c:v>
                </c:pt>
                <c:pt idx="154">
                  <c:v>143</c:v>
                </c:pt>
                <c:pt idx="155">
                  <c:v>143</c:v>
                </c:pt>
                <c:pt idx="156">
                  <c:v>143</c:v>
                </c:pt>
                <c:pt idx="157">
                  <c:v>144</c:v>
                </c:pt>
                <c:pt idx="158">
                  <c:v>144</c:v>
                </c:pt>
                <c:pt idx="159">
                  <c:v>144</c:v>
                </c:pt>
                <c:pt idx="160">
                  <c:v>143</c:v>
                </c:pt>
                <c:pt idx="161">
                  <c:v>144</c:v>
                </c:pt>
                <c:pt idx="162">
                  <c:v>143</c:v>
                </c:pt>
                <c:pt idx="163">
                  <c:v>143</c:v>
                </c:pt>
                <c:pt idx="164">
                  <c:v>143</c:v>
                </c:pt>
                <c:pt idx="165">
                  <c:v>142</c:v>
                </c:pt>
                <c:pt idx="166">
                  <c:v>142</c:v>
                </c:pt>
                <c:pt idx="167">
                  <c:v>142</c:v>
                </c:pt>
                <c:pt idx="168">
                  <c:v>144</c:v>
                </c:pt>
                <c:pt idx="169">
                  <c:v>143</c:v>
                </c:pt>
                <c:pt idx="170">
                  <c:v>144</c:v>
                </c:pt>
                <c:pt idx="171">
                  <c:v>146</c:v>
                </c:pt>
                <c:pt idx="172">
                  <c:v>147</c:v>
                </c:pt>
                <c:pt idx="173">
                  <c:v>145</c:v>
                </c:pt>
                <c:pt idx="174">
                  <c:v>145</c:v>
                </c:pt>
                <c:pt idx="175">
                  <c:v>144</c:v>
                </c:pt>
                <c:pt idx="176">
                  <c:v>143</c:v>
                </c:pt>
                <c:pt idx="177">
                  <c:v>144</c:v>
                </c:pt>
                <c:pt idx="178">
                  <c:v>143</c:v>
                </c:pt>
                <c:pt idx="179">
                  <c:v>143</c:v>
                </c:pt>
                <c:pt idx="180">
                  <c:v>144</c:v>
                </c:pt>
                <c:pt idx="181">
                  <c:v>143</c:v>
                </c:pt>
                <c:pt idx="182">
                  <c:v>144</c:v>
                </c:pt>
                <c:pt idx="183">
                  <c:v>143</c:v>
                </c:pt>
                <c:pt idx="184">
                  <c:v>144</c:v>
                </c:pt>
                <c:pt idx="185">
                  <c:v>145</c:v>
                </c:pt>
                <c:pt idx="186">
                  <c:v>143</c:v>
                </c:pt>
                <c:pt idx="187">
                  <c:v>140</c:v>
                </c:pt>
                <c:pt idx="188">
                  <c:v>142</c:v>
                </c:pt>
                <c:pt idx="189">
                  <c:v>142</c:v>
                </c:pt>
                <c:pt idx="190">
                  <c:v>139</c:v>
                </c:pt>
                <c:pt idx="191">
                  <c:v>140</c:v>
                </c:pt>
                <c:pt idx="192">
                  <c:v>140</c:v>
                </c:pt>
                <c:pt idx="193">
                  <c:v>138</c:v>
                </c:pt>
                <c:pt idx="194">
                  <c:v>139</c:v>
                </c:pt>
                <c:pt idx="195">
                  <c:v>139</c:v>
                </c:pt>
                <c:pt idx="196">
                  <c:v>140</c:v>
                </c:pt>
                <c:pt idx="197">
                  <c:v>140</c:v>
                </c:pt>
                <c:pt idx="198">
                  <c:v>140</c:v>
                </c:pt>
                <c:pt idx="199">
                  <c:v>140</c:v>
                </c:pt>
                <c:pt idx="200">
                  <c:v>139</c:v>
                </c:pt>
                <c:pt idx="201">
                  <c:v>138</c:v>
                </c:pt>
                <c:pt idx="202">
                  <c:v>138</c:v>
                </c:pt>
                <c:pt idx="203">
                  <c:v>139</c:v>
                </c:pt>
                <c:pt idx="204">
                  <c:v>138</c:v>
                </c:pt>
                <c:pt idx="205">
                  <c:v>136</c:v>
                </c:pt>
                <c:pt idx="206">
                  <c:v>136</c:v>
                </c:pt>
                <c:pt idx="207">
                  <c:v>136</c:v>
                </c:pt>
                <c:pt idx="208">
                  <c:v>138</c:v>
                </c:pt>
                <c:pt idx="209">
                  <c:v>139</c:v>
                </c:pt>
                <c:pt idx="210">
                  <c:v>136</c:v>
                </c:pt>
                <c:pt idx="211">
                  <c:v>137</c:v>
                </c:pt>
                <c:pt idx="212">
                  <c:v>135</c:v>
                </c:pt>
                <c:pt idx="213">
                  <c:v>135</c:v>
                </c:pt>
                <c:pt idx="214">
                  <c:v>136</c:v>
                </c:pt>
                <c:pt idx="215">
                  <c:v>136</c:v>
                </c:pt>
                <c:pt idx="216">
                  <c:v>133</c:v>
                </c:pt>
                <c:pt idx="217">
                  <c:v>133</c:v>
                </c:pt>
                <c:pt idx="218">
                  <c:v>134</c:v>
                </c:pt>
                <c:pt idx="219">
                  <c:v>135</c:v>
                </c:pt>
                <c:pt idx="220">
                  <c:v>136</c:v>
                </c:pt>
                <c:pt idx="221">
                  <c:v>133</c:v>
                </c:pt>
                <c:pt idx="222">
                  <c:v>136</c:v>
                </c:pt>
                <c:pt idx="223">
                  <c:v>138</c:v>
                </c:pt>
                <c:pt idx="224">
                  <c:v>138</c:v>
                </c:pt>
                <c:pt idx="225">
                  <c:v>137</c:v>
                </c:pt>
                <c:pt idx="226">
                  <c:v>135</c:v>
                </c:pt>
                <c:pt idx="227">
                  <c:v>140</c:v>
                </c:pt>
                <c:pt idx="228">
                  <c:v>141</c:v>
                </c:pt>
                <c:pt idx="229">
                  <c:v>142</c:v>
                </c:pt>
                <c:pt idx="230">
                  <c:v>144</c:v>
                </c:pt>
                <c:pt idx="231">
                  <c:v>141</c:v>
                </c:pt>
                <c:pt idx="232">
                  <c:v>144</c:v>
                </c:pt>
                <c:pt idx="233">
                  <c:v>145</c:v>
                </c:pt>
                <c:pt idx="234">
                  <c:v>145</c:v>
                </c:pt>
                <c:pt idx="235">
                  <c:v>146</c:v>
                </c:pt>
                <c:pt idx="236">
                  <c:v>145</c:v>
                </c:pt>
                <c:pt idx="237">
                  <c:v>147</c:v>
                </c:pt>
                <c:pt idx="238">
                  <c:v>148</c:v>
                </c:pt>
                <c:pt idx="239">
                  <c:v>149</c:v>
                </c:pt>
                <c:pt idx="240">
                  <c:v>149</c:v>
                </c:pt>
                <c:pt idx="241">
                  <c:v>148</c:v>
                </c:pt>
                <c:pt idx="242">
                  <c:v>148</c:v>
                </c:pt>
                <c:pt idx="243">
                  <c:v>150</c:v>
                </c:pt>
                <c:pt idx="244">
                  <c:v>151</c:v>
                </c:pt>
                <c:pt idx="245">
                  <c:v>150</c:v>
                </c:pt>
                <c:pt idx="246">
                  <c:v>149</c:v>
                </c:pt>
                <c:pt idx="247">
                  <c:v>145</c:v>
                </c:pt>
                <c:pt idx="248">
                  <c:v>143</c:v>
                </c:pt>
                <c:pt idx="249">
                  <c:v>143</c:v>
                </c:pt>
                <c:pt idx="250">
                  <c:v>148</c:v>
                </c:pt>
                <c:pt idx="251">
                  <c:v>148</c:v>
                </c:pt>
                <c:pt idx="252">
                  <c:v>148</c:v>
                </c:pt>
                <c:pt idx="253">
                  <c:v>148</c:v>
                </c:pt>
                <c:pt idx="254">
                  <c:v>148</c:v>
                </c:pt>
                <c:pt idx="255">
                  <c:v>149</c:v>
                </c:pt>
                <c:pt idx="256">
                  <c:v>150</c:v>
                </c:pt>
                <c:pt idx="257">
                  <c:v>149</c:v>
                </c:pt>
                <c:pt idx="258">
                  <c:v>148</c:v>
                </c:pt>
                <c:pt idx="259">
                  <c:v>149</c:v>
                </c:pt>
                <c:pt idx="260">
                  <c:v>150</c:v>
                </c:pt>
                <c:pt idx="261">
                  <c:v>149</c:v>
                </c:pt>
                <c:pt idx="262">
                  <c:v>149</c:v>
                </c:pt>
                <c:pt idx="263">
                  <c:v>147</c:v>
                </c:pt>
                <c:pt idx="264">
                  <c:v>148</c:v>
                </c:pt>
                <c:pt idx="265">
                  <c:v>145</c:v>
                </c:pt>
                <c:pt idx="266">
                  <c:v>144</c:v>
                </c:pt>
                <c:pt idx="267">
                  <c:v>144</c:v>
                </c:pt>
                <c:pt idx="268">
                  <c:v>146</c:v>
                </c:pt>
                <c:pt idx="269">
                  <c:v>149</c:v>
                </c:pt>
                <c:pt idx="270">
                  <c:v>148</c:v>
                </c:pt>
                <c:pt idx="271">
                  <c:v>146</c:v>
                </c:pt>
                <c:pt idx="272">
                  <c:v>147</c:v>
                </c:pt>
                <c:pt idx="273">
                  <c:v>154</c:v>
                </c:pt>
                <c:pt idx="274">
                  <c:v>151</c:v>
                </c:pt>
                <c:pt idx="275">
                  <c:v>164</c:v>
                </c:pt>
                <c:pt idx="276">
                  <c:v>165</c:v>
                </c:pt>
                <c:pt idx="277">
                  <c:v>170</c:v>
                </c:pt>
                <c:pt idx="278">
                  <c:v>168.00000000000003</c:v>
                </c:pt>
                <c:pt idx="279">
                  <c:v>167</c:v>
                </c:pt>
                <c:pt idx="280">
                  <c:v>171</c:v>
                </c:pt>
                <c:pt idx="281">
                  <c:v>173</c:v>
                </c:pt>
                <c:pt idx="282">
                  <c:v>175</c:v>
                </c:pt>
                <c:pt idx="283">
                  <c:v>177</c:v>
                </c:pt>
                <c:pt idx="284">
                  <c:v>174</c:v>
                </c:pt>
                <c:pt idx="285">
                  <c:v>180</c:v>
                </c:pt>
                <c:pt idx="286">
                  <c:v>181.99999999999997</c:v>
                </c:pt>
                <c:pt idx="287">
                  <c:v>185</c:v>
                </c:pt>
                <c:pt idx="288">
                  <c:v>181</c:v>
                </c:pt>
                <c:pt idx="289">
                  <c:v>180</c:v>
                </c:pt>
                <c:pt idx="290">
                  <c:v>190</c:v>
                </c:pt>
                <c:pt idx="291">
                  <c:v>190</c:v>
                </c:pt>
                <c:pt idx="292">
                  <c:v>188</c:v>
                </c:pt>
                <c:pt idx="293">
                  <c:v>186</c:v>
                </c:pt>
                <c:pt idx="294">
                  <c:v>186</c:v>
                </c:pt>
                <c:pt idx="295">
                  <c:v>191</c:v>
                </c:pt>
                <c:pt idx="296">
                  <c:v>183</c:v>
                </c:pt>
                <c:pt idx="297">
                  <c:v>190</c:v>
                </c:pt>
                <c:pt idx="298">
                  <c:v>184</c:v>
                </c:pt>
                <c:pt idx="299">
                  <c:v>189</c:v>
                </c:pt>
                <c:pt idx="300">
                  <c:v>189</c:v>
                </c:pt>
                <c:pt idx="301">
                  <c:v>192</c:v>
                </c:pt>
                <c:pt idx="302">
                  <c:v>191</c:v>
                </c:pt>
                <c:pt idx="303">
                  <c:v>194</c:v>
                </c:pt>
                <c:pt idx="304">
                  <c:v>190</c:v>
                </c:pt>
                <c:pt idx="305">
                  <c:v>193.00000000000003</c:v>
                </c:pt>
                <c:pt idx="306">
                  <c:v>192</c:v>
                </c:pt>
                <c:pt idx="307">
                  <c:v>196</c:v>
                </c:pt>
                <c:pt idx="308">
                  <c:v>195</c:v>
                </c:pt>
                <c:pt idx="309">
                  <c:v>202</c:v>
                </c:pt>
                <c:pt idx="310">
                  <c:v>193.00000000000003</c:v>
                </c:pt>
                <c:pt idx="311">
                  <c:v>212</c:v>
                </c:pt>
                <c:pt idx="312">
                  <c:v>211</c:v>
                </c:pt>
                <c:pt idx="313">
                  <c:v>#N/A</c:v>
                </c:pt>
                <c:pt idx="314">
                  <c:v>211</c:v>
                </c:pt>
                <c:pt idx="315">
                  <c:v>210</c:v>
                </c:pt>
                <c:pt idx="316">
                  <c:v>224.00000000000003</c:v>
                </c:pt>
                <c:pt idx="317">
                  <c:v>229.99999999999997</c:v>
                </c:pt>
                <c:pt idx="318">
                  <c:v>233</c:v>
                </c:pt>
                <c:pt idx="319">
                  <c:v>231</c:v>
                </c:pt>
                <c:pt idx="320">
                  <c:v>225</c:v>
                </c:pt>
                <c:pt idx="321">
                  <c:v>231.99999999999997</c:v>
                </c:pt>
                <c:pt idx="322">
                  <c:v>231.99999999999997</c:v>
                </c:pt>
                <c:pt idx="323">
                  <c:v>228.00000000000003</c:v>
                </c:pt>
                <c:pt idx="324">
                  <c:v>225</c:v>
                </c:pt>
                <c:pt idx="325">
                  <c:v>225</c:v>
                </c:pt>
                <c:pt idx="326">
                  <c:v>228.00000000000003</c:v>
                </c:pt>
                <c:pt idx="327">
                  <c:v>224.00000000000003</c:v>
                </c:pt>
                <c:pt idx="328">
                  <c:v>223</c:v>
                </c:pt>
                <c:pt idx="329">
                  <c:v>221</c:v>
                </c:pt>
                <c:pt idx="330">
                  <c:v>202</c:v>
                </c:pt>
                <c:pt idx="331">
                  <c:v>204</c:v>
                </c:pt>
                <c:pt idx="332">
                  <c:v>208</c:v>
                </c:pt>
                <c:pt idx="333">
                  <c:v>202</c:v>
                </c:pt>
                <c:pt idx="334">
                  <c:v>206.99999999999997</c:v>
                </c:pt>
                <c:pt idx="335">
                  <c:v>206</c:v>
                </c:pt>
                <c:pt idx="336">
                  <c:v>202.99999999999997</c:v>
                </c:pt>
                <c:pt idx="337">
                  <c:v>209</c:v>
                </c:pt>
                <c:pt idx="338">
                  <c:v>204</c:v>
                </c:pt>
                <c:pt idx="339">
                  <c:v>213</c:v>
                </c:pt>
                <c:pt idx="340">
                  <c:v>216</c:v>
                </c:pt>
                <c:pt idx="341">
                  <c:v>215</c:v>
                </c:pt>
                <c:pt idx="342">
                  <c:v>217</c:v>
                </c:pt>
                <c:pt idx="343">
                  <c:v>221</c:v>
                </c:pt>
                <c:pt idx="344">
                  <c:v>217</c:v>
                </c:pt>
                <c:pt idx="345">
                  <c:v>224.00000000000003</c:v>
                </c:pt>
                <c:pt idx="346">
                  <c:v>225.99999999999997</c:v>
                </c:pt>
                <c:pt idx="347">
                  <c:v>222.00000000000003</c:v>
                </c:pt>
                <c:pt idx="348">
                  <c:v>219</c:v>
                </c:pt>
                <c:pt idx="349">
                  <c:v>225</c:v>
                </c:pt>
                <c:pt idx="350">
                  <c:v>229</c:v>
                </c:pt>
                <c:pt idx="351">
                  <c:v>229</c:v>
                </c:pt>
                <c:pt idx="352">
                  <c:v>229</c:v>
                </c:pt>
                <c:pt idx="353">
                  <c:v>225</c:v>
                </c:pt>
                <c:pt idx="354">
                  <c:v>225</c:v>
                </c:pt>
                <c:pt idx="355">
                  <c:v>221</c:v>
                </c:pt>
                <c:pt idx="356">
                  <c:v>220.00000000000003</c:v>
                </c:pt>
                <c:pt idx="357">
                  <c:v>219</c:v>
                </c:pt>
                <c:pt idx="358">
                  <c:v>222.00000000000003</c:v>
                </c:pt>
                <c:pt idx="359">
                  <c:v>219</c:v>
                </c:pt>
                <c:pt idx="360">
                  <c:v>222.00000000000003</c:v>
                </c:pt>
                <c:pt idx="361">
                  <c:v>231</c:v>
                </c:pt>
                <c:pt idx="362">
                  <c:v>225.99999999999997</c:v>
                </c:pt>
                <c:pt idx="363">
                  <c:v>222.00000000000003</c:v>
                </c:pt>
                <c:pt idx="364">
                  <c:v>227</c:v>
                </c:pt>
                <c:pt idx="365">
                  <c:v>215</c:v>
                </c:pt>
                <c:pt idx="366">
                  <c:v>214</c:v>
                </c:pt>
                <c:pt idx="367">
                  <c:v>225</c:v>
                </c:pt>
                <c:pt idx="368">
                  <c:v>222.00000000000003</c:v>
                </c:pt>
                <c:pt idx="369">
                  <c:v>224.00000000000003</c:v>
                </c:pt>
                <c:pt idx="370">
                  <c:v>222.00000000000003</c:v>
                </c:pt>
                <c:pt idx="371">
                  <c:v>220.00000000000003</c:v>
                </c:pt>
                <c:pt idx="372">
                  <c:v>220.00000000000003</c:v>
                </c:pt>
                <c:pt idx="373">
                  <c:v>221</c:v>
                </c:pt>
                <c:pt idx="374">
                  <c:v>221</c:v>
                </c:pt>
                <c:pt idx="375">
                  <c:v>217</c:v>
                </c:pt>
                <c:pt idx="376">
                  <c:v>218.00000000000003</c:v>
                </c:pt>
                <c:pt idx="377">
                  <c:v>219</c:v>
                </c:pt>
                <c:pt idx="378">
                  <c:v>212</c:v>
                </c:pt>
                <c:pt idx="379">
                  <c:v>215</c:v>
                </c:pt>
                <c:pt idx="380">
                  <c:v>212</c:v>
                </c:pt>
                <c:pt idx="381">
                  <c:v>212</c:v>
                </c:pt>
                <c:pt idx="382">
                  <c:v>211</c:v>
                </c:pt>
                <c:pt idx="383">
                  <c:v>210</c:v>
                </c:pt>
                <c:pt idx="384">
                  <c:v>204.99999999999997</c:v>
                </c:pt>
                <c:pt idx="385">
                  <c:v>212</c:v>
                </c:pt>
                <c:pt idx="386">
                  <c:v>212</c:v>
                </c:pt>
                <c:pt idx="387">
                  <c:v>211</c:v>
                </c:pt>
                <c:pt idx="388">
                  <c:v>206.99999999999997</c:v>
                </c:pt>
                <c:pt idx="389">
                  <c:v>206.99999999999997</c:v>
                </c:pt>
                <c:pt idx="390">
                  <c:v>206.99999999999997</c:v>
                </c:pt>
                <c:pt idx="391">
                  <c:v>202.99999999999997</c:v>
                </c:pt>
                <c:pt idx="392">
                  <c:v>204</c:v>
                </c:pt>
                <c:pt idx="393">
                  <c:v>200.99999999999997</c:v>
                </c:pt>
                <c:pt idx="394">
                  <c:v>200</c:v>
                </c:pt>
                <c:pt idx="395">
                  <c:v>196</c:v>
                </c:pt>
                <c:pt idx="396">
                  <c:v>194</c:v>
                </c:pt>
                <c:pt idx="397">
                  <c:v>193.00000000000003</c:v>
                </c:pt>
                <c:pt idx="398">
                  <c:v>191</c:v>
                </c:pt>
                <c:pt idx="399">
                  <c:v>187</c:v>
                </c:pt>
                <c:pt idx="400">
                  <c:v>184</c:v>
                </c:pt>
                <c:pt idx="401">
                  <c:v>183</c:v>
                </c:pt>
                <c:pt idx="402">
                  <c:v>178</c:v>
                </c:pt>
                <c:pt idx="403">
                  <c:v>181.99999999999997</c:v>
                </c:pt>
                <c:pt idx="404">
                  <c:v>179</c:v>
                </c:pt>
                <c:pt idx="405">
                  <c:v>180</c:v>
                </c:pt>
                <c:pt idx="406">
                  <c:v>181</c:v>
                </c:pt>
                <c:pt idx="407">
                  <c:v>180</c:v>
                </c:pt>
                <c:pt idx="408">
                  <c:v>181</c:v>
                </c:pt>
                <c:pt idx="409">
                  <c:v>179</c:v>
                </c:pt>
                <c:pt idx="410">
                  <c:v>180</c:v>
                </c:pt>
                <c:pt idx="411">
                  <c:v>178</c:v>
                </c:pt>
                <c:pt idx="412">
                  <c:v>178</c:v>
                </c:pt>
                <c:pt idx="413">
                  <c:v>178</c:v>
                </c:pt>
                <c:pt idx="414">
                  <c:v>177</c:v>
                </c:pt>
                <c:pt idx="415">
                  <c:v>178</c:v>
                </c:pt>
                <c:pt idx="416">
                  <c:v>173</c:v>
                </c:pt>
                <c:pt idx="417">
                  <c:v>174</c:v>
                </c:pt>
                <c:pt idx="418">
                  <c:v>171</c:v>
                </c:pt>
                <c:pt idx="419">
                  <c:v>169</c:v>
                </c:pt>
                <c:pt idx="420">
                  <c:v>166</c:v>
                </c:pt>
                <c:pt idx="421">
                  <c:v>169</c:v>
                </c:pt>
                <c:pt idx="422">
                  <c:v>169</c:v>
                </c:pt>
                <c:pt idx="423">
                  <c:v>170</c:v>
                </c:pt>
                <c:pt idx="424">
                  <c:v>168.00000000000003</c:v>
                </c:pt>
                <c:pt idx="425">
                  <c:v>168.00000000000003</c:v>
                </c:pt>
                <c:pt idx="426">
                  <c:v>164</c:v>
                </c:pt>
                <c:pt idx="427">
                  <c:v>165</c:v>
                </c:pt>
                <c:pt idx="428">
                  <c:v>163</c:v>
                </c:pt>
                <c:pt idx="429">
                  <c:v>161</c:v>
                </c:pt>
                <c:pt idx="430">
                  <c:v>164</c:v>
                </c:pt>
                <c:pt idx="431">
                  <c:v>168.00000000000003</c:v>
                </c:pt>
                <c:pt idx="432">
                  <c:v>164</c:v>
                </c:pt>
                <c:pt idx="433">
                  <c:v>165</c:v>
                </c:pt>
                <c:pt idx="434">
                  <c:v>167</c:v>
                </c:pt>
                <c:pt idx="435">
                  <c:v>167</c:v>
                </c:pt>
                <c:pt idx="436">
                  <c:v>166</c:v>
                </c:pt>
                <c:pt idx="437">
                  <c:v>167</c:v>
                </c:pt>
                <c:pt idx="438">
                  <c:v>167</c:v>
                </c:pt>
                <c:pt idx="439">
                  <c:v>170</c:v>
                </c:pt>
                <c:pt idx="440">
                  <c:v>180</c:v>
                </c:pt>
                <c:pt idx="441">
                  <c:v>168.00000000000003</c:v>
                </c:pt>
                <c:pt idx="442">
                  <c:v>171</c:v>
                </c:pt>
                <c:pt idx="443">
                  <c:v>170</c:v>
                </c:pt>
                <c:pt idx="444">
                  <c:v>171</c:v>
                </c:pt>
                <c:pt idx="445">
                  <c:v>170</c:v>
                </c:pt>
                <c:pt idx="446">
                  <c:v>176</c:v>
                </c:pt>
                <c:pt idx="447">
                  <c:v>179</c:v>
                </c:pt>
                <c:pt idx="448">
                  <c:v>176</c:v>
                </c:pt>
                <c:pt idx="449">
                  <c:v>177</c:v>
                </c:pt>
                <c:pt idx="450">
                  <c:v>177</c:v>
                </c:pt>
                <c:pt idx="451">
                  <c:v>177</c:v>
                </c:pt>
                <c:pt idx="452">
                  <c:v>179</c:v>
                </c:pt>
                <c:pt idx="453">
                  <c:v>177</c:v>
                </c:pt>
                <c:pt idx="454">
                  <c:v>179</c:v>
                </c:pt>
                <c:pt idx="455">
                  <c:v>180</c:v>
                </c:pt>
                <c:pt idx="456">
                  <c:v>178</c:v>
                </c:pt>
                <c:pt idx="457">
                  <c:v>181</c:v>
                </c:pt>
                <c:pt idx="458">
                  <c:v>181.99999999999997</c:v>
                </c:pt>
                <c:pt idx="459">
                  <c:v>177</c:v>
                </c:pt>
                <c:pt idx="460">
                  <c:v>178</c:v>
                </c:pt>
                <c:pt idx="461">
                  <c:v>176</c:v>
                </c:pt>
                <c:pt idx="462">
                  <c:v>175</c:v>
                </c:pt>
                <c:pt idx="463">
                  <c:v>179</c:v>
                </c:pt>
                <c:pt idx="464">
                  <c:v>174</c:v>
                </c:pt>
                <c:pt idx="465">
                  <c:v>176</c:v>
                </c:pt>
                <c:pt idx="466">
                  <c:v>174</c:v>
                </c:pt>
                <c:pt idx="467">
                  <c:v>178</c:v>
                </c:pt>
                <c:pt idx="468">
                  <c:v>180</c:v>
                </c:pt>
                <c:pt idx="469">
                  <c:v>176</c:v>
                </c:pt>
                <c:pt idx="470">
                  <c:v>181</c:v>
                </c:pt>
                <c:pt idx="471">
                  <c:v>180</c:v>
                </c:pt>
                <c:pt idx="472">
                  <c:v>180</c:v>
                </c:pt>
                <c:pt idx="473">
                  <c:v>183</c:v>
                </c:pt>
                <c:pt idx="474">
                  <c:v>184</c:v>
                </c:pt>
                <c:pt idx="475">
                  <c:v>190</c:v>
                </c:pt>
                <c:pt idx="476">
                  <c:v>188</c:v>
                </c:pt>
                <c:pt idx="477">
                  <c:v>194</c:v>
                </c:pt>
                <c:pt idx="478">
                  <c:v>191</c:v>
                </c:pt>
                <c:pt idx="479">
                  <c:v>192</c:v>
                </c:pt>
                <c:pt idx="480">
                  <c:v>194</c:v>
                </c:pt>
                <c:pt idx="481">
                  <c:v>193.00000000000003</c:v>
                </c:pt>
                <c:pt idx="482">
                  <c:v>193.00000000000003</c:v>
                </c:pt>
                <c:pt idx="483">
                  <c:v>192</c:v>
                </c:pt>
                <c:pt idx="484">
                  <c:v>197</c:v>
                </c:pt>
                <c:pt idx="485">
                  <c:v>195</c:v>
                </c:pt>
                <c:pt idx="486">
                  <c:v>200</c:v>
                </c:pt>
                <c:pt idx="487">
                  <c:v>199</c:v>
                </c:pt>
                <c:pt idx="488">
                  <c:v>194</c:v>
                </c:pt>
                <c:pt idx="489">
                  <c:v>180</c:v>
                </c:pt>
                <c:pt idx="490">
                  <c:v>162</c:v>
                </c:pt>
                <c:pt idx="491">
                  <c:v>156</c:v>
                </c:pt>
                <c:pt idx="492">
                  <c:v>161</c:v>
                </c:pt>
                <c:pt idx="493">
                  <c:v>151</c:v>
                </c:pt>
                <c:pt idx="494">
                  <c:v>158</c:v>
                </c:pt>
                <c:pt idx="495">
                  <c:v>158</c:v>
                </c:pt>
                <c:pt idx="496">
                  <c:v>159</c:v>
                </c:pt>
                <c:pt idx="497">
                  <c:v>155</c:v>
                </c:pt>
                <c:pt idx="498">
                  <c:v>158</c:v>
                </c:pt>
                <c:pt idx="499">
                  <c:v>153</c:v>
                </c:pt>
                <c:pt idx="500">
                  <c:v>156.99999999999997</c:v>
                </c:pt>
                <c:pt idx="501">
                  <c:v>154</c:v>
                </c:pt>
                <c:pt idx="502">
                  <c:v>151</c:v>
                </c:pt>
                <c:pt idx="503">
                  <c:v>158</c:v>
                </c:pt>
                <c:pt idx="504">
                  <c:v>154</c:v>
                </c:pt>
                <c:pt idx="505">
                  <c:v>155</c:v>
                </c:pt>
                <c:pt idx="506">
                  <c:v>156</c:v>
                </c:pt>
                <c:pt idx="507">
                  <c:v>152</c:v>
                </c:pt>
                <c:pt idx="508">
                  <c:v>155</c:v>
                </c:pt>
                <c:pt idx="509">
                  <c:v>153</c:v>
                </c:pt>
                <c:pt idx="510">
                  <c:v>151</c:v>
                </c:pt>
                <c:pt idx="511">
                  <c:v>152</c:v>
                </c:pt>
                <c:pt idx="512">
                  <c:v>150</c:v>
                </c:pt>
                <c:pt idx="513">
                  <c:v>#N/A</c:v>
                </c:pt>
                <c:pt idx="514">
                  <c:v>149</c:v>
                </c:pt>
                <c:pt idx="515">
                  <c:v>151</c:v>
                </c:pt>
                <c:pt idx="516">
                  <c:v>148</c:v>
                </c:pt>
                <c:pt idx="517">
                  <c:v>147</c:v>
                </c:pt>
                <c:pt idx="518">
                  <c:v>146</c:v>
                </c:pt>
                <c:pt idx="519">
                  <c:v>146</c:v>
                </c:pt>
                <c:pt idx="520">
                  <c:v>145</c:v>
                </c:pt>
                <c:pt idx="521">
                  <c:v>137</c:v>
                </c:pt>
                <c:pt idx="522">
                  <c:v>142</c:v>
                </c:pt>
                <c:pt idx="523">
                  <c:v>140</c:v>
                </c:pt>
                <c:pt idx="524">
                  <c:v>139</c:v>
                </c:pt>
                <c:pt idx="525">
                  <c:v>141</c:v>
                </c:pt>
                <c:pt idx="526">
                  <c:v>139</c:v>
                </c:pt>
                <c:pt idx="527">
                  <c:v>140</c:v>
                </c:pt>
                <c:pt idx="528">
                  <c:v>138</c:v>
                </c:pt>
                <c:pt idx="529">
                  <c:v>140</c:v>
                </c:pt>
                <c:pt idx="530">
                  <c:v>132</c:v>
                </c:pt>
                <c:pt idx="531">
                  <c:v>136</c:v>
                </c:pt>
                <c:pt idx="532">
                  <c:v>132</c:v>
                </c:pt>
                <c:pt idx="533">
                  <c:v>133</c:v>
                </c:pt>
                <c:pt idx="534">
                  <c:v>134</c:v>
                </c:pt>
                <c:pt idx="535">
                  <c:v>127</c:v>
                </c:pt>
                <c:pt idx="536">
                  <c:v>133</c:v>
                </c:pt>
                <c:pt idx="537">
                  <c:v>129</c:v>
                </c:pt>
                <c:pt idx="538">
                  <c:v>131</c:v>
                </c:pt>
                <c:pt idx="539">
                  <c:v>135</c:v>
                </c:pt>
                <c:pt idx="540">
                  <c:v>131</c:v>
                </c:pt>
                <c:pt idx="541">
                  <c:v>131</c:v>
                </c:pt>
                <c:pt idx="542">
                  <c:v>132</c:v>
                </c:pt>
                <c:pt idx="543">
                  <c:v>132</c:v>
                </c:pt>
                <c:pt idx="544">
                  <c:v>132</c:v>
                </c:pt>
                <c:pt idx="545">
                  <c:v>130</c:v>
                </c:pt>
                <c:pt idx="546">
                  <c:v>129</c:v>
                </c:pt>
                <c:pt idx="547">
                  <c:v>132</c:v>
                </c:pt>
                <c:pt idx="548">
                  <c:v>#N/A</c:v>
                </c:pt>
                <c:pt idx="549">
                  <c:v>133</c:v>
                </c:pt>
                <c:pt idx="550">
                  <c:v>133</c:v>
                </c:pt>
                <c:pt idx="551">
                  <c:v>132</c:v>
                </c:pt>
                <c:pt idx="552">
                  <c:v>131</c:v>
                </c:pt>
                <c:pt idx="553">
                  <c:v>131</c:v>
                </c:pt>
                <c:pt idx="554">
                  <c:v>130</c:v>
                </c:pt>
                <c:pt idx="555">
                  <c:v>130</c:v>
                </c:pt>
                <c:pt idx="556">
                  <c:v>126</c:v>
                </c:pt>
                <c:pt idx="557">
                  <c:v>128</c:v>
                </c:pt>
                <c:pt idx="558">
                  <c:v>128</c:v>
                </c:pt>
                <c:pt idx="559">
                  <c:v>126</c:v>
                </c:pt>
                <c:pt idx="560">
                  <c:v>124</c:v>
                </c:pt>
                <c:pt idx="561">
                  <c:v>121</c:v>
                </c:pt>
                <c:pt idx="562">
                  <c:v>128</c:v>
                </c:pt>
                <c:pt idx="563">
                  <c:v>123</c:v>
                </c:pt>
                <c:pt idx="564">
                  <c:v>124</c:v>
                </c:pt>
                <c:pt idx="565">
                  <c:v>123</c:v>
                </c:pt>
                <c:pt idx="566">
                  <c:v>128</c:v>
                </c:pt>
                <c:pt idx="567">
                  <c:v>124</c:v>
                </c:pt>
                <c:pt idx="568">
                  <c:v>124</c:v>
                </c:pt>
                <c:pt idx="569">
                  <c:v>125</c:v>
                </c:pt>
                <c:pt idx="570">
                  <c:v>124</c:v>
                </c:pt>
                <c:pt idx="571">
                  <c:v>127</c:v>
                </c:pt>
                <c:pt idx="572">
                  <c:v>125</c:v>
                </c:pt>
                <c:pt idx="573">
                  <c:v>127</c:v>
                </c:pt>
                <c:pt idx="574">
                  <c:v>124</c:v>
                </c:pt>
                <c:pt idx="575">
                  <c:v>124</c:v>
                </c:pt>
                <c:pt idx="576">
                  <c:v>123</c:v>
                </c:pt>
                <c:pt idx="577">
                  <c:v>125</c:v>
                </c:pt>
                <c:pt idx="578">
                  <c:v>122</c:v>
                </c:pt>
                <c:pt idx="579">
                  <c:v>118</c:v>
                </c:pt>
                <c:pt idx="580">
                  <c:v>112.99999999999999</c:v>
                </c:pt>
                <c:pt idx="581">
                  <c:v>112.99999999999999</c:v>
                </c:pt>
                <c:pt idx="582">
                  <c:v>112.99999999999999</c:v>
                </c:pt>
                <c:pt idx="583">
                  <c:v>109.00000000000001</c:v>
                </c:pt>
                <c:pt idx="584">
                  <c:v>112.99999999999999</c:v>
                </c:pt>
                <c:pt idx="585">
                  <c:v>114.00000000000001</c:v>
                </c:pt>
                <c:pt idx="586">
                  <c:v>120</c:v>
                </c:pt>
                <c:pt idx="587">
                  <c:v>117</c:v>
                </c:pt>
                <c:pt idx="588">
                  <c:v>114.99999999999999</c:v>
                </c:pt>
                <c:pt idx="589">
                  <c:v>114.00000000000001</c:v>
                </c:pt>
                <c:pt idx="590">
                  <c:v>115.99999999999999</c:v>
                </c:pt>
                <c:pt idx="591">
                  <c:v>115.99999999999999</c:v>
                </c:pt>
                <c:pt idx="592">
                  <c:v>119</c:v>
                </c:pt>
                <c:pt idx="593">
                  <c:v>109.00000000000001</c:v>
                </c:pt>
                <c:pt idx="594">
                  <c:v>121</c:v>
                </c:pt>
                <c:pt idx="595">
                  <c:v>112.99999999999999</c:v>
                </c:pt>
                <c:pt idx="596">
                  <c:v>112.99999999999999</c:v>
                </c:pt>
                <c:pt idx="597">
                  <c:v>115.99999999999999</c:v>
                </c:pt>
                <c:pt idx="598">
                  <c:v>119</c:v>
                </c:pt>
                <c:pt idx="599">
                  <c:v>115.99999999999999</c:v>
                </c:pt>
                <c:pt idx="600">
                  <c:v>112.99999999999999</c:v>
                </c:pt>
                <c:pt idx="601">
                  <c:v>117</c:v>
                </c:pt>
                <c:pt idx="602">
                  <c:v>114.99999999999999</c:v>
                </c:pt>
                <c:pt idx="603">
                  <c:v>117</c:v>
                </c:pt>
                <c:pt idx="604">
                  <c:v>119</c:v>
                </c:pt>
                <c:pt idx="605">
                  <c:v>117</c:v>
                </c:pt>
                <c:pt idx="606">
                  <c:v>117</c:v>
                </c:pt>
                <c:pt idx="607">
                  <c:v>123</c:v>
                </c:pt>
                <c:pt idx="608">
                  <c:v>119</c:v>
                </c:pt>
                <c:pt idx="609">
                  <c:v>119</c:v>
                </c:pt>
                <c:pt idx="610">
                  <c:v>118</c:v>
                </c:pt>
                <c:pt idx="611">
                  <c:v>119</c:v>
                </c:pt>
                <c:pt idx="612">
                  <c:v>120</c:v>
                </c:pt>
                <c:pt idx="613">
                  <c:v>120</c:v>
                </c:pt>
                <c:pt idx="614">
                  <c:v>119</c:v>
                </c:pt>
                <c:pt idx="615">
                  <c:v>120</c:v>
                </c:pt>
                <c:pt idx="616">
                  <c:v>115.99999999999999</c:v>
                </c:pt>
                <c:pt idx="617">
                  <c:v>121</c:v>
                </c:pt>
                <c:pt idx="618">
                  <c:v>120</c:v>
                </c:pt>
                <c:pt idx="619">
                  <c:v>121</c:v>
                </c:pt>
                <c:pt idx="620">
                  <c:v>118</c:v>
                </c:pt>
                <c:pt idx="621">
                  <c:v>123</c:v>
                </c:pt>
                <c:pt idx="622">
                  <c:v>121</c:v>
                </c:pt>
                <c:pt idx="623">
                  <c:v>120</c:v>
                </c:pt>
                <c:pt idx="624">
                  <c:v>122</c:v>
                </c:pt>
                <c:pt idx="625">
                  <c:v>121</c:v>
                </c:pt>
                <c:pt idx="626">
                  <c:v>123</c:v>
                </c:pt>
                <c:pt idx="627">
                  <c:v>119</c:v>
                </c:pt>
                <c:pt idx="628">
                  <c:v>119</c:v>
                </c:pt>
                <c:pt idx="629">
                  <c:v>#N/A</c:v>
                </c:pt>
                <c:pt idx="630">
                  <c:v>119</c:v>
                </c:pt>
                <c:pt idx="631">
                  <c:v>121</c:v>
                </c:pt>
                <c:pt idx="632">
                  <c:v>119</c:v>
                </c:pt>
                <c:pt idx="633">
                  <c:v>125</c:v>
                </c:pt>
                <c:pt idx="634">
                  <c:v>#N/A</c:v>
                </c:pt>
                <c:pt idx="635">
                  <c:v>120</c:v>
                </c:pt>
                <c:pt idx="636">
                  <c:v>117</c:v>
                </c:pt>
                <c:pt idx="637">
                  <c:v>118</c:v>
                </c:pt>
                <c:pt idx="638">
                  <c:v>121</c:v>
                </c:pt>
                <c:pt idx="639">
                  <c:v>115.99999999999999</c:v>
                </c:pt>
                <c:pt idx="640">
                  <c:v>115.99999999999999</c:v>
                </c:pt>
                <c:pt idx="641">
                  <c:v>117</c:v>
                </c:pt>
                <c:pt idx="642">
                  <c:v>119</c:v>
                </c:pt>
                <c:pt idx="643">
                  <c:v>118</c:v>
                </c:pt>
                <c:pt idx="644">
                  <c:v>121</c:v>
                </c:pt>
                <c:pt idx="645">
                  <c:v>119</c:v>
                </c:pt>
                <c:pt idx="646">
                  <c:v>119</c:v>
                </c:pt>
                <c:pt idx="647">
                  <c:v>120</c:v>
                </c:pt>
                <c:pt idx="648">
                  <c:v>#N/A</c:v>
                </c:pt>
                <c:pt idx="649">
                  <c:v>121</c:v>
                </c:pt>
                <c:pt idx="650">
                  <c:v>119</c:v>
                </c:pt>
                <c:pt idx="651">
                  <c:v>117</c:v>
                </c:pt>
                <c:pt idx="652">
                  <c:v>112.99999999999999</c:v>
                </c:pt>
                <c:pt idx="653">
                  <c:v>115.99999999999999</c:v>
                </c:pt>
                <c:pt idx="654">
                  <c:v>117</c:v>
                </c:pt>
                <c:pt idx="655">
                  <c:v>117</c:v>
                </c:pt>
                <c:pt idx="656">
                  <c:v>117</c:v>
                </c:pt>
                <c:pt idx="657">
                  <c:v>114.99999999999999</c:v>
                </c:pt>
                <c:pt idx="658">
                  <c:v>119</c:v>
                </c:pt>
                <c:pt idx="659">
                  <c:v>119</c:v>
                </c:pt>
                <c:pt idx="660">
                  <c:v>118</c:v>
                </c:pt>
                <c:pt idx="661">
                  <c:v>118</c:v>
                </c:pt>
                <c:pt idx="662">
                  <c:v>120</c:v>
                </c:pt>
                <c:pt idx="663">
                  <c:v>#N/A</c:v>
                </c:pt>
                <c:pt idx="664">
                  <c:v>120</c:v>
                </c:pt>
                <c:pt idx="665">
                  <c:v>118</c:v>
                </c:pt>
                <c:pt idx="666">
                  <c:v>114.00000000000001</c:v>
                </c:pt>
                <c:pt idx="667">
                  <c:v>115.99999999999999</c:v>
                </c:pt>
                <c:pt idx="668">
                  <c:v>#N/A</c:v>
                </c:pt>
                <c:pt idx="669">
                  <c:v>118</c:v>
                </c:pt>
                <c:pt idx="670">
                  <c:v>118</c:v>
                </c:pt>
                <c:pt idx="671">
                  <c:v>115.99999999999999</c:v>
                </c:pt>
                <c:pt idx="672">
                  <c:v>114.99999999999999</c:v>
                </c:pt>
                <c:pt idx="673">
                  <c:v>117</c:v>
                </c:pt>
                <c:pt idx="674">
                  <c:v>117</c:v>
                </c:pt>
                <c:pt idx="675">
                  <c:v>118</c:v>
                </c:pt>
                <c:pt idx="676">
                  <c:v>117</c:v>
                </c:pt>
                <c:pt idx="677">
                  <c:v>114.99999999999999</c:v>
                </c:pt>
                <c:pt idx="678">
                  <c:v>120</c:v>
                </c:pt>
                <c:pt idx="679">
                  <c:v>118</c:v>
                </c:pt>
                <c:pt idx="680">
                  <c:v>119</c:v>
                </c:pt>
                <c:pt idx="681">
                  <c:v>117</c:v>
                </c:pt>
                <c:pt idx="682">
                  <c:v>117</c:v>
                </c:pt>
                <c:pt idx="683">
                  <c:v>120</c:v>
                </c:pt>
                <c:pt idx="684">
                  <c:v>117</c:v>
                </c:pt>
                <c:pt idx="685">
                  <c:v>115.99999999999999</c:v>
                </c:pt>
                <c:pt idx="686">
                  <c:v>117</c:v>
                </c:pt>
                <c:pt idx="687">
                  <c:v>122</c:v>
                </c:pt>
                <c:pt idx="688">
                  <c:v>117</c:v>
                </c:pt>
                <c:pt idx="689">
                  <c:v>118</c:v>
                </c:pt>
                <c:pt idx="690">
                  <c:v>119</c:v>
                </c:pt>
                <c:pt idx="691">
                  <c:v>119</c:v>
                </c:pt>
                <c:pt idx="692">
                  <c:v>118</c:v>
                </c:pt>
                <c:pt idx="693">
                  <c:v>120</c:v>
                </c:pt>
                <c:pt idx="694">
                  <c:v>120</c:v>
                </c:pt>
                <c:pt idx="695">
                  <c:v>122</c:v>
                </c:pt>
                <c:pt idx="696">
                  <c:v>121</c:v>
                </c:pt>
                <c:pt idx="697">
                  <c:v>#N/A</c:v>
                </c:pt>
                <c:pt idx="698">
                  <c:v>124</c:v>
                </c:pt>
                <c:pt idx="699">
                  <c:v>125</c:v>
                </c:pt>
                <c:pt idx="700">
                  <c:v>123</c:v>
                </c:pt>
                <c:pt idx="701">
                  <c:v>122</c:v>
                </c:pt>
                <c:pt idx="702">
                  <c:v>122</c:v>
                </c:pt>
                <c:pt idx="703">
                  <c:v>122</c:v>
                </c:pt>
                <c:pt idx="704">
                  <c:v>122</c:v>
                </c:pt>
                <c:pt idx="705">
                  <c:v>120</c:v>
                </c:pt>
                <c:pt idx="706">
                  <c:v>120</c:v>
                </c:pt>
                <c:pt idx="707">
                  <c:v>120</c:v>
                </c:pt>
                <c:pt idx="708">
                  <c:v>119</c:v>
                </c:pt>
                <c:pt idx="709">
                  <c:v>123</c:v>
                </c:pt>
                <c:pt idx="710">
                  <c:v>121</c:v>
                </c:pt>
                <c:pt idx="711">
                  <c:v>120</c:v>
                </c:pt>
                <c:pt idx="712">
                  <c:v>119</c:v>
                </c:pt>
                <c:pt idx="713">
                  <c:v>120</c:v>
                </c:pt>
                <c:pt idx="714">
                  <c:v>120</c:v>
                </c:pt>
                <c:pt idx="715">
                  <c:v>119</c:v>
                </c:pt>
                <c:pt idx="716">
                  <c:v>119</c:v>
                </c:pt>
                <c:pt idx="717">
                  <c:v>120</c:v>
                </c:pt>
                <c:pt idx="718">
                  <c:v>120</c:v>
                </c:pt>
                <c:pt idx="719">
                  <c:v>120</c:v>
                </c:pt>
                <c:pt idx="720">
                  <c:v>119</c:v>
                </c:pt>
                <c:pt idx="721">
                  <c:v>120</c:v>
                </c:pt>
                <c:pt idx="722">
                  <c:v>120</c:v>
                </c:pt>
                <c:pt idx="723">
                  <c:v>120</c:v>
                </c:pt>
                <c:pt idx="724">
                  <c:v>117</c:v>
                </c:pt>
                <c:pt idx="725">
                  <c:v>114.00000000000001</c:v>
                </c:pt>
                <c:pt idx="726">
                  <c:v>107</c:v>
                </c:pt>
                <c:pt idx="727">
                  <c:v>118</c:v>
                </c:pt>
                <c:pt idx="728">
                  <c:v>114.99999999999999</c:v>
                </c:pt>
                <c:pt idx="729">
                  <c:v>120</c:v>
                </c:pt>
                <c:pt idx="730">
                  <c:v>115.99999999999999</c:v>
                </c:pt>
                <c:pt idx="731">
                  <c:v>108</c:v>
                </c:pt>
                <c:pt idx="732">
                  <c:v>114.00000000000001</c:v>
                </c:pt>
                <c:pt idx="733">
                  <c:v>114.99999999999999</c:v>
                </c:pt>
                <c:pt idx="734">
                  <c:v>114.00000000000001</c:v>
                </c:pt>
                <c:pt idx="735">
                  <c:v>114.00000000000001</c:v>
                </c:pt>
                <c:pt idx="736">
                  <c:v>114.99999999999999</c:v>
                </c:pt>
                <c:pt idx="737">
                  <c:v>114.99999999999999</c:v>
                </c:pt>
                <c:pt idx="738">
                  <c:v>112.00000000000001</c:v>
                </c:pt>
                <c:pt idx="739">
                  <c:v>115.99999999999999</c:v>
                </c:pt>
                <c:pt idx="740">
                  <c:v>115.99999999999999</c:v>
                </c:pt>
                <c:pt idx="741">
                  <c:v>114.99999999999999</c:v>
                </c:pt>
                <c:pt idx="742">
                  <c:v>114.99999999999999</c:v>
                </c:pt>
                <c:pt idx="743">
                  <c:v>119</c:v>
                </c:pt>
                <c:pt idx="744">
                  <c:v>119</c:v>
                </c:pt>
                <c:pt idx="745">
                  <c:v>119</c:v>
                </c:pt>
                <c:pt idx="746">
                  <c:v>122</c:v>
                </c:pt>
                <c:pt idx="747">
                  <c:v>119</c:v>
                </c:pt>
                <c:pt idx="748">
                  <c:v>125</c:v>
                </c:pt>
                <c:pt idx="749">
                  <c:v>121</c:v>
                </c:pt>
                <c:pt idx="750">
                  <c:v>130</c:v>
                </c:pt>
                <c:pt idx="751">
                  <c:v>131</c:v>
                </c:pt>
                <c:pt idx="752">
                  <c:v>126</c:v>
                </c:pt>
                <c:pt idx="753">
                  <c:v>129</c:v>
                </c:pt>
                <c:pt idx="754">
                  <c:v>127</c:v>
                </c:pt>
                <c:pt idx="755">
                  <c:v>128</c:v>
                </c:pt>
                <c:pt idx="756">
                  <c:v>129</c:v>
                </c:pt>
                <c:pt idx="757">
                  <c:v>130</c:v>
                </c:pt>
                <c:pt idx="758">
                  <c:v>134</c:v>
                </c:pt>
                <c:pt idx="759">
                  <c:v>138</c:v>
                </c:pt>
                <c:pt idx="760">
                  <c:v>131</c:v>
                </c:pt>
                <c:pt idx="761">
                  <c:v>136</c:v>
                </c:pt>
                <c:pt idx="762">
                  <c:v>133</c:v>
                </c:pt>
                <c:pt idx="763">
                  <c:v>133</c:v>
                </c:pt>
                <c:pt idx="764">
                  <c:v>131</c:v>
                </c:pt>
                <c:pt idx="765">
                  <c:v>130</c:v>
                </c:pt>
                <c:pt idx="766">
                  <c:v>#N/A</c:v>
                </c:pt>
                <c:pt idx="767">
                  <c:v>140</c:v>
                </c:pt>
                <c:pt idx="768">
                  <c:v>132</c:v>
                </c:pt>
                <c:pt idx="769">
                  <c:v>134</c:v>
                </c:pt>
                <c:pt idx="770">
                  <c:v>135</c:v>
                </c:pt>
                <c:pt idx="771">
                  <c:v>133</c:v>
                </c:pt>
                <c:pt idx="772">
                  <c:v>132</c:v>
                </c:pt>
                <c:pt idx="773">
                  <c:v>128</c:v>
                </c:pt>
                <c:pt idx="774">
                  <c:v>129</c:v>
                </c:pt>
                <c:pt idx="775">
                  <c:v>128</c:v>
                </c:pt>
                <c:pt idx="776">
                  <c:v>128</c:v>
                </c:pt>
                <c:pt idx="777">
                  <c:v>128</c:v>
                </c:pt>
                <c:pt idx="778">
                  <c:v>126</c:v>
                </c:pt>
                <c:pt idx="779">
                  <c:v>124</c:v>
                </c:pt>
                <c:pt idx="780">
                  <c:v>117</c:v>
                </c:pt>
                <c:pt idx="781">
                  <c:v>124</c:v>
                </c:pt>
                <c:pt idx="782">
                  <c:v>127</c:v>
                </c:pt>
                <c:pt idx="783">
                  <c:v>127</c:v>
                </c:pt>
                <c:pt idx="784">
                  <c:v>125</c:v>
                </c:pt>
                <c:pt idx="785">
                  <c:v>122</c:v>
                </c:pt>
                <c:pt idx="786">
                  <c:v>125</c:v>
                </c:pt>
                <c:pt idx="787">
                  <c:v>#N/A</c:v>
                </c:pt>
                <c:pt idx="788">
                  <c:v>124</c:v>
                </c:pt>
                <c:pt idx="789">
                  <c:v>122</c:v>
                </c:pt>
                <c:pt idx="790">
                  <c:v>124</c:v>
                </c:pt>
                <c:pt idx="791">
                  <c:v>123</c:v>
                </c:pt>
                <c:pt idx="792">
                  <c:v>#N/A</c:v>
                </c:pt>
                <c:pt idx="793">
                  <c:v>109.00000000000001</c:v>
                </c:pt>
                <c:pt idx="794">
                  <c:v>123</c:v>
                </c:pt>
                <c:pt idx="795">
                  <c:v>123</c:v>
                </c:pt>
                <c:pt idx="796">
                  <c:v>121</c:v>
                </c:pt>
                <c:pt idx="797">
                  <c:v>121</c:v>
                </c:pt>
                <c:pt idx="798">
                  <c:v>127</c:v>
                </c:pt>
                <c:pt idx="799">
                  <c:v>126</c:v>
                </c:pt>
                <c:pt idx="800">
                  <c:v>124</c:v>
                </c:pt>
                <c:pt idx="801">
                  <c:v>133</c:v>
                </c:pt>
                <c:pt idx="802">
                  <c:v>127</c:v>
                </c:pt>
                <c:pt idx="803">
                  <c:v>124</c:v>
                </c:pt>
                <c:pt idx="804">
                  <c:v>125</c:v>
                </c:pt>
                <c:pt idx="805">
                  <c:v>126</c:v>
                </c:pt>
                <c:pt idx="806">
                  <c:v>127</c:v>
                </c:pt>
                <c:pt idx="807">
                  <c:v>126</c:v>
                </c:pt>
                <c:pt idx="808">
                  <c:v>#N/A</c:v>
                </c:pt>
                <c:pt idx="809">
                  <c:v>124</c:v>
                </c:pt>
                <c:pt idx="810">
                  <c:v>125</c:v>
                </c:pt>
                <c:pt idx="811">
                  <c:v>125</c:v>
                </c:pt>
                <c:pt idx="812">
                  <c:v>126</c:v>
                </c:pt>
                <c:pt idx="813">
                  <c:v>122</c:v>
                </c:pt>
                <c:pt idx="814">
                  <c:v>126</c:v>
                </c:pt>
                <c:pt idx="815">
                  <c:v>129</c:v>
                </c:pt>
                <c:pt idx="816">
                  <c:v>125</c:v>
                </c:pt>
                <c:pt idx="817">
                  <c:v>135</c:v>
                </c:pt>
                <c:pt idx="818">
                  <c:v>129</c:v>
                </c:pt>
                <c:pt idx="819">
                  <c:v>129</c:v>
                </c:pt>
                <c:pt idx="820">
                  <c:v>128</c:v>
                </c:pt>
                <c:pt idx="821">
                  <c:v>129</c:v>
                </c:pt>
                <c:pt idx="822">
                  <c:v>126</c:v>
                </c:pt>
                <c:pt idx="823">
                  <c:v>126</c:v>
                </c:pt>
                <c:pt idx="824">
                  <c:v>125</c:v>
                </c:pt>
                <c:pt idx="825">
                  <c:v>125</c:v>
                </c:pt>
                <c:pt idx="826">
                  <c:v>124</c:v>
                </c:pt>
                <c:pt idx="827">
                  <c:v>127</c:v>
                </c:pt>
                <c:pt idx="828">
                  <c:v>128</c:v>
                </c:pt>
                <c:pt idx="829">
                  <c:v>128</c:v>
                </c:pt>
                <c:pt idx="830">
                  <c:v>#N/A</c:v>
                </c:pt>
                <c:pt idx="831">
                  <c:v>124</c:v>
                </c:pt>
                <c:pt idx="832">
                  <c:v>130</c:v>
                </c:pt>
                <c:pt idx="833">
                  <c:v>126</c:v>
                </c:pt>
                <c:pt idx="834">
                  <c:v>129</c:v>
                </c:pt>
                <c:pt idx="835">
                  <c:v>125</c:v>
                </c:pt>
                <c:pt idx="836">
                  <c:v>125</c:v>
                </c:pt>
                <c:pt idx="837">
                  <c:v>125</c:v>
                </c:pt>
                <c:pt idx="838">
                  <c:v>#N/A</c:v>
                </c:pt>
                <c:pt idx="839">
                  <c:v>128</c:v>
                </c:pt>
                <c:pt idx="840">
                  <c:v>130</c:v>
                </c:pt>
                <c:pt idx="841">
                  <c:v>125</c:v>
                </c:pt>
                <c:pt idx="842">
                  <c:v>125</c:v>
                </c:pt>
                <c:pt idx="843">
                  <c:v>133</c:v>
                </c:pt>
                <c:pt idx="844">
                  <c:v>127</c:v>
                </c:pt>
                <c:pt idx="845">
                  <c:v>127</c:v>
                </c:pt>
                <c:pt idx="846">
                  <c:v>127</c:v>
                </c:pt>
                <c:pt idx="847">
                  <c:v>127</c:v>
                </c:pt>
                <c:pt idx="848">
                  <c:v>126</c:v>
                </c:pt>
                <c:pt idx="849">
                  <c:v>127</c:v>
                </c:pt>
                <c:pt idx="850">
                  <c:v>127</c:v>
                </c:pt>
                <c:pt idx="851">
                  <c:v>128</c:v>
                </c:pt>
                <c:pt idx="852">
                  <c:v>127</c:v>
                </c:pt>
                <c:pt idx="853">
                  <c:v>128</c:v>
                </c:pt>
                <c:pt idx="854">
                  <c:v>129</c:v>
                </c:pt>
                <c:pt idx="855">
                  <c:v>128</c:v>
                </c:pt>
                <c:pt idx="856">
                  <c:v>129</c:v>
                </c:pt>
                <c:pt idx="857">
                  <c:v>129</c:v>
                </c:pt>
                <c:pt idx="858">
                  <c:v>128</c:v>
                </c:pt>
                <c:pt idx="859">
                  <c:v>132</c:v>
                </c:pt>
                <c:pt idx="860">
                  <c:v>127</c:v>
                </c:pt>
                <c:pt idx="861">
                  <c:v>129</c:v>
                </c:pt>
                <c:pt idx="862">
                  <c:v>127</c:v>
                </c:pt>
                <c:pt idx="863">
                  <c:v>124</c:v>
                </c:pt>
                <c:pt idx="864">
                  <c:v>124</c:v>
                </c:pt>
                <c:pt idx="865">
                  <c:v>125</c:v>
                </c:pt>
                <c:pt idx="866">
                  <c:v>126</c:v>
                </c:pt>
                <c:pt idx="867">
                  <c:v>126</c:v>
                </c:pt>
                <c:pt idx="868">
                  <c:v>127</c:v>
                </c:pt>
                <c:pt idx="869">
                  <c:v>126</c:v>
                </c:pt>
                <c:pt idx="870">
                  <c:v>127</c:v>
                </c:pt>
                <c:pt idx="871">
                  <c:v>125</c:v>
                </c:pt>
                <c:pt idx="872">
                  <c:v>127</c:v>
                </c:pt>
                <c:pt idx="873">
                  <c:v>126</c:v>
                </c:pt>
                <c:pt idx="874">
                  <c:v>127</c:v>
                </c:pt>
                <c:pt idx="875">
                  <c:v>126</c:v>
                </c:pt>
                <c:pt idx="876">
                  <c:v>126</c:v>
                </c:pt>
                <c:pt idx="877">
                  <c:v>124</c:v>
                </c:pt>
                <c:pt idx="878">
                  <c:v>125</c:v>
                </c:pt>
                <c:pt idx="879">
                  <c:v>124</c:v>
                </c:pt>
                <c:pt idx="880">
                  <c:v>125</c:v>
                </c:pt>
                <c:pt idx="881">
                  <c:v>124</c:v>
                </c:pt>
                <c:pt idx="882">
                  <c:v>124</c:v>
                </c:pt>
                <c:pt idx="883">
                  <c:v>126</c:v>
                </c:pt>
                <c:pt idx="884">
                  <c:v>123</c:v>
                </c:pt>
                <c:pt idx="885">
                  <c:v>123</c:v>
                </c:pt>
                <c:pt idx="886">
                  <c:v>122</c:v>
                </c:pt>
                <c:pt idx="887">
                  <c:v>120</c:v>
                </c:pt>
                <c:pt idx="888">
                  <c:v>120</c:v>
                </c:pt>
                <c:pt idx="889">
                  <c:v>119</c:v>
                </c:pt>
                <c:pt idx="890">
                  <c:v>121</c:v>
                </c:pt>
                <c:pt idx="891">
                  <c:v>120</c:v>
                </c:pt>
                <c:pt idx="892">
                  <c:v>120</c:v>
                </c:pt>
                <c:pt idx="893">
                  <c:v>120</c:v>
                </c:pt>
                <c:pt idx="894">
                  <c:v>119</c:v>
                </c:pt>
                <c:pt idx="895">
                  <c:v>119</c:v>
                </c:pt>
                <c:pt idx="896">
                  <c:v>118</c:v>
                </c:pt>
                <c:pt idx="897">
                  <c:v>118</c:v>
                </c:pt>
                <c:pt idx="898">
                  <c:v>117</c:v>
                </c:pt>
                <c:pt idx="899">
                  <c:v>115.99999999999999</c:v>
                </c:pt>
                <c:pt idx="900">
                  <c:v>115.99999999999999</c:v>
                </c:pt>
                <c:pt idx="901">
                  <c:v>115.99999999999999</c:v>
                </c:pt>
                <c:pt idx="902">
                  <c:v>114.99999999999999</c:v>
                </c:pt>
                <c:pt idx="903">
                  <c:v>114.00000000000001</c:v>
                </c:pt>
                <c:pt idx="904">
                  <c:v>114.99999999999999</c:v>
                </c:pt>
                <c:pt idx="905">
                  <c:v>114.99999999999999</c:v>
                </c:pt>
                <c:pt idx="906">
                  <c:v>114.99999999999999</c:v>
                </c:pt>
                <c:pt idx="907">
                  <c:v>114.00000000000001</c:v>
                </c:pt>
                <c:pt idx="908">
                  <c:v>112.99999999999999</c:v>
                </c:pt>
                <c:pt idx="909">
                  <c:v>114.99999999999999</c:v>
                </c:pt>
                <c:pt idx="910">
                  <c:v>114.99999999999999</c:v>
                </c:pt>
                <c:pt idx="911">
                  <c:v>112.99999999999999</c:v>
                </c:pt>
                <c:pt idx="912">
                  <c:v>115.99999999999999</c:v>
                </c:pt>
                <c:pt idx="913">
                  <c:v>115.99999999999999</c:v>
                </c:pt>
                <c:pt idx="914">
                  <c:v>114.99999999999999</c:v>
                </c:pt>
                <c:pt idx="915">
                  <c:v>114.99999999999999</c:v>
                </c:pt>
                <c:pt idx="916">
                  <c:v>119</c:v>
                </c:pt>
                <c:pt idx="917">
                  <c:v>118</c:v>
                </c:pt>
                <c:pt idx="918">
                  <c:v>121</c:v>
                </c:pt>
                <c:pt idx="919">
                  <c:v>121</c:v>
                </c:pt>
                <c:pt idx="920">
                  <c:v>117</c:v>
                </c:pt>
                <c:pt idx="921">
                  <c:v>119</c:v>
                </c:pt>
                <c:pt idx="922">
                  <c:v>118</c:v>
                </c:pt>
                <c:pt idx="923">
                  <c:v>115.99999999999999</c:v>
                </c:pt>
                <c:pt idx="924">
                  <c:v>115.99999999999999</c:v>
                </c:pt>
                <c:pt idx="925">
                  <c:v>114.00000000000001</c:v>
                </c:pt>
                <c:pt idx="926">
                  <c:v>112.00000000000001</c:v>
                </c:pt>
                <c:pt idx="927">
                  <c:v>112.00000000000001</c:v>
                </c:pt>
                <c:pt idx="928">
                  <c:v>111.00000000000001</c:v>
                </c:pt>
                <c:pt idx="929">
                  <c:v>112.00000000000001</c:v>
                </c:pt>
                <c:pt idx="930">
                  <c:v>114.99999999999999</c:v>
                </c:pt>
                <c:pt idx="931">
                  <c:v>111.00000000000001</c:v>
                </c:pt>
                <c:pt idx="932">
                  <c:v>111.00000000000001</c:v>
                </c:pt>
                <c:pt idx="933">
                  <c:v>111.00000000000001</c:v>
                </c:pt>
                <c:pt idx="934">
                  <c:v>110.00000000000001</c:v>
                </c:pt>
                <c:pt idx="935">
                  <c:v>109.00000000000001</c:v>
                </c:pt>
                <c:pt idx="936">
                  <c:v>111.00000000000001</c:v>
                </c:pt>
                <c:pt idx="937">
                  <c:v>111.00000000000001</c:v>
                </c:pt>
                <c:pt idx="938">
                  <c:v>110.00000000000001</c:v>
                </c:pt>
                <c:pt idx="939">
                  <c:v>111.00000000000001</c:v>
                </c:pt>
                <c:pt idx="940">
                  <c:v>109.00000000000001</c:v>
                </c:pt>
                <c:pt idx="941">
                  <c:v>109.00000000000001</c:v>
                </c:pt>
                <c:pt idx="942">
                  <c:v>111.00000000000001</c:v>
                </c:pt>
                <c:pt idx="943">
                  <c:v>110.00000000000001</c:v>
                </c:pt>
                <c:pt idx="944">
                  <c:v>110.00000000000001</c:v>
                </c:pt>
                <c:pt idx="945">
                  <c:v>109.00000000000001</c:v>
                </c:pt>
                <c:pt idx="946">
                  <c:v>109.00000000000001</c:v>
                </c:pt>
                <c:pt idx="947">
                  <c:v>111.00000000000001</c:v>
                </c:pt>
                <c:pt idx="948">
                  <c:v>110.00000000000001</c:v>
                </c:pt>
                <c:pt idx="949">
                  <c:v>110.00000000000001</c:v>
                </c:pt>
                <c:pt idx="950">
                  <c:v>111.00000000000001</c:v>
                </c:pt>
                <c:pt idx="951">
                  <c:v>109.00000000000001</c:v>
                </c:pt>
                <c:pt idx="952">
                  <c:v>109.00000000000001</c:v>
                </c:pt>
                <c:pt idx="953">
                  <c:v>108</c:v>
                </c:pt>
                <c:pt idx="954">
                  <c:v>108</c:v>
                </c:pt>
                <c:pt idx="955">
                  <c:v>106</c:v>
                </c:pt>
                <c:pt idx="956">
                  <c:v>108</c:v>
                </c:pt>
                <c:pt idx="957">
                  <c:v>107</c:v>
                </c:pt>
                <c:pt idx="958">
                  <c:v>105</c:v>
                </c:pt>
                <c:pt idx="959">
                  <c:v>105</c:v>
                </c:pt>
                <c:pt idx="960">
                  <c:v>105</c:v>
                </c:pt>
                <c:pt idx="961">
                  <c:v>105</c:v>
                </c:pt>
                <c:pt idx="962">
                  <c:v>104</c:v>
                </c:pt>
                <c:pt idx="963">
                  <c:v>103</c:v>
                </c:pt>
                <c:pt idx="964">
                  <c:v>102</c:v>
                </c:pt>
                <c:pt idx="965">
                  <c:v>103</c:v>
                </c:pt>
                <c:pt idx="966">
                  <c:v>101</c:v>
                </c:pt>
                <c:pt idx="967">
                  <c:v>98</c:v>
                </c:pt>
                <c:pt idx="968">
                  <c:v>95</c:v>
                </c:pt>
                <c:pt idx="969">
                  <c:v>93</c:v>
                </c:pt>
                <c:pt idx="970">
                  <c:v>93</c:v>
                </c:pt>
                <c:pt idx="971">
                  <c:v>91</c:v>
                </c:pt>
                <c:pt idx="972">
                  <c:v>90</c:v>
                </c:pt>
                <c:pt idx="973">
                  <c:v>90</c:v>
                </c:pt>
                <c:pt idx="974">
                  <c:v>89</c:v>
                </c:pt>
                <c:pt idx="975">
                  <c:v>87</c:v>
                </c:pt>
                <c:pt idx="976">
                  <c:v>87</c:v>
                </c:pt>
                <c:pt idx="977">
                  <c:v>87</c:v>
                </c:pt>
                <c:pt idx="978">
                  <c:v>89</c:v>
                </c:pt>
                <c:pt idx="979">
                  <c:v>88</c:v>
                </c:pt>
                <c:pt idx="980">
                  <c:v>87</c:v>
                </c:pt>
                <c:pt idx="981">
                  <c:v>83</c:v>
                </c:pt>
                <c:pt idx="982">
                  <c:v>85</c:v>
                </c:pt>
                <c:pt idx="983">
                  <c:v>84</c:v>
                </c:pt>
                <c:pt idx="984">
                  <c:v>85</c:v>
                </c:pt>
                <c:pt idx="985">
                  <c:v>81</c:v>
                </c:pt>
                <c:pt idx="986">
                  <c:v>81</c:v>
                </c:pt>
                <c:pt idx="987">
                  <c:v>81</c:v>
                </c:pt>
                <c:pt idx="988">
                  <c:v>81</c:v>
                </c:pt>
                <c:pt idx="989">
                  <c:v>81</c:v>
                </c:pt>
                <c:pt idx="990">
                  <c:v>82</c:v>
                </c:pt>
                <c:pt idx="991">
                  <c:v>84</c:v>
                </c:pt>
                <c:pt idx="992">
                  <c:v>83</c:v>
                </c:pt>
                <c:pt idx="993">
                  <c:v>83</c:v>
                </c:pt>
                <c:pt idx="994">
                  <c:v>83</c:v>
                </c:pt>
                <c:pt idx="995">
                  <c:v>82</c:v>
                </c:pt>
                <c:pt idx="996">
                  <c:v>83</c:v>
                </c:pt>
                <c:pt idx="997">
                  <c:v>84</c:v>
                </c:pt>
                <c:pt idx="998">
                  <c:v>83</c:v>
                </c:pt>
                <c:pt idx="999">
                  <c:v>85</c:v>
                </c:pt>
                <c:pt idx="1000">
                  <c:v>85</c:v>
                </c:pt>
                <c:pt idx="1001">
                  <c:v>85</c:v>
                </c:pt>
                <c:pt idx="1002">
                  <c:v>85</c:v>
                </c:pt>
                <c:pt idx="1003">
                  <c:v>86</c:v>
                </c:pt>
                <c:pt idx="1004">
                  <c:v>86</c:v>
                </c:pt>
                <c:pt idx="1005">
                  <c:v>86</c:v>
                </c:pt>
                <c:pt idx="1006">
                  <c:v>86</c:v>
                </c:pt>
                <c:pt idx="1007">
                  <c:v>85</c:v>
                </c:pt>
                <c:pt idx="1008">
                  <c:v>85</c:v>
                </c:pt>
                <c:pt idx="1009">
                  <c:v>83</c:v>
                </c:pt>
                <c:pt idx="1010">
                  <c:v>82</c:v>
                </c:pt>
                <c:pt idx="1011">
                  <c:v>82</c:v>
                </c:pt>
                <c:pt idx="1012">
                  <c:v>84</c:v>
                </c:pt>
                <c:pt idx="1013">
                  <c:v>84</c:v>
                </c:pt>
                <c:pt idx="1014">
                  <c:v>83</c:v>
                </c:pt>
                <c:pt idx="1015">
                  <c:v>85</c:v>
                </c:pt>
                <c:pt idx="1016">
                  <c:v>84</c:v>
                </c:pt>
                <c:pt idx="1017">
                  <c:v>83</c:v>
                </c:pt>
                <c:pt idx="1018">
                  <c:v>83</c:v>
                </c:pt>
                <c:pt idx="1019">
                  <c:v>87</c:v>
                </c:pt>
                <c:pt idx="1020">
                  <c:v>83</c:v>
                </c:pt>
                <c:pt idx="1021">
                  <c:v>85</c:v>
                </c:pt>
                <c:pt idx="1022">
                  <c:v>84</c:v>
                </c:pt>
                <c:pt idx="1023">
                  <c:v>84</c:v>
                </c:pt>
                <c:pt idx="1024">
                  <c:v>85</c:v>
                </c:pt>
                <c:pt idx="1025">
                  <c:v>85</c:v>
                </c:pt>
                <c:pt idx="1026">
                  <c:v>84</c:v>
                </c:pt>
                <c:pt idx="1027">
                  <c:v>84</c:v>
                </c:pt>
                <c:pt idx="1028">
                  <c:v>84</c:v>
                </c:pt>
                <c:pt idx="1029">
                  <c:v>83</c:v>
                </c:pt>
                <c:pt idx="1030">
                  <c:v>85</c:v>
                </c:pt>
                <c:pt idx="1031">
                  <c:v>87</c:v>
                </c:pt>
                <c:pt idx="1032">
                  <c:v>86</c:v>
                </c:pt>
                <c:pt idx="1033">
                  <c:v>86</c:v>
                </c:pt>
                <c:pt idx="1034">
                  <c:v>87</c:v>
                </c:pt>
                <c:pt idx="1035">
                  <c:v>87</c:v>
                </c:pt>
                <c:pt idx="1036">
                  <c:v>85</c:v>
                </c:pt>
                <c:pt idx="1037">
                  <c:v>86</c:v>
                </c:pt>
                <c:pt idx="1038">
                  <c:v>87</c:v>
                </c:pt>
                <c:pt idx="1039">
                  <c:v>86</c:v>
                </c:pt>
                <c:pt idx="1040">
                  <c:v>85</c:v>
                </c:pt>
                <c:pt idx="1041">
                  <c:v>87</c:v>
                </c:pt>
                <c:pt idx="1042">
                  <c:v>86</c:v>
                </c:pt>
                <c:pt idx="1043">
                  <c:v>85</c:v>
                </c:pt>
                <c:pt idx="1044">
                  <c:v>86</c:v>
                </c:pt>
                <c:pt idx="1045">
                  <c:v>87</c:v>
                </c:pt>
                <c:pt idx="1046">
                  <c:v>86</c:v>
                </c:pt>
                <c:pt idx="1047">
                  <c:v>87</c:v>
                </c:pt>
                <c:pt idx="1048">
                  <c:v>88</c:v>
                </c:pt>
                <c:pt idx="1049">
                  <c:v>88</c:v>
                </c:pt>
                <c:pt idx="1050">
                  <c:v>90</c:v>
                </c:pt>
                <c:pt idx="1051">
                  <c:v>92</c:v>
                </c:pt>
                <c:pt idx="1052">
                  <c:v>90</c:v>
                </c:pt>
                <c:pt idx="1053">
                  <c:v>88</c:v>
                </c:pt>
                <c:pt idx="1054">
                  <c:v>88</c:v>
                </c:pt>
                <c:pt idx="1055">
                  <c:v>86</c:v>
                </c:pt>
                <c:pt idx="1056">
                  <c:v>87</c:v>
                </c:pt>
                <c:pt idx="1057">
                  <c:v>90</c:v>
                </c:pt>
                <c:pt idx="1058">
                  <c:v>89</c:v>
                </c:pt>
                <c:pt idx="1059">
                  <c:v>90</c:v>
                </c:pt>
                <c:pt idx="1060">
                  <c:v>89</c:v>
                </c:pt>
                <c:pt idx="1061">
                  <c:v>89</c:v>
                </c:pt>
                <c:pt idx="1062">
                  <c:v>89</c:v>
                </c:pt>
                <c:pt idx="1063">
                  <c:v>90</c:v>
                </c:pt>
                <c:pt idx="1064">
                  <c:v>89</c:v>
                </c:pt>
                <c:pt idx="1065">
                  <c:v>90</c:v>
                </c:pt>
                <c:pt idx="1066">
                  <c:v>89</c:v>
                </c:pt>
                <c:pt idx="1067">
                  <c:v>89</c:v>
                </c:pt>
                <c:pt idx="1068">
                  <c:v>87</c:v>
                </c:pt>
                <c:pt idx="1069">
                  <c:v>88</c:v>
                </c:pt>
                <c:pt idx="1070">
                  <c:v>89</c:v>
                </c:pt>
                <c:pt idx="1071">
                  <c:v>88</c:v>
                </c:pt>
                <c:pt idx="1072">
                  <c:v>88</c:v>
                </c:pt>
                <c:pt idx="1073">
                  <c:v>87</c:v>
                </c:pt>
                <c:pt idx="1074">
                  <c:v>90</c:v>
                </c:pt>
                <c:pt idx="1075">
                  <c:v>91</c:v>
                </c:pt>
                <c:pt idx="1076">
                  <c:v>89</c:v>
                </c:pt>
                <c:pt idx="1077">
                  <c:v>90</c:v>
                </c:pt>
                <c:pt idx="1078">
                  <c:v>93</c:v>
                </c:pt>
                <c:pt idx="1079">
                  <c:v>92</c:v>
                </c:pt>
                <c:pt idx="1080">
                  <c:v>93</c:v>
                </c:pt>
                <c:pt idx="1081">
                  <c:v>90</c:v>
                </c:pt>
                <c:pt idx="1082">
                  <c:v>92</c:v>
                </c:pt>
                <c:pt idx="1083">
                  <c:v>91</c:v>
                </c:pt>
                <c:pt idx="1084">
                  <c:v>92</c:v>
                </c:pt>
                <c:pt idx="1085">
                  <c:v>93</c:v>
                </c:pt>
                <c:pt idx="1086">
                  <c:v>93</c:v>
                </c:pt>
                <c:pt idx="1087">
                  <c:v>94</c:v>
                </c:pt>
                <c:pt idx="1088">
                  <c:v>97</c:v>
                </c:pt>
                <c:pt idx="1089">
                  <c:v>97</c:v>
                </c:pt>
                <c:pt idx="1090">
                  <c:v>97</c:v>
                </c:pt>
                <c:pt idx="1091">
                  <c:v>97</c:v>
                </c:pt>
                <c:pt idx="1092">
                  <c:v>97</c:v>
                </c:pt>
                <c:pt idx="1093">
                  <c:v>97</c:v>
                </c:pt>
                <c:pt idx="1094">
                  <c:v>95</c:v>
                </c:pt>
                <c:pt idx="1095">
                  <c:v>93</c:v>
                </c:pt>
                <c:pt idx="1096">
                  <c:v>98</c:v>
                </c:pt>
                <c:pt idx="1097">
                  <c:v>97</c:v>
                </c:pt>
                <c:pt idx="1098">
                  <c:v>101</c:v>
                </c:pt>
                <c:pt idx="1099">
                  <c:v>99</c:v>
                </c:pt>
                <c:pt idx="1100">
                  <c:v>105</c:v>
                </c:pt>
                <c:pt idx="1101">
                  <c:v>103</c:v>
                </c:pt>
                <c:pt idx="1102">
                  <c:v>101</c:v>
                </c:pt>
                <c:pt idx="1103">
                  <c:v>102</c:v>
                </c:pt>
                <c:pt idx="1104">
                  <c:v>101</c:v>
                </c:pt>
                <c:pt idx="1105">
                  <c:v>101</c:v>
                </c:pt>
                <c:pt idx="1106">
                  <c:v>103</c:v>
                </c:pt>
                <c:pt idx="1107">
                  <c:v>100</c:v>
                </c:pt>
                <c:pt idx="1108">
                  <c:v>100</c:v>
                </c:pt>
                <c:pt idx="1109">
                  <c:v>101</c:v>
                </c:pt>
                <c:pt idx="1110">
                  <c:v>103</c:v>
                </c:pt>
                <c:pt idx="1111">
                  <c:v>102</c:v>
                </c:pt>
                <c:pt idx="1112">
                  <c:v>100</c:v>
                </c:pt>
                <c:pt idx="1113">
                  <c:v>102</c:v>
                </c:pt>
                <c:pt idx="1114">
                  <c:v>102</c:v>
                </c:pt>
                <c:pt idx="1115">
                  <c:v>102</c:v>
                </c:pt>
                <c:pt idx="1116">
                  <c:v>101</c:v>
                </c:pt>
                <c:pt idx="1117">
                  <c:v>103</c:v>
                </c:pt>
                <c:pt idx="1118">
                  <c:v>101</c:v>
                </c:pt>
                <c:pt idx="1119">
                  <c:v>101</c:v>
                </c:pt>
                <c:pt idx="1120">
                  <c:v>101</c:v>
                </c:pt>
                <c:pt idx="1121">
                  <c:v>103</c:v>
                </c:pt>
                <c:pt idx="1122">
                  <c:v>104</c:v>
                </c:pt>
                <c:pt idx="1123">
                  <c:v>105</c:v>
                </c:pt>
                <c:pt idx="1124">
                  <c:v>106</c:v>
                </c:pt>
                <c:pt idx="1125">
                  <c:v>107</c:v>
                </c:pt>
                <c:pt idx="1126">
                  <c:v>106</c:v>
                </c:pt>
                <c:pt idx="1127">
                  <c:v>105</c:v>
                </c:pt>
                <c:pt idx="1128">
                  <c:v>105</c:v>
                </c:pt>
                <c:pt idx="1129">
                  <c:v>106</c:v>
                </c:pt>
                <c:pt idx="1130">
                  <c:v>104</c:v>
                </c:pt>
                <c:pt idx="1131">
                  <c:v>108</c:v>
                </c:pt>
                <c:pt idx="1132">
                  <c:v>105</c:v>
                </c:pt>
                <c:pt idx="1133">
                  <c:v>104</c:v>
                </c:pt>
                <c:pt idx="1134">
                  <c:v>105</c:v>
                </c:pt>
                <c:pt idx="1135">
                  <c:v>105</c:v>
                </c:pt>
                <c:pt idx="1136">
                  <c:v>104</c:v>
                </c:pt>
                <c:pt idx="1137">
                  <c:v>105</c:v>
                </c:pt>
                <c:pt idx="1138">
                  <c:v>107</c:v>
                </c:pt>
                <c:pt idx="1139">
                  <c:v>107</c:v>
                </c:pt>
                <c:pt idx="1140">
                  <c:v>108</c:v>
                </c:pt>
                <c:pt idx="1141">
                  <c:v>110.00000000000001</c:v>
                </c:pt>
                <c:pt idx="1142">
                  <c:v>109.00000000000001</c:v>
                </c:pt>
                <c:pt idx="1143">
                  <c:v>111.00000000000001</c:v>
                </c:pt>
                <c:pt idx="1144">
                  <c:v>112.00000000000001</c:v>
                </c:pt>
                <c:pt idx="1145">
                  <c:v>111.00000000000001</c:v>
                </c:pt>
                <c:pt idx="1146">
                  <c:v>107</c:v>
                </c:pt>
                <c:pt idx="1147">
                  <c:v>110.00000000000001</c:v>
                </c:pt>
                <c:pt idx="1148">
                  <c:v>109.00000000000001</c:v>
                </c:pt>
                <c:pt idx="1149">
                  <c:v>108</c:v>
                </c:pt>
                <c:pt idx="1150">
                  <c:v>107</c:v>
                </c:pt>
                <c:pt idx="1151">
                  <c:v>108</c:v>
                </c:pt>
                <c:pt idx="1152">
                  <c:v>106</c:v>
                </c:pt>
                <c:pt idx="1153">
                  <c:v>108</c:v>
                </c:pt>
                <c:pt idx="1154">
                  <c:v>107</c:v>
                </c:pt>
                <c:pt idx="1155">
                  <c:v>107</c:v>
                </c:pt>
                <c:pt idx="1156">
                  <c:v>107</c:v>
                </c:pt>
                <c:pt idx="1157">
                  <c:v>108</c:v>
                </c:pt>
                <c:pt idx="1158">
                  <c:v>110.00000000000001</c:v>
                </c:pt>
                <c:pt idx="1159">
                  <c:v>110.00000000000001</c:v>
                </c:pt>
                <c:pt idx="1160">
                  <c:v>107</c:v>
                </c:pt>
                <c:pt idx="1161">
                  <c:v>110.00000000000001</c:v>
                </c:pt>
                <c:pt idx="1162">
                  <c:v>111.00000000000001</c:v>
                </c:pt>
                <c:pt idx="1163">
                  <c:v>112.99999999999999</c:v>
                </c:pt>
                <c:pt idx="1164">
                  <c:v>112.99999999999999</c:v>
                </c:pt>
                <c:pt idx="1165">
                  <c:v>109.00000000000001</c:v>
                </c:pt>
                <c:pt idx="1166">
                  <c:v>115.99999999999999</c:v>
                </c:pt>
                <c:pt idx="1167">
                  <c:v>112.99999999999999</c:v>
                </c:pt>
                <c:pt idx="1168">
                  <c:v>117</c:v>
                </c:pt>
                <c:pt idx="1169">
                  <c:v>114.99999999999999</c:v>
                </c:pt>
                <c:pt idx="1170">
                  <c:v>112.00000000000001</c:v>
                </c:pt>
                <c:pt idx="1171">
                  <c:v>115.99999999999999</c:v>
                </c:pt>
                <c:pt idx="1172">
                  <c:v>114.00000000000001</c:v>
                </c:pt>
                <c:pt idx="1173">
                  <c:v>114.00000000000001</c:v>
                </c:pt>
                <c:pt idx="1174">
                  <c:v>112.00000000000001</c:v>
                </c:pt>
                <c:pt idx="1175">
                  <c:v>112.00000000000001</c:v>
                </c:pt>
                <c:pt idx="1176">
                  <c:v>114.00000000000001</c:v>
                </c:pt>
                <c:pt idx="1177">
                  <c:v>114.99999999999999</c:v>
                </c:pt>
                <c:pt idx="1178">
                  <c:v>112.99999999999999</c:v>
                </c:pt>
                <c:pt idx="1179">
                  <c:v>109.00000000000001</c:v>
                </c:pt>
                <c:pt idx="1180">
                  <c:v>112.99999999999999</c:v>
                </c:pt>
                <c:pt idx="1181">
                  <c:v>108</c:v>
                </c:pt>
                <c:pt idx="1182">
                  <c:v>108</c:v>
                </c:pt>
                <c:pt idx="1183">
                  <c:v>107</c:v>
                </c:pt>
                <c:pt idx="1184">
                  <c:v>107</c:v>
                </c:pt>
                <c:pt idx="1185">
                  <c:v>108</c:v>
                </c:pt>
                <c:pt idx="1186">
                  <c:v>108</c:v>
                </c:pt>
                <c:pt idx="1187">
                  <c:v>104</c:v>
                </c:pt>
                <c:pt idx="1188">
                  <c:v>108</c:v>
                </c:pt>
                <c:pt idx="1189">
                  <c:v>107</c:v>
                </c:pt>
                <c:pt idx="1190">
                  <c:v>104</c:v>
                </c:pt>
                <c:pt idx="1191">
                  <c:v>103</c:v>
                </c:pt>
                <c:pt idx="1192">
                  <c:v>103</c:v>
                </c:pt>
                <c:pt idx="1193">
                  <c:v>100</c:v>
                </c:pt>
                <c:pt idx="1194">
                  <c:v>100</c:v>
                </c:pt>
                <c:pt idx="1195">
                  <c:v>101</c:v>
                </c:pt>
                <c:pt idx="1196">
                  <c:v>102</c:v>
                </c:pt>
                <c:pt idx="1197">
                  <c:v>101</c:v>
                </c:pt>
                <c:pt idx="1198">
                  <c:v>101</c:v>
                </c:pt>
                <c:pt idx="1199">
                  <c:v>100</c:v>
                </c:pt>
                <c:pt idx="1200">
                  <c:v>100</c:v>
                </c:pt>
                <c:pt idx="1201">
                  <c:v>99</c:v>
                </c:pt>
                <c:pt idx="1202">
                  <c:v>100</c:v>
                </c:pt>
                <c:pt idx="1203">
                  <c:v>99</c:v>
                </c:pt>
                <c:pt idx="1204">
                  <c:v>101</c:v>
                </c:pt>
                <c:pt idx="1205">
                  <c:v>102</c:v>
                </c:pt>
                <c:pt idx="1206">
                  <c:v>101</c:v>
                </c:pt>
                <c:pt idx="1207">
                  <c:v>103</c:v>
                </c:pt>
                <c:pt idx="1208">
                  <c:v>105</c:v>
                </c:pt>
                <c:pt idx="1209">
                  <c:v>106</c:v>
                </c:pt>
                <c:pt idx="1210">
                  <c:v>103</c:v>
                </c:pt>
                <c:pt idx="1211">
                  <c:v>99</c:v>
                </c:pt>
                <c:pt idx="1212">
                  <c:v>104</c:v>
                </c:pt>
                <c:pt idx="1213">
                  <c:v>104</c:v>
                </c:pt>
                <c:pt idx="1214">
                  <c:v>104</c:v>
                </c:pt>
                <c:pt idx="1215">
                  <c:v>106</c:v>
                </c:pt>
                <c:pt idx="1216">
                  <c:v>106</c:v>
                </c:pt>
                <c:pt idx="1217">
                  <c:v>106</c:v>
                </c:pt>
                <c:pt idx="1218">
                  <c:v>107</c:v>
                </c:pt>
                <c:pt idx="1219">
                  <c:v>106</c:v>
                </c:pt>
                <c:pt idx="1220">
                  <c:v>105</c:v>
                </c:pt>
                <c:pt idx="1221">
                  <c:v>104</c:v>
                </c:pt>
                <c:pt idx="1222">
                  <c:v>105</c:v>
                </c:pt>
                <c:pt idx="1223">
                  <c:v>103</c:v>
                </c:pt>
                <c:pt idx="1224">
                  <c:v>104</c:v>
                </c:pt>
                <c:pt idx="1225">
                  <c:v>101</c:v>
                </c:pt>
                <c:pt idx="1226">
                  <c:v>102</c:v>
                </c:pt>
                <c:pt idx="1227">
                  <c:v>103</c:v>
                </c:pt>
                <c:pt idx="1228">
                  <c:v>104</c:v>
                </c:pt>
                <c:pt idx="1229">
                  <c:v>105</c:v>
                </c:pt>
                <c:pt idx="1230">
                  <c:v>104</c:v>
                </c:pt>
                <c:pt idx="1231">
                  <c:v>104</c:v>
                </c:pt>
                <c:pt idx="1232">
                  <c:v>105</c:v>
                </c:pt>
                <c:pt idx="1233">
                  <c:v>105</c:v>
                </c:pt>
                <c:pt idx="1234">
                  <c:v>104</c:v>
                </c:pt>
                <c:pt idx="1235">
                  <c:v>105</c:v>
                </c:pt>
                <c:pt idx="1236">
                  <c:v>103</c:v>
                </c:pt>
                <c:pt idx="1237">
                  <c:v>105</c:v>
                </c:pt>
                <c:pt idx="1238">
                  <c:v>105</c:v>
                </c:pt>
                <c:pt idx="1239">
                  <c:v>104</c:v>
                </c:pt>
                <c:pt idx="1240">
                  <c:v>109.00000000000001</c:v>
                </c:pt>
                <c:pt idx="1241">
                  <c:v>107</c:v>
                </c:pt>
                <c:pt idx="1242">
                  <c:v>107</c:v>
                </c:pt>
                <c:pt idx="1243">
                  <c:v>107</c:v>
                </c:pt>
                <c:pt idx="1244">
                  <c:v>106</c:v>
                </c:pt>
                <c:pt idx="1245">
                  <c:v>106</c:v>
                </c:pt>
                <c:pt idx="1246">
                  <c:v>111.00000000000001</c:v>
                </c:pt>
                <c:pt idx="1247">
                  <c:v>107</c:v>
                </c:pt>
                <c:pt idx="1248">
                  <c:v>107</c:v>
                </c:pt>
                <c:pt idx="1249">
                  <c:v>109.00000000000001</c:v>
                </c:pt>
                <c:pt idx="1250">
                  <c:v>107</c:v>
                </c:pt>
                <c:pt idx="1251">
                  <c:v>110.00000000000001</c:v>
                </c:pt>
                <c:pt idx="1252">
                  <c:v>109.00000000000001</c:v>
                </c:pt>
                <c:pt idx="1253">
                  <c:v>108</c:v>
                </c:pt>
                <c:pt idx="1254">
                  <c:v>111.00000000000001</c:v>
                </c:pt>
                <c:pt idx="1255">
                  <c:v>111.00000000000001</c:v>
                </c:pt>
                <c:pt idx="1256">
                  <c:v>112.00000000000001</c:v>
                </c:pt>
                <c:pt idx="1257">
                  <c:v>112.00000000000001</c:v>
                </c:pt>
                <c:pt idx="1258">
                  <c:v>112.99999999999999</c:v>
                </c:pt>
                <c:pt idx="1259">
                  <c:v>111.00000000000001</c:v>
                </c:pt>
                <c:pt idx="1260">
                  <c:v>112.00000000000001</c:v>
                </c:pt>
                <c:pt idx="1261">
                  <c:v>111.00000000000001</c:v>
                </c:pt>
                <c:pt idx="1262">
                  <c:v>114.99999999999999</c:v>
                </c:pt>
                <c:pt idx="1263">
                  <c:v>108</c:v>
                </c:pt>
                <c:pt idx="1264">
                  <c:v>114.00000000000001</c:v>
                </c:pt>
                <c:pt idx="1265">
                  <c:v>115.99999999999999</c:v>
                </c:pt>
                <c:pt idx="1266">
                  <c:v>114.00000000000001</c:v>
                </c:pt>
                <c:pt idx="1267">
                  <c:v>114.00000000000001</c:v>
                </c:pt>
                <c:pt idx="1268">
                  <c:v>117</c:v>
                </c:pt>
                <c:pt idx="1269">
                  <c:v>114.00000000000001</c:v>
                </c:pt>
                <c:pt idx="1270">
                  <c:v>115.99999999999999</c:v>
                </c:pt>
                <c:pt idx="1271">
                  <c:v>115.99999999999999</c:v>
                </c:pt>
                <c:pt idx="1272">
                  <c:v>114.99999999999999</c:v>
                </c:pt>
                <c:pt idx="1273">
                  <c:v>118</c:v>
                </c:pt>
                <c:pt idx="1274">
                  <c:v>119</c:v>
                </c:pt>
                <c:pt idx="1275">
                  <c:v>121</c:v>
                </c:pt>
                <c:pt idx="1276">
                  <c:v>120</c:v>
                </c:pt>
                <c:pt idx="1277">
                  <c:v>119</c:v>
                </c:pt>
                <c:pt idx="1278">
                  <c:v>118</c:v>
                </c:pt>
                <c:pt idx="1279">
                  <c:v>120</c:v>
                </c:pt>
                <c:pt idx="1280">
                  <c:v>120</c:v>
                </c:pt>
                <c:pt idx="1281">
                  <c:v>122</c:v>
                </c:pt>
                <c:pt idx="1282">
                  <c:v>120</c:v>
                </c:pt>
                <c:pt idx="1283">
                  <c:v>136</c:v>
                </c:pt>
                <c:pt idx="1284">
                  <c:v>118</c:v>
                </c:pt>
                <c:pt idx="1285">
                  <c:v>114.99999999999999</c:v>
                </c:pt>
                <c:pt idx="1286">
                  <c:v>124</c:v>
                </c:pt>
                <c:pt idx="1287">
                  <c:v>121</c:v>
                </c:pt>
                <c:pt idx="1288">
                  <c:v>121</c:v>
                </c:pt>
                <c:pt idx="1289">
                  <c:v>125</c:v>
                </c:pt>
                <c:pt idx="1290">
                  <c:v>122</c:v>
                </c:pt>
                <c:pt idx="1291">
                  <c:v>117</c:v>
                </c:pt>
                <c:pt idx="1292">
                  <c:v>121</c:v>
                </c:pt>
                <c:pt idx="1293">
                  <c:v>121</c:v>
                </c:pt>
                <c:pt idx="1294">
                  <c:v>123</c:v>
                </c:pt>
                <c:pt idx="1295">
                  <c:v>123</c:v>
                </c:pt>
                <c:pt idx="1296">
                  <c:v>124</c:v>
                </c:pt>
                <c:pt idx="1297">
                  <c:v>125</c:v>
                </c:pt>
                <c:pt idx="1298">
                  <c:v>126</c:v>
                </c:pt>
                <c:pt idx="1299">
                  <c:v>127</c:v>
                </c:pt>
                <c:pt idx="1300">
                  <c:v>126</c:v>
                </c:pt>
                <c:pt idx="1301">
                  <c:v>127</c:v>
                </c:pt>
                <c:pt idx="1302">
                  <c:v>127</c:v>
                </c:pt>
                <c:pt idx="1303">
                  <c:v>126</c:v>
                </c:pt>
                <c:pt idx="1304">
                  <c:v>129</c:v>
                </c:pt>
                <c:pt idx="1305">
                  <c:v>126</c:v>
                </c:pt>
                <c:pt idx="1306">
                  <c:v>130</c:v>
                </c:pt>
                <c:pt idx="1307">
                  <c:v>130</c:v>
                </c:pt>
                <c:pt idx="1308">
                  <c:v>128</c:v>
                </c:pt>
                <c:pt idx="1309">
                  <c:v>128</c:v>
                </c:pt>
                <c:pt idx="1310">
                  <c:v>132</c:v>
                </c:pt>
                <c:pt idx="1311">
                  <c:v>132</c:v>
                </c:pt>
                <c:pt idx="1312">
                  <c:v>134</c:v>
                </c:pt>
                <c:pt idx="1313">
                  <c:v>135</c:v>
                </c:pt>
                <c:pt idx="1314">
                  <c:v>138</c:v>
                </c:pt>
                <c:pt idx="1315">
                  <c:v>131</c:v>
                </c:pt>
                <c:pt idx="1316">
                  <c:v>136</c:v>
                </c:pt>
                <c:pt idx="1317">
                  <c:v>135</c:v>
                </c:pt>
                <c:pt idx="1318">
                  <c:v>136</c:v>
                </c:pt>
                <c:pt idx="1319">
                  <c:v>136</c:v>
                </c:pt>
                <c:pt idx="1320">
                  <c:v>137</c:v>
                </c:pt>
                <c:pt idx="1321">
                  <c:v>139</c:v>
                </c:pt>
                <c:pt idx="1322">
                  <c:v>139</c:v>
                </c:pt>
                <c:pt idx="1323">
                  <c:v>138</c:v>
                </c:pt>
                <c:pt idx="1324">
                  <c:v>142</c:v>
                </c:pt>
                <c:pt idx="1325">
                  <c:v>142</c:v>
                </c:pt>
                <c:pt idx="1326">
                  <c:v>140</c:v>
                </c:pt>
                <c:pt idx="1327">
                  <c:v>137</c:v>
                </c:pt>
                <c:pt idx="1328">
                  <c:v>138</c:v>
                </c:pt>
                <c:pt idx="1329">
                  <c:v>136</c:v>
                </c:pt>
                <c:pt idx="1330">
                  <c:v>138</c:v>
                </c:pt>
                <c:pt idx="1331">
                  <c:v>138</c:v>
                </c:pt>
                <c:pt idx="1332">
                  <c:v>136</c:v>
                </c:pt>
                <c:pt idx="1333">
                  <c:v>135</c:v>
                </c:pt>
                <c:pt idx="1334">
                  <c:v>133</c:v>
                </c:pt>
                <c:pt idx="1335">
                  <c:v>134</c:v>
                </c:pt>
                <c:pt idx="1336">
                  <c:v>135</c:v>
                </c:pt>
                <c:pt idx="1337">
                  <c:v>135</c:v>
                </c:pt>
                <c:pt idx="1338">
                  <c:v>135</c:v>
                </c:pt>
                <c:pt idx="1339">
                  <c:v>136</c:v>
                </c:pt>
                <c:pt idx="1340">
                  <c:v>135</c:v>
                </c:pt>
                <c:pt idx="1341">
                  <c:v>135</c:v>
                </c:pt>
                <c:pt idx="1342">
                  <c:v>134</c:v>
                </c:pt>
                <c:pt idx="1343">
                  <c:v>133</c:v>
                </c:pt>
                <c:pt idx="1344">
                  <c:v>134</c:v>
                </c:pt>
                <c:pt idx="1345">
                  <c:v>135</c:v>
                </c:pt>
                <c:pt idx="1346">
                  <c:v>132</c:v>
                </c:pt>
                <c:pt idx="1347">
                  <c:v>135</c:v>
                </c:pt>
                <c:pt idx="1348">
                  <c:v>137</c:v>
                </c:pt>
                <c:pt idx="1349">
                  <c:v>136</c:v>
                </c:pt>
                <c:pt idx="1350">
                  <c:v>138</c:v>
                </c:pt>
                <c:pt idx="1351">
                  <c:v>139</c:v>
                </c:pt>
                <c:pt idx="1352">
                  <c:v>138</c:v>
                </c:pt>
                <c:pt idx="1353">
                  <c:v>138</c:v>
                </c:pt>
                <c:pt idx="1354">
                  <c:v>135</c:v>
                </c:pt>
                <c:pt idx="1355">
                  <c:v>137</c:v>
                </c:pt>
                <c:pt idx="1356">
                  <c:v>136</c:v>
                </c:pt>
                <c:pt idx="1357">
                  <c:v>134</c:v>
                </c:pt>
                <c:pt idx="1358">
                  <c:v>138</c:v>
                </c:pt>
                <c:pt idx="1359">
                  <c:v>133</c:v>
                </c:pt>
                <c:pt idx="1360">
                  <c:v>131</c:v>
                </c:pt>
                <c:pt idx="1361">
                  <c:v>133</c:v>
                </c:pt>
                <c:pt idx="1362">
                  <c:v>133</c:v>
                </c:pt>
                <c:pt idx="1363">
                  <c:v>135</c:v>
                </c:pt>
                <c:pt idx="1364">
                  <c:v>134</c:v>
                </c:pt>
                <c:pt idx="1365">
                  <c:v>132</c:v>
                </c:pt>
                <c:pt idx="1366">
                  <c:v>131</c:v>
                </c:pt>
                <c:pt idx="1367">
                  <c:v>129</c:v>
                </c:pt>
                <c:pt idx="1368">
                  <c:v>130</c:v>
                </c:pt>
                <c:pt idx="1369">
                  <c:v>127</c:v>
                </c:pt>
                <c:pt idx="1370">
                  <c:v>128</c:v>
                </c:pt>
                <c:pt idx="1371">
                  <c:v>128</c:v>
                </c:pt>
                <c:pt idx="1372">
                  <c:v>128</c:v>
                </c:pt>
                <c:pt idx="1373">
                  <c:v>128</c:v>
                </c:pt>
                <c:pt idx="1374">
                  <c:v>126</c:v>
                </c:pt>
                <c:pt idx="1375">
                  <c:v>125</c:v>
                </c:pt>
                <c:pt idx="1376">
                  <c:v>126</c:v>
                </c:pt>
                <c:pt idx="1377">
                  <c:v>124</c:v>
                </c:pt>
                <c:pt idx="1378">
                  <c:v>126</c:v>
                </c:pt>
                <c:pt idx="1379">
                  <c:v>125</c:v>
                </c:pt>
                <c:pt idx="1380">
                  <c:v>125</c:v>
                </c:pt>
                <c:pt idx="1381">
                  <c:v>125</c:v>
                </c:pt>
                <c:pt idx="1382">
                  <c:v>125</c:v>
                </c:pt>
                <c:pt idx="1383">
                  <c:v>124</c:v>
                </c:pt>
                <c:pt idx="1384">
                  <c:v>124</c:v>
                </c:pt>
                <c:pt idx="1385">
                  <c:v>125</c:v>
                </c:pt>
                <c:pt idx="1386">
                  <c:v>122</c:v>
                </c:pt>
                <c:pt idx="1387">
                  <c:v>122</c:v>
                </c:pt>
                <c:pt idx="1388">
                  <c:v>125</c:v>
                </c:pt>
                <c:pt idx="1389">
                  <c:v>125</c:v>
                </c:pt>
                <c:pt idx="1390">
                  <c:v>124</c:v>
                </c:pt>
                <c:pt idx="1391">
                  <c:v>126</c:v>
                </c:pt>
                <c:pt idx="1392">
                  <c:v>124</c:v>
                </c:pt>
                <c:pt idx="1393">
                  <c:v>123</c:v>
                </c:pt>
                <c:pt idx="1394">
                  <c:v>123</c:v>
                </c:pt>
                <c:pt idx="1395">
                  <c:v>125</c:v>
                </c:pt>
                <c:pt idx="1396">
                  <c:v>124</c:v>
                </c:pt>
                <c:pt idx="1397">
                  <c:v>122</c:v>
                </c:pt>
                <c:pt idx="1398">
                  <c:v>124</c:v>
                </c:pt>
                <c:pt idx="1399">
                  <c:v>123</c:v>
                </c:pt>
                <c:pt idx="1400">
                  <c:v>123</c:v>
                </c:pt>
                <c:pt idx="1401">
                  <c:v>125</c:v>
                </c:pt>
                <c:pt idx="1402">
                  <c:v>128</c:v>
                </c:pt>
                <c:pt idx="1403">
                  <c:v>126</c:v>
                </c:pt>
                <c:pt idx="1404">
                  <c:v>125</c:v>
                </c:pt>
                <c:pt idx="1405">
                  <c:v>127</c:v>
                </c:pt>
                <c:pt idx="1406">
                  <c:v>127</c:v>
                </c:pt>
                <c:pt idx="1407">
                  <c:v>124</c:v>
                </c:pt>
                <c:pt idx="1408">
                  <c:v>125</c:v>
                </c:pt>
                <c:pt idx="1409">
                  <c:v>123</c:v>
                </c:pt>
                <c:pt idx="1410">
                  <c:v>125</c:v>
                </c:pt>
                <c:pt idx="1411">
                  <c:v>123</c:v>
                </c:pt>
                <c:pt idx="1412">
                  <c:v>123</c:v>
                </c:pt>
                <c:pt idx="1413">
                  <c:v>124</c:v>
                </c:pt>
                <c:pt idx="1414">
                  <c:v>125</c:v>
                </c:pt>
                <c:pt idx="1415">
                  <c:v>124</c:v>
                </c:pt>
                <c:pt idx="1416">
                  <c:v>123</c:v>
                </c:pt>
                <c:pt idx="1417">
                  <c:v>123</c:v>
                </c:pt>
                <c:pt idx="1418">
                  <c:v>121</c:v>
                </c:pt>
                <c:pt idx="1419">
                  <c:v>126</c:v>
                </c:pt>
                <c:pt idx="1420">
                  <c:v>125</c:v>
                </c:pt>
                <c:pt idx="1421">
                  <c:v>121</c:v>
                </c:pt>
                <c:pt idx="1422">
                  <c:v>122</c:v>
                </c:pt>
                <c:pt idx="1423">
                  <c:v>123</c:v>
                </c:pt>
                <c:pt idx="1424">
                  <c:v>122</c:v>
                </c:pt>
                <c:pt idx="1425">
                  <c:v>124</c:v>
                </c:pt>
                <c:pt idx="1426">
                  <c:v>125</c:v>
                </c:pt>
                <c:pt idx="1427">
                  <c:v>127</c:v>
                </c:pt>
                <c:pt idx="1428">
                  <c:v>125</c:v>
                </c:pt>
                <c:pt idx="1429">
                  <c:v>132</c:v>
                </c:pt>
                <c:pt idx="1430">
                  <c:v>129</c:v>
                </c:pt>
                <c:pt idx="1431">
                  <c:v>132</c:v>
                </c:pt>
                <c:pt idx="1432">
                  <c:v>129</c:v>
                </c:pt>
                <c:pt idx="1433">
                  <c:v>135</c:v>
                </c:pt>
                <c:pt idx="1434">
                  <c:v>136</c:v>
                </c:pt>
                <c:pt idx="1435">
                  <c:v>134</c:v>
                </c:pt>
                <c:pt idx="1436">
                  <c:v>135</c:v>
                </c:pt>
                <c:pt idx="1437">
                  <c:v>135</c:v>
                </c:pt>
                <c:pt idx="1438">
                  <c:v>137</c:v>
                </c:pt>
                <c:pt idx="1439">
                  <c:v>137</c:v>
                </c:pt>
                <c:pt idx="1440">
                  <c:v>134</c:v>
                </c:pt>
                <c:pt idx="1441">
                  <c:v>140</c:v>
                </c:pt>
                <c:pt idx="1442">
                  <c:v>140</c:v>
                </c:pt>
                <c:pt idx="1443">
                  <c:v>144</c:v>
                </c:pt>
                <c:pt idx="1444">
                  <c:v>141</c:v>
                </c:pt>
              </c:numCache>
            </c:numRef>
          </c:val>
          <c:smooth val="0"/>
        </c:ser>
        <c:ser>
          <c:idx val="2"/>
          <c:order val="2"/>
          <c:tx>
            <c:v>Premio Corp BBB USD</c:v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'Premio mx cambiario'!$S$3:$S$1447</c:f>
              <c:numCache>
                <c:formatCode>m/d/yyyy</c:formatCode>
                <c:ptCount val="1445"/>
                <c:pt idx="0">
                  <c:v>40276</c:v>
                </c:pt>
                <c:pt idx="1">
                  <c:v>40277</c:v>
                </c:pt>
                <c:pt idx="2">
                  <c:v>40280</c:v>
                </c:pt>
                <c:pt idx="3">
                  <c:v>40281</c:v>
                </c:pt>
                <c:pt idx="4">
                  <c:v>40282</c:v>
                </c:pt>
                <c:pt idx="5">
                  <c:v>40283</c:v>
                </c:pt>
                <c:pt idx="6">
                  <c:v>40284</c:v>
                </c:pt>
                <c:pt idx="7">
                  <c:v>40287</c:v>
                </c:pt>
                <c:pt idx="8">
                  <c:v>40288</c:v>
                </c:pt>
                <c:pt idx="9">
                  <c:v>40289</c:v>
                </c:pt>
                <c:pt idx="10">
                  <c:v>40290</c:v>
                </c:pt>
                <c:pt idx="11">
                  <c:v>40291</c:v>
                </c:pt>
                <c:pt idx="12">
                  <c:v>40294</c:v>
                </c:pt>
                <c:pt idx="13">
                  <c:v>40295</c:v>
                </c:pt>
                <c:pt idx="14">
                  <c:v>40296</c:v>
                </c:pt>
                <c:pt idx="15">
                  <c:v>40297</c:v>
                </c:pt>
                <c:pt idx="16">
                  <c:v>40298</c:v>
                </c:pt>
                <c:pt idx="17">
                  <c:v>40301</c:v>
                </c:pt>
                <c:pt idx="18">
                  <c:v>40302</c:v>
                </c:pt>
                <c:pt idx="19">
                  <c:v>40303</c:v>
                </c:pt>
                <c:pt idx="20">
                  <c:v>40304</c:v>
                </c:pt>
                <c:pt idx="21">
                  <c:v>40305</c:v>
                </c:pt>
                <c:pt idx="22">
                  <c:v>40308</c:v>
                </c:pt>
                <c:pt idx="23">
                  <c:v>40309</c:v>
                </c:pt>
                <c:pt idx="24">
                  <c:v>40310</c:v>
                </c:pt>
                <c:pt idx="25">
                  <c:v>40311</c:v>
                </c:pt>
                <c:pt idx="26">
                  <c:v>40312</c:v>
                </c:pt>
                <c:pt idx="27">
                  <c:v>40315</c:v>
                </c:pt>
                <c:pt idx="28">
                  <c:v>40316</c:v>
                </c:pt>
                <c:pt idx="29">
                  <c:v>40317</c:v>
                </c:pt>
                <c:pt idx="30">
                  <c:v>40318</c:v>
                </c:pt>
                <c:pt idx="31">
                  <c:v>40319</c:v>
                </c:pt>
                <c:pt idx="32">
                  <c:v>40322</c:v>
                </c:pt>
                <c:pt idx="33">
                  <c:v>40323</c:v>
                </c:pt>
                <c:pt idx="34">
                  <c:v>40324</c:v>
                </c:pt>
                <c:pt idx="35">
                  <c:v>40325</c:v>
                </c:pt>
                <c:pt idx="36">
                  <c:v>40326</c:v>
                </c:pt>
                <c:pt idx="37">
                  <c:v>40329</c:v>
                </c:pt>
                <c:pt idx="38">
                  <c:v>40330</c:v>
                </c:pt>
                <c:pt idx="39">
                  <c:v>40331</c:v>
                </c:pt>
                <c:pt idx="40">
                  <c:v>40332</c:v>
                </c:pt>
                <c:pt idx="41">
                  <c:v>40333</c:v>
                </c:pt>
                <c:pt idx="42">
                  <c:v>40336</c:v>
                </c:pt>
                <c:pt idx="43">
                  <c:v>40337</c:v>
                </c:pt>
                <c:pt idx="44">
                  <c:v>40338</c:v>
                </c:pt>
                <c:pt idx="45">
                  <c:v>40339</c:v>
                </c:pt>
                <c:pt idx="46">
                  <c:v>40340</c:v>
                </c:pt>
                <c:pt idx="47">
                  <c:v>40343</c:v>
                </c:pt>
                <c:pt idx="48">
                  <c:v>40344</c:v>
                </c:pt>
                <c:pt idx="49">
                  <c:v>40345</c:v>
                </c:pt>
                <c:pt idx="50">
                  <c:v>40346</c:v>
                </c:pt>
                <c:pt idx="51">
                  <c:v>40347</c:v>
                </c:pt>
                <c:pt idx="52">
                  <c:v>40350</c:v>
                </c:pt>
                <c:pt idx="53">
                  <c:v>40351</c:v>
                </c:pt>
                <c:pt idx="54">
                  <c:v>40352</c:v>
                </c:pt>
                <c:pt idx="55">
                  <c:v>40353</c:v>
                </c:pt>
                <c:pt idx="56">
                  <c:v>40354</c:v>
                </c:pt>
                <c:pt idx="57">
                  <c:v>40357</c:v>
                </c:pt>
                <c:pt idx="58">
                  <c:v>40358</c:v>
                </c:pt>
                <c:pt idx="59">
                  <c:v>40359</c:v>
                </c:pt>
                <c:pt idx="60">
                  <c:v>40360</c:v>
                </c:pt>
                <c:pt idx="61">
                  <c:v>40361</c:v>
                </c:pt>
                <c:pt idx="62">
                  <c:v>40364</c:v>
                </c:pt>
                <c:pt idx="63">
                  <c:v>40365</c:v>
                </c:pt>
                <c:pt idx="64">
                  <c:v>40366</c:v>
                </c:pt>
                <c:pt idx="65">
                  <c:v>40367</c:v>
                </c:pt>
                <c:pt idx="66">
                  <c:v>40368</c:v>
                </c:pt>
                <c:pt idx="67">
                  <c:v>40371</c:v>
                </c:pt>
                <c:pt idx="68">
                  <c:v>40372</c:v>
                </c:pt>
                <c:pt idx="69">
                  <c:v>40373</c:v>
                </c:pt>
                <c:pt idx="70">
                  <c:v>40374</c:v>
                </c:pt>
                <c:pt idx="71">
                  <c:v>40375</c:v>
                </c:pt>
                <c:pt idx="72">
                  <c:v>40378</c:v>
                </c:pt>
                <c:pt idx="73">
                  <c:v>40379</c:v>
                </c:pt>
                <c:pt idx="74">
                  <c:v>40380</c:v>
                </c:pt>
                <c:pt idx="75">
                  <c:v>40381</c:v>
                </c:pt>
                <c:pt idx="76">
                  <c:v>40382</c:v>
                </c:pt>
                <c:pt idx="77">
                  <c:v>40385</c:v>
                </c:pt>
                <c:pt idx="78">
                  <c:v>40386</c:v>
                </c:pt>
                <c:pt idx="79">
                  <c:v>40387</c:v>
                </c:pt>
                <c:pt idx="80">
                  <c:v>40388</c:v>
                </c:pt>
                <c:pt idx="81">
                  <c:v>40389</c:v>
                </c:pt>
                <c:pt idx="82">
                  <c:v>40392</c:v>
                </c:pt>
                <c:pt idx="83">
                  <c:v>40393</c:v>
                </c:pt>
                <c:pt idx="84">
                  <c:v>40394</c:v>
                </c:pt>
                <c:pt idx="85">
                  <c:v>40395</c:v>
                </c:pt>
                <c:pt idx="86">
                  <c:v>40396</c:v>
                </c:pt>
                <c:pt idx="87">
                  <c:v>40399</c:v>
                </c:pt>
                <c:pt idx="88">
                  <c:v>40400</c:v>
                </c:pt>
                <c:pt idx="89">
                  <c:v>40401</c:v>
                </c:pt>
                <c:pt idx="90">
                  <c:v>40402</c:v>
                </c:pt>
                <c:pt idx="91">
                  <c:v>40403</c:v>
                </c:pt>
                <c:pt idx="92">
                  <c:v>40406</c:v>
                </c:pt>
                <c:pt idx="93">
                  <c:v>40407</c:v>
                </c:pt>
                <c:pt idx="94">
                  <c:v>40408</c:v>
                </c:pt>
                <c:pt idx="95">
                  <c:v>40409</c:v>
                </c:pt>
                <c:pt idx="96">
                  <c:v>40410</c:v>
                </c:pt>
                <c:pt idx="97">
                  <c:v>40413</c:v>
                </c:pt>
                <c:pt idx="98">
                  <c:v>40414</c:v>
                </c:pt>
                <c:pt idx="99">
                  <c:v>40415</c:v>
                </c:pt>
                <c:pt idx="100">
                  <c:v>40416</c:v>
                </c:pt>
                <c:pt idx="101">
                  <c:v>40417</c:v>
                </c:pt>
                <c:pt idx="102">
                  <c:v>40420</c:v>
                </c:pt>
                <c:pt idx="103">
                  <c:v>40421</c:v>
                </c:pt>
                <c:pt idx="104">
                  <c:v>40422</c:v>
                </c:pt>
                <c:pt idx="105">
                  <c:v>40423</c:v>
                </c:pt>
                <c:pt idx="106">
                  <c:v>40424</c:v>
                </c:pt>
                <c:pt idx="107">
                  <c:v>40427</c:v>
                </c:pt>
                <c:pt idx="108">
                  <c:v>40428</c:v>
                </c:pt>
                <c:pt idx="109">
                  <c:v>40429</c:v>
                </c:pt>
                <c:pt idx="110">
                  <c:v>40430</c:v>
                </c:pt>
                <c:pt idx="111">
                  <c:v>40431</c:v>
                </c:pt>
                <c:pt idx="112">
                  <c:v>40434</c:v>
                </c:pt>
                <c:pt idx="113">
                  <c:v>40435</c:v>
                </c:pt>
                <c:pt idx="114">
                  <c:v>40436</c:v>
                </c:pt>
                <c:pt idx="115">
                  <c:v>40437</c:v>
                </c:pt>
                <c:pt idx="116">
                  <c:v>40438</c:v>
                </c:pt>
                <c:pt idx="117">
                  <c:v>40441</c:v>
                </c:pt>
                <c:pt idx="118">
                  <c:v>40442</c:v>
                </c:pt>
                <c:pt idx="119">
                  <c:v>40443</c:v>
                </c:pt>
                <c:pt idx="120">
                  <c:v>40444</c:v>
                </c:pt>
                <c:pt idx="121">
                  <c:v>40445</c:v>
                </c:pt>
                <c:pt idx="122">
                  <c:v>40448</c:v>
                </c:pt>
                <c:pt idx="123">
                  <c:v>40449</c:v>
                </c:pt>
                <c:pt idx="124">
                  <c:v>40450</c:v>
                </c:pt>
                <c:pt idx="125">
                  <c:v>40451</c:v>
                </c:pt>
                <c:pt idx="126">
                  <c:v>40452</c:v>
                </c:pt>
                <c:pt idx="127">
                  <c:v>40455</c:v>
                </c:pt>
                <c:pt idx="128">
                  <c:v>40557</c:v>
                </c:pt>
                <c:pt idx="129">
                  <c:v>40560</c:v>
                </c:pt>
                <c:pt idx="130">
                  <c:v>40561</c:v>
                </c:pt>
                <c:pt idx="131">
                  <c:v>40562</c:v>
                </c:pt>
                <c:pt idx="132">
                  <c:v>40563</c:v>
                </c:pt>
                <c:pt idx="133">
                  <c:v>40564</c:v>
                </c:pt>
                <c:pt idx="134">
                  <c:v>40567</c:v>
                </c:pt>
                <c:pt idx="135">
                  <c:v>40568</c:v>
                </c:pt>
                <c:pt idx="136">
                  <c:v>40569</c:v>
                </c:pt>
                <c:pt idx="137">
                  <c:v>40570</c:v>
                </c:pt>
                <c:pt idx="138">
                  <c:v>40571</c:v>
                </c:pt>
                <c:pt idx="139">
                  <c:v>40574</c:v>
                </c:pt>
                <c:pt idx="140">
                  <c:v>40575</c:v>
                </c:pt>
                <c:pt idx="141">
                  <c:v>40576</c:v>
                </c:pt>
                <c:pt idx="142">
                  <c:v>40577</c:v>
                </c:pt>
                <c:pt idx="143">
                  <c:v>40578</c:v>
                </c:pt>
                <c:pt idx="144">
                  <c:v>40581</c:v>
                </c:pt>
                <c:pt idx="145">
                  <c:v>40582</c:v>
                </c:pt>
                <c:pt idx="146">
                  <c:v>40583</c:v>
                </c:pt>
                <c:pt idx="147">
                  <c:v>40584</c:v>
                </c:pt>
                <c:pt idx="148">
                  <c:v>40585</c:v>
                </c:pt>
                <c:pt idx="149">
                  <c:v>40588</c:v>
                </c:pt>
                <c:pt idx="150">
                  <c:v>40589</c:v>
                </c:pt>
                <c:pt idx="151">
                  <c:v>40590</c:v>
                </c:pt>
                <c:pt idx="152">
                  <c:v>40591</c:v>
                </c:pt>
                <c:pt idx="153">
                  <c:v>40592</c:v>
                </c:pt>
                <c:pt idx="154">
                  <c:v>40595</c:v>
                </c:pt>
                <c:pt idx="155">
                  <c:v>40596</c:v>
                </c:pt>
                <c:pt idx="156">
                  <c:v>40597</c:v>
                </c:pt>
                <c:pt idx="157">
                  <c:v>40598</c:v>
                </c:pt>
                <c:pt idx="158">
                  <c:v>40599</c:v>
                </c:pt>
                <c:pt idx="159">
                  <c:v>40602</c:v>
                </c:pt>
                <c:pt idx="160">
                  <c:v>40603</c:v>
                </c:pt>
                <c:pt idx="161">
                  <c:v>40604</c:v>
                </c:pt>
                <c:pt idx="162">
                  <c:v>40605</c:v>
                </c:pt>
                <c:pt idx="163">
                  <c:v>40606</c:v>
                </c:pt>
                <c:pt idx="164">
                  <c:v>40609</c:v>
                </c:pt>
                <c:pt idx="165">
                  <c:v>40610</c:v>
                </c:pt>
                <c:pt idx="166">
                  <c:v>40611</c:v>
                </c:pt>
                <c:pt idx="167">
                  <c:v>40612</c:v>
                </c:pt>
                <c:pt idx="168">
                  <c:v>40613</c:v>
                </c:pt>
                <c:pt idx="169">
                  <c:v>40616</c:v>
                </c:pt>
                <c:pt idx="170">
                  <c:v>40617</c:v>
                </c:pt>
                <c:pt idx="171">
                  <c:v>40618</c:v>
                </c:pt>
                <c:pt idx="172">
                  <c:v>40619</c:v>
                </c:pt>
                <c:pt idx="173">
                  <c:v>40620</c:v>
                </c:pt>
                <c:pt idx="174">
                  <c:v>40623</c:v>
                </c:pt>
                <c:pt idx="175">
                  <c:v>40624</c:v>
                </c:pt>
                <c:pt idx="176">
                  <c:v>40625</c:v>
                </c:pt>
                <c:pt idx="177">
                  <c:v>40626</c:v>
                </c:pt>
                <c:pt idx="178">
                  <c:v>40627</c:v>
                </c:pt>
                <c:pt idx="179">
                  <c:v>40630</c:v>
                </c:pt>
                <c:pt idx="180">
                  <c:v>40631</c:v>
                </c:pt>
                <c:pt idx="181">
                  <c:v>40632</c:v>
                </c:pt>
                <c:pt idx="182">
                  <c:v>40633</c:v>
                </c:pt>
                <c:pt idx="183">
                  <c:v>40634</c:v>
                </c:pt>
                <c:pt idx="184">
                  <c:v>40637</c:v>
                </c:pt>
                <c:pt idx="185">
                  <c:v>40638</c:v>
                </c:pt>
                <c:pt idx="186">
                  <c:v>40639</c:v>
                </c:pt>
                <c:pt idx="187">
                  <c:v>40640</c:v>
                </c:pt>
                <c:pt idx="188">
                  <c:v>40641</c:v>
                </c:pt>
                <c:pt idx="189">
                  <c:v>40644</c:v>
                </c:pt>
                <c:pt idx="190">
                  <c:v>40645</c:v>
                </c:pt>
                <c:pt idx="191">
                  <c:v>40646</c:v>
                </c:pt>
                <c:pt idx="192">
                  <c:v>40647</c:v>
                </c:pt>
                <c:pt idx="193">
                  <c:v>40648</c:v>
                </c:pt>
                <c:pt idx="194">
                  <c:v>40651</c:v>
                </c:pt>
                <c:pt idx="195">
                  <c:v>40652</c:v>
                </c:pt>
                <c:pt idx="196">
                  <c:v>40653</c:v>
                </c:pt>
                <c:pt idx="197">
                  <c:v>40654</c:v>
                </c:pt>
                <c:pt idx="198">
                  <c:v>40655</c:v>
                </c:pt>
                <c:pt idx="199">
                  <c:v>40658</c:v>
                </c:pt>
                <c:pt idx="200">
                  <c:v>40659</c:v>
                </c:pt>
                <c:pt idx="201">
                  <c:v>40660</c:v>
                </c:pt>
                <c:pt idx="202">
                  <c:v>40661</c:v>
                </c:pt>
                <c:pt idx="203">
                  <c:v>40662</c:v>
                </c:pt>
                <c:pt idx="204">
                  <c:v>40665</c:v>
                </c:pt>
                <c:pt idx="205">
                  <c:v>40666</c:v>
                </c:pt>
                <c:pt idx="206">
                  <c:v>40667</c:v>
                </c:pt>
                <c:pt idx="207">
                  <c:v>40668</c:v>
                </c:pt>
                <c:pt idx="208">
                  <c:v>40669</c:v>
                </c:pt>
                <c:pt idx="209">
                  <c:v>40672</c:v>
                </c:pt>
                <c:pt idx="210">
                  <c:v>40673</c:v>
                </c:pt>
                <c:pt idx="211">
                  <c:v>40674</c:v>
                </c:pt>
                <c:pt idx="212">
                  <c:v>40675</c:v>
                </c:pt>
                <c:pt idx="213">
                  <c:v>40676</c:v>
                </c:pt>
                <c:pt idx="214">
                  <c:v>40679</c:v>
                </c:pt>
                <c:pt idx="215">
                  <c:v>40680</c:v>
                </c:pt>
                <c:pt idx="216">
                  <c:v>40681</c:v>
                </c:pt>
                <c:pt idx="217">
                  <c:v>40682</c:v>
                </c:pt>
                <c:pt idx="218">
                  <c:v>40683</c:v>
                </c:pt>
                <c:pt idx="219">
                  <c:v>40686</c:v>
                </c:pt>
                <c:pt idx="220">
                  <c:v>40687</c:v>
                </c:pt>
                <c:pt idx="221">
                  <c:v>40688</c:v>
                </c:pt>
                <c:pt idx="222">
                  <c:v>40689</c:v>
                </c:pt>
                <c:pt idx="223">
                  <c:v>40690</c:v>
                </c:pt>
                <c:pt idx="224">
                  <c:v>40693</c:v>
                </c:pt>
                <c:pt idx="225">
                  <c:v>40694</c:v>
                </c:pt>
                <c:pt idx="226">
                  <c:v>40695</c:v>
                </c:pt>
                <c:pt idx="227">
                  <c:v>40696</c:v>
                </c:pt>
                <c:pt idx="228">
                  <c:v>40697</c:v>
                </c:pt>
                <c:pt idx="229">
                  <c:v>40700</c:v>
                </c:pt>
                <c:pt idx="230">
                  <c:v>40701</c:v>
                </c:pt>
                <c:pt idx="231">
                  <c:v>40702</c:v>
                </c:pt>
                <c:pt idx="232">
                  <c:v>40703</c:v>
                </c:pt>
                <c:pt idx="233">
                  <c:v>40704</c:v>
                </c:pt>
                <c:pt idx="234">
                  <c:v>40707</c:v>
                </c:pt>
                <c:pt idx="235">
                  <c:v>40708</c:v>
                </c:pt>
                <c:pt idx="236">
                  <c:v>40709</c:v>
                </c:pt>
                <c:pt idx="237">
                  <c:v>40710</c:v>
                </c:pt>
                <c:pt idx="238">
                  <c:v>40711</c:v>
                </c:pt>
                <c:pt idx="239">
                  <c:v>40714</c:v>
                </c:pt>
                <c:pt idx="240">
                  <c:v>40715</c:v>
                </c:pt>
                <c:pt idx="241">
                  <c:v>40716</c:v>
                </c:pt>
                <c:pt idx="242">
                  <c:v>40717</c:v>
                </c:pt>
                <c:pt idx="243">
                  <c:v>40718</c:v>
                </c:pt>
                <c:pt idx="244">
                  <c:v>40721</c:v>
                </c:pt>
                <c:pt idx="245">
                  <c:v>40722</c:v>
                </c:pt>
                <c:pt idx="246">
                  <c:v>40723</c:v>
                </c:pt>
                <c:pt idx="247">
                  <c:v>40724</c:v>
                </c:pt>
                <c:pt idx="248">
                  <c:v>40725</c:v>
                </c:pt>
                <c:pt idx="249">
                  <c:v>40728</c:v>
                </c:pt>
                <c:pt idx="250">
                  <c:v>40729</c:v>
                </c:pt>
                <c:pt idx="251">
                  <c:v>40730</c:v>
                </c:pt>
                <c:pt idx="252">
                  <c:v>40731</c:v>
                </c:pt>
                <c:pt idx="253">
                  <c:v>40732</c:v>
                </c:pt>
                <c:pt idx="254">
                  <c:v>40735</c:v>
                </c:pt>
                <c:pt idx="255">
                  <c:v>40736</c:v>
                </c:pt>
                <c:pt idx="256">
                  <c:v>40737</c:v>
                </c:pt>
                <c:pt idx="257">
                  <c:v>40738</c:v>
                </c:pt>
                <c:pt idx="258">
                  <c:v>40739</c:v>
                </c:pt>
                <c:pt idx="259">
                  <c:v>40742</c:v>
                </c:pt>
                <c:pt idx="260">
                  <c:v>40743</c:v>
                </c:pt>
                <c:pt idx="261">
                  <c:v>40744</c:v>
                </c:pt>
                <c:pt idx="262">
                  <c:v>40745</c:v>
                </c:pt>
                <c:pt idx="263">
                  <c:v>40746</c:v>
                </c:pt>
                <c:pt idx="264">
                  <c:v>40749</c:v>
                </c:pt>
                <c:pt idx="265">
                  <c:v>40750</c:v>
                </c:pt>
                <c:pt idx="266">
                  <c:v>40751</c:v>
                </c:pt>
                <c:pt idx="267">
                  <c:v>40752</c:v>
                </c:pt>
                <c:pt idx="268">
                  <c:v>40753</c:v>
                </c:pt>
                <c:pt idx="269">
                  <c:v>40756</c:v>
                </c:pt>
                <c:pt idx="270">
                  <c:v>40757</c:v>
                </c:pt>
                <c:pt idx="271">
                  <c:v>40758</c:v>
                </c:pt>
                <c:pt idx="272">
                  <c:v>40759</c:v>
                </c:pt>
                <c:pt idx="273">
                  <c:v>40760</c:v>
                </c:pt>
                <c:pt idx="274">
                  <c:v>40763</c:v>
                </c:pt>
                <c:pt idx="275">
                  <c:v>40764</c:v>
                </c:pt>
                <c:pt idx="276">
                  <c:v>40765</c:v>
                </c:pt>
                <c:pt idx="277">
                  <c:v>40766</c:v>
                </c:pt>
                <c:pt idx="278">
                  <c:v>40767</c:v>
                </c:pt>
                <c:pt idx="279">
                  <c:v>40770</c:v>
                </c:pt>
                <c:pt idx="280">
                  <c:v>40771</c:v>
                </c:pt>
                <c:pt idx="281">
                  <c:v>40772</c:v>
                </c:pt>
                <c:pt idx="282">
                  <c:v>40773</c:v>
                </c:pt>
                <c:pt idx="283">
                  <c:v>40774</c:v>
                </c:pt>
                <c:pt idx="284">
                  <c:v>40777</c:v>
                </c:pt>
                <c:pt idx="285">
                  <c:v>40778</c:v>
                </c:pt>
                <c:pt idx="286">
                  <c:v>40779</c:v>
                </c:pt>
                <c:pt idx="287">
                  <c:v>40780</c:v>
                </c:pt>
                <c:pt idx="288">
                  <c:v>40781</c:v>
                </c:pt>
                <c:pt idx="289">
                  <c:v>40784</c:v>
                </c:pt>
                <c:pt idx="290">
                  <c:v>40785</c:v>
                </c:pt>
                <c:pt idx="291">
                  <c:v>40786</c:v>
                </c:pt>
                <c:pt idx="292">
                  <c:v>40787</c:v>
                </c:pt>
                <c:pt idx="293">
                  <c:v>40788</c:v>
                </c:pt>
                <c:pt idx="294">
                  <c:v>40791</c:v>
                </c:pt>
                <c:pt idx="295">
                  <c:v>40792</c:v>
                </c:pt>
                <c:pt idx="296">
                  <c:v>40793</c:v>
                </c:pt>
                <c:pt idx="297">
                  <c:v>40794</c:v>
                </c:pt>
                <c:pt idx="298">
                  <c:v>40795</c:v>
                </c:pt>
                <c:pt idx="299">
                  <c:v>40798</c:v>
                </c:pt>
                <c:pt idx="300">
                  <c:v>40799</c:v>
                </c:pt>
                <c:pt idx="301">
                  <c:v>40800</c:v>
                </c:pt>
                <c:pt idx="302">
                  <c:v>40801</c:v>
                </c:pt>
                <c:pt idx="303">
                  <c:v>40802</c:v>
                </c:pt>
                <c:pt idx="304">
                  <c:v>40805</c:v>
                </c:pt>
                <c:pt idx="305">
                  <c:v>40806</c:v>
                </c:pt>
                <c:pt idx="306">
                  <c:v>40807</c:v>
                </c:pt>
                <c:pt idx="307">
                  <c:v>40808</c:v>
                </c:pt>
                <c:pt idx="308">
                  <c:v>40809</c:v>
                </c:pt>
                <c:pt idx="309">
                  <c:v>40812</c:v>
                </c:pt>
                <c:pt idx="310">
                  <c:v>40813</c:v>
                </c:pt>
                <c:pt idx="311">
                  <c:v>40814</c:v>
                </c:pt>
                <c:pt idx="312">
                  <c:v>40815</c:v>
                </c:pt>
                <c:pt idx="313">
                  <c:v>40816</c:v>
                </c:pt>
                <c:pt idx="314">
                  <c:v>40819</c:v>
                </c:pt>
                <c:pt idx="315">
                  <c:v>40820</c:v>
                </c:pt>
                <c:pt idx="316">
                  <c:v>40821</c:v>
                </c:pt>
                <c:pt idx="317">
                  <c:v>40822</c:v>
                </c:pt>
                <c:pt idx="318">
                  <c:v>40823</c:v>
                </c:pt>
                <c:pt idx="319">
                  <c:v>40826</c:v>
                </c:pt>
                <c:pt idx="320">
                  <c:v>40827</c:v>
                </c:pt>
                <c:pt idx="321">
                  <c:v>40828</c:v>
                </c:pt>
                <c:pt idx="322">
                  <c:v>40829</c:v>
                </c:pt>
                <c:pt idx="323">
                  <c:v>40830</c:v>
                </c:pt>
                <c:pt idx="324">
                  <c:v>40833</c:v>
                </c:pt>
                <c:pt idx="325">
                  <c:v>40834</c:v>
                </c:pt>
                <c:pt idx="326">
                  <c:v>40835</c:v>
                </c:pt>
                <c:pt idx="327">
                  <c:v>40836</c:v>
                </c:pt>
                <c:pt idx="328">
                  <c:v>40837</c:v>
                </c:pt>
                <c:pt idx="329">
                  <c:v>40840</c:v>
                </c:pt>
                <c:pt idx="330">
                  <c:v>40849</c:v>
                </c:pt>
                <c:pt idx="331">
                  <c:v>40850</c:v>
                </c:pt>
                <c:pt idx="332">
                  <c:v>40851</c:v>
                </c:pt>
                <c:pt idx="333">
                  <c:v>40854</c:v>
                </c:pt>
                <c:pt idx="334">
                  <c:v>40855</c:v>
                </c:pt>
                <c:pt idx="335">
                  <c:v>40856</c:v>
                </c:pt>
                <c:pt idx="336">
                  <c:v>40857</c:v>
                </c:pt>
                <c:pt idx="337">
                  <c:v>40858</c:v>
                </c:pt>
                <c:pt idx="338">
                  <c:v>40861</c:v>
                </c:pt>
                <c:pt idx="339">
                  <c:v>40862</c:v>
                </c:pt>
                <c:pt idx="340">
                  <c:v>40863</c:v>
                </c:pt>
                <c:pt idx="341">
                  <c:v>40864</c:v>
                </c:pt>
                <c:pt idx="342">
                  <c:v>40865</c:v>
                </c:pt>
                <c:pt idx="343">
                  <c:v>40868</c:v>
                </c:pt>
                <c:pt idx="344">
                  <c:v>40869</c:v>
                </c:pt>
                <c:pt idx="345">
                  <c:v>40870</c:v>
                </c:pt>
                <c:pt idx="346">
                  <c:v>40871</c:v>
                </c:pt>
                <c:pt idx="347">
                  <c:v>40872</c:v>
                </c:pt>
                <c:pt idx="348">
                  <c:v>40875</c:v>
                </c:pt>
                <c:pt idx="349">
                  <c:v>40876</c:v>
                </c:pt>
                <c:pt idx="350">
                  <c:v>40877</c:v>
                </c:pt>
                <c:pt idx="351">
                  <c:v>40878</c:v>
                </c:pt>
                <c:pt idx="352">
                  <c:v>40879</c:v>
                </c:pt>
                <c:pt idx="353">
                  <c:v>40882</c:v>
                </c:pt>
                <c:pt idx="354">
                  <c:v>40883</c:v>
                </c:pt>
                <c:pt idx="355">
                  <c:v>40884</c:v>
                </c:pt>
                <c:pt idx="356">
                  <c:v>40885</c:v>
                </c:pt>
                <c:pt idx="357">
                  <c:v>40886</c:v>
                </c:pt>
                <c:pt idx="358">
                  <c:v>40889</c:v>
                </c:pt>
                <c:pt idx="359">
                  <c:v>40890</c:v>
                </c:pt>
                <c:pt idx="360">
                  <c:v>40891</c:v>
                </c:pt>
                <c:pt idx="361">
                  <c:v>40892</c:v>
                </c:pt>
                <c:pt idx="362">
                  <c:v>40893</c:v>
                </c:pt>
                <c:pt idx="363">
                  <c:v>40896</c:v>
                </c:pt>
                <c:pt idx="364">
                  <c:v>40897</c:v>
                </c:pt>
                <c:pt idx="365">
                  <c:v>40898</c:v>
                </c:pt>
                <c:pt idx="366">
                  <c:v>40899</c:v>
                </c:pt>
                <c:pt idx="367">
                  <c:v>40900</c:v>
                </c:pt>
                <c:pt idx="368">
                  <c:v>40903</c:v>
                </c:pt>
                <c:pt idx="369">
                  <c:v>40904</c:v>
                </c:pt>
                <c:pt idx="370">
                  <c:v>40905</c:v>
                </c:pt>
                <c:pt idx="371">
                  <c:v>40906</c:v>
                </c:pt>
                <c:pt idx="372">
                  <c:v>40907</c:v>
                </c:pt>
                <c:pt idx="373">
                  <c:v>40910</c:v>
                </c:pt>
                <c:pt idx="374">
                  <c:v>40911</c:v>
                </c:pt>
                <c:pt idx="375">
                  <c:v>40912</c:v>
                </c:pt>
                <c:pt idx="376">
                  <c:v>40913</c:v>
                </c:pt>
                <c:pt idx="377">
                  <c:v>40914</c:v>
                </c:pt>
                <c:pt idx="378">
                  <c:v>40917</c:v>
                </c:pt>
                <c:pt idx="379">
                  <c:v>40918</c:v>
                </c:pt>
                <c:pt idx="380">
                  <c:v>40919</c:v>
                </c:pt>
                <c:pt idx="381">
                  <c:v>40920</c:v>
                </c:pt>
                <c:pt idx="382">
                  <c:v>40921</c:v>
                </c:pt>
                <c:pt idx="383">
                  <c:v>40924</c:v>
                </c:pt>
                <c:pt idx="384">
                  <c:v>40925</c:v>
                </c:pt>
                <c:pt idx="385">
                  <c:v>40926</c:v>
                </c:pt>
                <c:pt idx="386">
                  <c:v>40927</c:v>
                </c:pt>
                <c:pt idx="387">
                  <c:v>40928</c:v>
                </c:pt>
                <c:pt idx="388">
                  <c:v>40931</c:v>
                </c:pt>
                <c:pt idx="389">
                  <c:v>40932</c:v>
                </c:pt>
                <c:pt idx="390">
                  <c:v>40933</c:v>
                </c:pt>
                <c:pt idx="391">
                  <c:v>40934</c:v>
                </c:pt>
                <c:pt idx="392">
                  <c:v>40935</c:v>
                </c:pt>
                <c:pt idx="393">
                  <c:v>40938</c:v>
                </c:pt>
                <c:pt idx="394">
                  <c:v>40939</c:v>
                </c:pt>
                <c:pt idx="395">
                  <c:v>40940</c:v>
                </c:pt>
                <c:pt idx="396">
                  <c:v>40941</c:v>
                </c:pt>
                <c:pt idx="397">
                  <c:v>40942</c:v>
                </c:pt>
                <c:pt idx="398">
                  <c:v>40945</c:v>
                </c:pt>
                <c:pt idx="399">
                  <c:v>40946</c:v>
                </c:pt>
                <c:pt idx="400">
                  <c:v>40947</c:v>
                </c:pt>
                <c:pt idx="401">
                  <c:v>40948</c:v>
                </c:pt>
                <c:pt idx="402">
                  <c:v>40949</c:v>
                </c:pt>
                <c:pt idx="403">
                  <c:v>40952</c:v>
                </c:pt>
                <c:pt idx="404">
                  <c:v>40953</c:v>
                </c:pt>
                <c:pt idx="405">
                  <c:v>40954</c:v>
                </c:pt>
                <c:pt idx="406">
                  <c:v>40955</c:v>
                </c:pt>
                <c:pt idx="407">
                  <c:v>40956</c:v>
                </c:pt>
                <c:pt idx="408">
                  <c:v>40959</c:v>
                </c:pt>
                <c:pt idx="409">
                  <c:v>40960</c:v>
                </c:pt>
                <c:pt idx="410">
                  <c:v>40961</c:v>
                </c:pt>
                <c:pt idx="411">
                  <c:v>40962</c:v>
                </c:pt>
                <c:pt idx="412">
                  <c:v>40963</c:v>
                </c:pt>
                <c:pt idx="413">
                  <c:v>40966</c:v>
                </c:pt>
                <c:pt idx="414">
                  <c:v>40967</c:v>
                </c:pt>
                <c:pt idx="415">
                  <c:v>40968</c:v>
                </c:pt>
                <c:pt idx="416">
                  <c:v>40969</c:v>
                </c:pt>
                <c:pt idx="417">
                  <c:v>40970</c:v>
                </c:pt>
                <c:pt idx="418">
                  <c:v>40973</c:v>
                </c:pt>
                <c:pt idx="419">
                  <c:v>40974</c:v>
                </c:pt>
                <c:pt idx="420">
                  <c:v>40975</c:v>
                </c:pt>
                <c:pt idx="421">
                  <c:v>40976</c:v>
                </c:pt>
                <c:pt idx="422">
                  <c:v>40977</c:v>
                </c:pt>
                <c:pt idx="423">
                  <c:v>40980</c:v>
                </c:pt>
                <c:pt idx="424">
                  <c:v>40981</c:v>
                </c:pt>
                <c:pt idx="425">
                  <c:v>40982</c:v>
                </c:pt>
                <c:pt idx="426">
                  <c:v>40983</c:v>
                </c:pt>
                <c:pt idx="427">
                  <c:v>40984</c:v>
                </c:pt>
                <c:pt idx="428">
                  <c:v>40987</c:v>
                </c:pt>
                <c:pt idx="429">
                  <c:v>40988</c:v>
                </c:pt>
                <c:pt idx="430">
                  <c:v>40989</c:v>
                </c:pt>
                <c:pt idx="431">
                  <c:v>40990</c:v>
                </c:pt>
                <c:pt idx="432">
                  <c:v>40991</c:v>
                </c:pt>
                <c:pt idx="433">
                  <c:v>40994</c:v>
                </c:pt>
                <c:pt idx="434">
                  <c:v>40995</c:v>
                </c:pt>
                <c:pt idx="435">
                  <c:v>40996</c:v>
                </c:pt>
                <c:pt idx="436">
                  <c:v>40997</c:v>
                </c:pt>
                <c:pt idx="437">
                  <c:v>40998</c:v>
                </c:pt>
                <c:pt idx="438">
                  <c:v>41001</c:v>
                </c:pt>
                <c:pt idx="439">
                  <c:v>41002</c:v>
                </c:pt>
                <c:pt idx="440">
                  <c:v>41003</c:v>
                </c:pt>
                <c:pt idx="441">
                  <c:v>41004</c:v>
                </c:pt>
                <c:pt idx="442">
                  <c:v>41005</c:v>
                </c:pt>
                <c:pt idx="443">
                  <c:v>41008</c:v>
                </c:pt>
                <c:pt idx="444">
                  <c:v>41009</c:v>
                </c:pt>
                <c:pt idx="445">
                  <c:v>41010</c:v>
                </c:pt>
                <c:pt idx="446">
                  <c:v>41011</c:v>
                </c:pt>
                <c:pt idx="447">
                  <c:v>41012</c:v>
                </c:pt>
                <c:pt idx="448">
                  <c:v>41015</c:v>
                </c:pt>
                <c:pt idx="449">
                  <c:v>41016</c:v>
                </c:pt>
                <c:pt idx="450">
                  <c:v>41017</c:v>
                </c:pt>
                <c:pt idx="451">
                  <c:v>41018</c:v>
                </c:pt>
                <c:pt idx="452">
                  <c:v>41019</c:v>
                </c:pt>
                <c:pt idx="453">
                  <c:v>41022</c:v>
                </c:pt>
                <c:pt idx="454">
                  <c:v>41023</c:v>
                </c:pt>
                <c:pt idx="455">
                  <c:v>41024</c:v>
                </c:pt>
                <c:pt idx="456">
                  <c:v>41025</c:v>
                </c:pt>
                <c:pt idx="457">
                  <c:v>41026</c:v>
                </c:pt>
                <c:pt idx="458">
                  <c:v>41029</c:v>
                </c:pt>
                <c:pt idx="459">
                  <c:v>41030</c:v>
                </c:pt>
                <c:pt idx="460">
                  <c:v>41031</c:v>
                </c:pt>
                <c:pt idx="461">
                  <c:v>41032</c:v>
                </c:pt>
                <c:pt idx="462">
                  <c:v>41033</c:v>
                </c:pt>
                <c:pt idx="463">
                  <c:v>41036</c:v>
                </c:pt>
                <c:pt idx="464">
                  <c:v>41037</c:v>
                </c:pt>
                <c:pt idx="465">
                  <c:v>41038</c:v>
                </c:pt>
                <c:pt idx="466">
                  <c:v>41039</c:v>
                </c:pt>
                <c:pt idx="467">
                  <c:v>41040</c:v>
                </c:pt>
                <c:pt idx="468">
                  <c:v>41043</c:v>
                </c:pt>
                <c:pt idx="469">
                  <c:v>41044</c:v>
                </c:pt>
                <c:pt idx="470">
                  <c:v>41045</c:v>
                </c:pt>
                <c:pt idx="471">
                  <c:v>41046</c:v>
                </c:pt>
                <c:pt idx="472">
                  <c:v>41047</c:v>
                </c:pt>
                <c:pt idx="473">
                  <c:v>41050</c:v>
                </c:pt>
                <c:pt idx="474">
                  <c:v>41051</c:v>
                </c:pt>
                <c:pt idx="475">
                  <c:v>41052</c:v>
                </c:pt>
                <c:pt idx="476">
                  <c:v>41053</c:v>
                </c:pt>
                <c:pt idx="477">
                  <c:v>41054</c:v>
                </c:pt>
                <c:pt idx="478">
                  <c:v>41057</c:v>
                </c:pt>
                <c:pt idx="479">
                  <c:v>41058</c:v>
                </c:pt>
                <c:pt idx="480">
                  <c:v>41059</c:v>
                </c:pt>
                <c:pt idx="481">
                  <c:v>41060</c:v>
                </c:pt>
                <c:pt idx="482">
                  <c:v>41061</c:v>
                </c:pt>
                <c:pt idx="483">
                  <c:v>41064</c:v>
                </c:pt>
                <c:pt idx="484">
                  <c:v>41065</c:v>
                </c:pt>
                <c:pt idx="485">
                  <c:v>41066</c:v>
                </c:pt>
                <c:pt idx="486">
                  <c:v>41067</c:v>
                </c:pt>
                <c:pt idx="487">
                  <c:v>41068</c:v>
                </c:pt>
                <c:pt idx="488">
                  <c:v>41071</c:v>
                </c:pt>
                <c:pt idx="489">
                  <c:v>41072</c:v>
                </c:pt>
                <c:pt idx="490">
                  <c:v>41073</c:v>
                </c:pt>
                <c:pt idx="491">
                  <c:v>41074</c:v>
                </c:pt>
                <c:pt idx="492">
                  <c:v>41075</c:v>
                </c:pt>
                <c:pt idx="493">
                  <c:v>41078</c:v>
                </c:pt>
                <c:pt idx="494">
                  <c:v>41079</c:v>
                </c:pt>
                <c:pt idx="495">
                  <c:v>41080</c:v>
                </c:pt>
                <c:pt idx="496">
                  <c:v>41081</c:v>
                </c:pt>
                <c:pt idx="497">
                  <c:v>41082</c:v>
                </c:pt>
                <c:pt idx="498">
                  <c:v>41085</c:v>
                </c:pt>
                <c:pt idx="499">
                  <c:v>41086</c:v>
                </c:pt>
                <c:pt idx="500">
                  <c:v>41087</c:v>
                </c:pt>
                <c:pt idx="501">
                  <c:v>41088</c:v>
                </c:pt>
                <c:pt idx="502">
                  <c:v>41089</c:v>
                </c:pt>
                <c:pt idx="503">
                  <c:v>41092</c:v>
                </c:pt>
                <c:pt idx="504">
                  <c:v>41093</c:v>
                </c:pt>
                <c:pt idx="505">
                  <c:v>41094</c:v>
                </c:pt>
                <c:pt idx="506">
                  <c:v>41095</c:v>
                </c:pt>
                <c:pt idx="507">
                  <c:v>41096</c:v>
                </c:pt>
                <c:pt idx="508">
                  <c:v>41099</c:v>
                </c:pt>
                <c:pt idx="509">
                  <c:v>41100</c:v>
                </c:pt>
                <c:pt idx="510">
                  <c:v>41101</c:v>
                </c:pt>
                <c:pt idx="511">
                  <c:v>41102</c:v>
                </c:pt>
                <c:pt idx="512">
                  <c:v>41103</c:v>
                </c:pt>
                <c:pt idx="513">
                  <c:v>41106</c:v>
                </c:pt>
                <c:pt idx="514">
                  <c:v>41107</c:v>
                </c:pt>
                <c:pt idx="515">
                  <c:v>41108</c:v>
                </c:pt>
                <c:pt idx="516">
                  <c:v>41109</c:v>
                </c:pt>
                <c:pt idx="517">
                  <c:v>41110</c:v>
                </c:pt>
                <c:pt idx="518">
                  <c:v>41113</c:v>
                </c:pt>
                <c:pt idx="519">
                  <c:v>41114</c:v>
                </c:pt>
                <c:pt idx="520">
                  <c:v>41115</c:v>
                </c:pt>
                <c:pt idx="521">
                  <c:v>41116</c:v>
                </c:pt>
                <c:pt idx="522">
                  <c:v>41117</c:v>
                </c:pt>
                <c:pt idx="523">
                  <c:v>41120</c:v>
                </c:pt>
                <c:pt idx="524">
                  <c:v>41121</c:v>
                </c:pt>
                <c:pt idx="525">
                  <c:v>41122</c:v>
                </c:pt>
                <c:pt idx="526">
                  <c:v>41123</c:v>
                </c:pt>
                <c:pt idx="527">
                  <c:v>41124</c:v>
                </c:pt>
                <c:pt idx="528">
                  <c:v>41127</c:v>
                </c:pt>
                <c:pt idx="529">
                  <c:v>41128</c:v>
                </c:pt>
                <c:pt idx="530">
                  <c:v>41129</c:v>
                </c:pt>
                <c:pt idx="531">
                  <c:v>41130</c:v>
                </c:pt>
                <c:pt idx="532">
                  <c:v>41131</c:v>
                </c:pt>
                <c:pt idx="533">
                  <c:v>41134</c:v>
                </c:pt>
                <c:pt idx="534">
                  <c:v>41135</c:v>
                </c:pt>
                <c:pt idx="535">
                  <c:v>41136</c:v>
                </c:pt>
                <c:pt idx="536">
                  <c:v>41137</c:v>
                </c:pt>
                <c:pt idx="537">
                  <c:v>41138</c:v>
                </c:pt>
                <c:pt idx="538">
                  <c:v>41141</c:v>
                </c:pt>
                <c:pt idx="539">
                  <c:v>41142</c:v>
                </c:pt>
                <c:pt idx="540">
                  <c:v>41143</c:v>
                </c:pt>
                <c:pt idx="541">
                  <c:v>41144</c:v>
                </c:pt>
                <c:pt idx="542">
                  <c:v>41145</c:v>
                </c:pt>
                <c:pt idx="543">
                  <c:v>41148</c:v>
                </c:pt>
                <c:pt idx="544">
                  <c:v>41149</c:v>
                </c:pt>
                <c:pt idx="545">
                  <c:v>41150</c:v>
                </c:pt>
                <c:pt idx="546">
                  <c:v>41151</c:v>
                </c:pt>
                <c:pt idx="547">
                  <c:v>41152</c:v>
                </c:pt>
                <c:pt idx="548">
                  <c:v>41155</c:v>
                </c:pt>
                <c:pt idx="549">
                  <c:v>41156</c:v>
                </c:pt>
                <c:pt idx="550">
                  <c:v>41157</c:v>
                </c:pt>
                <c:pt idx="551">
                  <c:v>41158</c:v>
                </c:pt>
                <c:pt idx="552">
                  <c:v>41159</c:v>
                </c:pt>
                <c:pt idx="553">
                  <c:v>41162</c:v>
                </c:pt>
                <c:pt idx="554">
                  <c:v>41163</c:v>
                </c:pt>
                <c:pt idx="555">
                  <c:v>41164</c:v>
                </c:pt>
                <c:pt idx="556">
                  <c:v>41165</c:v>
                </c:pt>
                <c:pt idx="557">
                  <c:v>41166</c:v>
                </c:pt>
                <c:pt idx="558">
                  <c:v>41169</c:v>
                </c:pt>
                <c:pt idx="559">
                  <c:v>41170</c:v>
                </c:pt>
                <c:pt idx="560">
                  <c:v>41171</c:v>
                </c:pt>
                <c:pt idx="561">
                  <c:v>41172</c:v>
                </c:pt>
                <c:pt idx="562">
                  <c:v>41173</c:v>
                </c:pt>
                <c:pt idx="563">
                  <c:v>41176</c:v>
                </c:pt>
                <c:pt idx="564">
                  <c:v>41177</c:v>
                </c:pt>
                <c:pt idx="565">
                  <c:v>41178</c:v>
                </c:pt>
                <c:pt idx="566">
                  <c:v>41179</c:v>
                </c:pt>
                <c:pt idx="567">
                  <c:v>41180</c:v>
                </c:pt>
                <c:pt idx="568">
                  <c:v>41183</c:v>
                </c:pt>
                <c:pt idx="569">
                  <c:v>41184</c:v>
                </c:pt>
                <c:pt idx="570">
                  <c:v>41185</c:v>
                </c:pt>
                <c:pt idx="571">
                  <c:v>41186</c:v>
                </c:pt>
                <c:pt idx="572">
                  <c:v>41187</c:v>
                </c:pt>
                <c:pt idx="573">
                  <c:v>41190</c:v>
                </c:pt>
                <c:pt idx="574">
                  <c:v>41191</c:v>
                </c:pt>
                <c:pt idx="575">
                  <c:v>41192</c:v>
                </c:pt>
                <c:pt idx="576">
                  <c:v>41193</c:v>
                </c:pt>
                <c:pt idx="577">
                  <c:v>41194</c:v>
                </c:pt>
                <c:pt idx="578">
                  <c:v>41197</c:v>
                </c:pt>
                <c:pt idx="579">
                  <c:v>41198</c:v>
                </c:pt>
                <c:pt idx="580">
                  <c:v>41199</c:v>
                </c:pt>
                <c:pt idx="581">
                  <c:v>41200</c:v>
                </c:pt>
                <c:pt idx="582">
                  <c:v>41201</c:v>
                </c:pt>
                <c:pt idx="583">
                  <c:v>41204</c:v>
                </c:pt>
                <c:pt idx="584">
                  <c:v>41205</c:v>
                </c:pt>
                <c:pt idx="585">
                  <c:v>41206</c:v>
                </c:pt>
                <c:pt idx="586">
                  <c:v>41207</c:v>
                </c:pt>
                <c:pt idx="587">
                  <c:v>41208</c:v>
                </c:pt>
                <c:pt idx="588">
                  <c:v>41211</c:v>
                </c:pt>
                <c:pt idx="589">
                  <c:v>41212</c:v>
                </c:pt>
                <c:pt idx="590">
                  <c:v>41213</c:v>
                </c:pt>
                <c:pt idx="591">
                  <c:v>41214</c:v>
                </c:pt>
                <c:pt idx="592">
                  <c:v>41215</c:v>
                </c:pt>
                <c:pt idx="593">
                  <c:v>41218</c:v>
                </c:pt>
                <c:pt idx="594">
                  <c:v>41219</c:v>
                </c:pt>
                <c:pt idx="595">
                  <c:v>41220</c:v>
                </c:pt>
                <c:pt idx="596">
                  <c:v>41221</c:v>
                </c:pt>
                <c:pt idx="597">
                  <c:v>41222</c:v>
                </c:pt>
                <c:pt idx="598">
                  <c:v>41225</c:v>
                </c:pt>
                <c:pt idx="599">
                  <c:v>41226</c:v>
                </c:pt>
                <c:pt idx="600">
                  <c:v>41227</c:v>
                </c:pt>
                <c:pt idx="601">
                  <c:v>41228</c:v>
                </c:pt>
                <c:pt idx="602">
                  <c:v>41229</c:v>
                </c:pt>
                <c:pt idx="603">
                  <c:v>41232</c:v>
                </c:pt>
                <c:pt idx="604">
                  <c:v>41233</c:v>
                </c:pt>
                <c:pt idx="605">
                  <c:v>41234</c:v>
                </c:pt>
                <c:pt idx="606">
                  <c:v>41235</c:v>
                </c:pt>
                <c:pt idx="607">
                  <c:v>41236</c:v>
                </c:pt>
                <c:pt idx="608">
                  <c:v>41239</c:v>
                </c:pt>
                <c:pt idx="609">
                  <c:v>41240</c:v>
                </c:pt>
                <c:pt idx="610">
                  <c:v>41241</c:v>
                </c:pt>
                <c:pt idx="611">
                  <c:v>41242</c:v>
                </c:pt>
                <c:pt idx="612">
                  <c:v>41243</c:v>
                </c:pt>
                <c:pt idx="613">
                  <c:v>41246</c:v>
                </c:pt>
                <c:pt idx="614">
                  <c:v>41247</c:v>
                </c:pt>
                <c:pt idx="615">
                  <c:v>41248</c:v>
                </c:pt>
                <c:pt idx="616">
                  <c:v>41249</c:v>
                </c:pt>
                <c:pt idx="617">
                  <c:v>41250</c:v>
                </c:pt>
                <c:pt idx="618">
                  <c:v>41253</c:v>
                </c:pt>
                <c:pt idx="619">
                  <c:v>41254</c:v>
                </c:pt>
                <c:pt idx="620">
                  <c:v>41255</c:v>
                </c:pt>
                <c:pt idx="621">
                  <c:v>41256</c:v>
                </c:pt>
                <c:pt idx="622">
                  <c:v>41257</c:v>
                </c:pt>
                <c:pt idx="623">
                  <c:v>41260</c:v>
                </c:pt>
                <c:pt idx="624">
                  <c:v>41261</c:v>
                </c:pt>
                <c:pt idx="625">
                  <c:v>41262</c:v>
                </c:pt>
                <c:pt idx="626">
                  <c:v>41263</c:v>
                </c:pt>
                <c:pt idx="627">
                  <c:v>41264</c:v>
                </c:pt>
                <c:pt idx="628">
                  <c:v>41267</c:v>
                </c:pt>
                <c:pt idx="629">
                  <c:v>41268</c:v>
                </c:pt>
                <c:pt idx="630">
                  <c:v>41269</c:v>
                </c:pt>
                <c:pt idx="631">
                  <c:v>41270</c:v>
                </c:pt>
                <c:pt idx="632">
                  <c:v>41271</c:v>
                </c:pt>
                <c:pt idx="633">
                  <c:v>41274</c:v>
                </c:pt>
                <c:pt idx="634">
                  <c:v>41275</c:v>
                </c:pt>
                <c:pt idx="635">
                  <c:v>41276</c:v>
                </c:pt>
                <c:pt idx="636">
                  <c:v>41277</c:v>
                </c:pt>
                <c:pt idx="637">
                  <c:v>41278</c:v>
                </c:pt>
                <c:pt idx="638">
                  <c:v>41281</c:v>
                </c:pt>
                <c:pt idx="639">
                  <c:v>41282</c:v>
                </c:pt>
                <c:pt idx="640">
                  <c:v>41283</c:v>
                </c:pt>
                <c:pt idx="641">
                  <c:v>41284</c:v>
                </c:pt>
                <c:pt idx="642">
                  <c:v>41285</c:v>
                </c:pt>
                <c:pt idx="643">
                  <c:v>41288</c:v>
                </c:pt>
                <c:pt idx="644">
                  <c:v>41289</c:v>
                </c:pt>
                <c:pt idx="645">
                  <c:v>41290</c:v>
                </c:pt>
                <c:pt idx="646">
                  <c:v>41291</c:v>
                </c:pt>
                <c:pt idx="647">
                  <c:v>41292</c:v>
                </c:pt>
                <c:pt idx="648">
                  <c:v>41295</c:v>
                </c:pt>
                <c:pt idx="649">
                  <c:v>41296</c:v>
                </c:pt>
                <c:pt idx="650">
                  <c:v>41297</c:v>
                </c:pt>
                <c:pt idx="651">
                  <c:v>41298</c:v>
                </c:pt>
                <c:pt idx="652">
                  <c:v>41299</c:v>
                </c:pt>
                <c:pt idx="653">
                  <c:v>41302</c:v>
                </c:pt>
                <c:pt idx="654">
                  <c:v>41303</c:v>
                </c:pt>
                <c:pt idx="655">
                  <c:v>41304</c:v>
                </c:pt>
                <c:pt idx="656">
                  <c:v>41305</c:v>
                </c:pt>
                <c:pt idx="657">
                  <c:v>41306</c:v>
                </c:pt>
                <c:pt idx="658">
                  <c:v>41309</c:v>
                </c:pt>
                <c:pt idx="659">
                  <c:v>41310</c:v>
                </c:pt>
                <c:pt idx="660">
                  <c:v>41311</c:v>
                </c:pt>
                <c:pt idx="661">
                  <c:v>41312</c:v>
                </c:pt>
                <c:pt idx="662">
                  <c:v>41313</c:v>
                </c:pt>
                <c:pt idx="663">
                  <c:v>41316</c:v>
                </c:pt>
                <c:pt idx="664">
                  <c:v>41317</c:v>
                </c:pt>
                <c:pt idx="665">
                  <c:v>41318</c:v>
                </c:pt>
                <c:pt idx="666">
                  <c:v>41319</c:v>
                </c:pt>
                <c:pt idx="667">
                  <c:v>41320</c:v>
                </c:pt>
                <c:pt idx="668">
                  <c:v>41323</c:v>
                </c:pt>
                <c:pt idx="669">
                  <c:v>41324</c:v>
                </c:pt>
                <c:pt idx="670">
                  <c:v>41325</c:v>
                </c:pt>
                <c:pt idx="671">
                  <c:v>41326</c:v>
                </c:pt>
                <c:pt idx="672">
                  <c:v>41327</c:v>
                </c:pt>
                <c:pt idx="673">
                  <c:v>41330</c:v>
                </c:pt>
                <c:pt idx="674">
                  <c:v>41331</c:v>
                </c:pt>
                <c:pt idx="675">
                  <c:v>41332</c:v>
                </c:pt>
                <c:pt idx="676">
                  <c:v>41333</c:v>
                </c:pt>
                <c:pt idx="677">
                  <c:v>41334</c:v>
                </c:pt>
                <c:pt idx="678">
                  <c:v>41337</c:v>
                </c:pt>
                <c:pt idx="679">
                  <c:v>41338</c:v>
                </c:pt>
                <c:pt idx="680">
                  <c:v>41339</c:v>
                </c:pt>
                <c:pt idx="681">
                  <c:v>41340</c:v>
                </c:pt>
                <c:pt idx="682">
                  <c:v>41341</c:v>
                </c:pt>
                <c:pt idx="683">
                  <c:v>41344</c:v>
                </c:pt>
                <c:pt idx="684">
                  <c:v>41345</c:v>
                </c:pt>
                <c:pt idx="685">
                  <c:v>41346</c:v>
                </c:pt>
                <c:pt idx="686">
                  <c:v>41347</c:v>
                </c:pt>
                <c:pt idx="687">
                  <c:v>41348</c:v>
                </c:pt>
                <c:pt idx="688">
                  <c:v>41351</c:v>
                </c:pt>
                <c:pt idx="689">
                  <c:v>41352</c:v>
                </c:pt>
                <c:pt idx="690">
                  <c:v>41353</c:v>
                </c:pt>
                <c:pt idx="691">
                  <c:v>41354</c:v>
                </c:pt>
                <c:pt idx="692">
                  <c:v>41355</c:v>
                </c:pt>
                <c:pt idx="693">
                  <c:v>41358</c:v>
                </c:pt>
                <c:pt idx="694">
                  <c:v>41359</c:v>
                </c:pt>
                <c:pt idx="695">
                  <c:v>41360</c:v>
                </c:pt>
                <c:pt idx="696">
                  <c:v>41361</c:v>
                </c:pt>
                <c:pt idx="697">
                  <c:v>41362</c:v>
                </c:pt>
                <c:pt idx="698">
                  <c:v>41365</c:v>
                </c:pt>
                <c:pt idx="699">
                  <c:v>41366</c:v>
                </c:pt>
                <c:pt idx="700">
                  <c:v>41367</c:v>
                </c:pt>
                <c:pt idx="701">
                  <c:v>41368</c:v>
                </c:pt>
                <c:pt idx="702">
                  <c:v>41369</c:v>
                </c:pt>
                <c:pt idx="703">
                  <c:v>41372</c:v>
                </c:pt>
                <c:pt idx="704">
                  <c:v>41373</c:v>
                </c:pt>
                <c:pt idx="705">
                  <c:v>41374</c:v>
                </c:pt>
                <c:pt idx="706">
                  <c:v>41375</c:v>
                </c:pt>
                <c:pt idx="707">
                  <c:v>41376</c:v>
                </c:pt>
                <c:pt idx="708">
                  <c:v>41379</c:v>
                </c:pt>
                <c:pt idx="709">
                  <c:v>41380</c:v>
                </c:pt>
                <c:pt idx="710">
                  <c:v>41381</c:v>
                </c:pt>
                <c:pt idx="711">
                  <c:v>41382</c:v>
                </c:pt>
                <c:pt idx="712">
                  <c:v>41383</c:v>
                </c:pt>
                <c:pt idx="713">
                  <c:v>41386</c:v>
                </c:pt>
                <c:pt idx="714">
                  <c:v>41387</c:v>
                </c:pt>
                <c:pt idx="715">
                  <c:v>41388</c:v>
                </c:pt>
                <c:pt idx="716">
                  <c:v>41389</c:v>
                </c:pt>
                <c:pt idx="717">
                  <c:v>41390</c:v>
                </c:pt>
                <c:pt idx="718">
                  <c:v>41393</c:v>
                </c:pt>
                <c:pt idx="719">
                  <c:v>41394</c:v>
                </c:pt>
                <c:pt idx="720">
                  <c:v>41395</c:v>
                </c:pt>
                <c:pt idx="721">
                  <c:v>41396</c:v>
                </c:pt>
                <c:pt idx="722">
                  <c:v>41397</c:v>
                </c:pt>
                <c:pt idx="723">
                  <c:v>41400</c:v>
                </c:pt>
                <c:pt idx="724">
                  <c:v>41401</c:v>
                </c:pt>
                <c:pt idx="725">
                  <c:v>41402</c:v>
                </c:pt>
                <c:pt idx="726">
                  <c:v>41403</c:v>
                </c:pt>
                <c:pt idx="727">
                  <c:v>41404</c:v>
                </c:pt>
                <c:pt idx="728">
                  <c:v>41407</c:v>
                </c:pt>
                <c:pt idx="729">
                  <c:v>41408</c:v>
                </c:pt>
                <c:pt idx="730">
                  <c:v>41409</c:v>
                </c:pt>
                <c:pt idx="731">
                  <c:v>41410</c:v>
                </c:pt>
                <c:pt idx="732">
                  <c:v>41411</c:v>
                </c:pt>
                <c:pt idx="733">
                  <c:v>41414</c:v>
                </c:pt>
                <c:pt idx="734">
                  <c:v>41415</c:v>
                </c:pt>
                <c:pt idx="735">
                  <c:v>41416</c:v>
                </c:pt>
                <c:pt idx="736">
                  <c:v>41417</c:v>
                </c:pt>
                <c:pt idx="737">
                  <c:v>41418</c:v>
                </c:pt>
                <c:pt idx="738">
                  <c:v>41421</c:v>
                </c:pt>
                <c:pt idx="739">
                  <c:v>41422</c:v>
                </c:pt>
                <c:pt idx="740">
                  <c:v>41423</c:v>
                </c:pt>
                <c:pt idx="741">
                  <c:v>41424</c:v>
                </c:pt>
                <c:pt idx="742">
                  <c:v>41425</c:v>
                </c:pt>
                <c:pt idx="743">
                  <c:v>41428</c:v>
                </c:pt>
                <c:pt idx="744">
                  <c:v>41429</c:v>
                </c:pt>
                <c:pt idx="745">
                  <c:v>41430</c:v>
                </c:pt>
                <c:pt idx="746">
                  <c:v>41431</c:v>
                </c:pt>
                <c:pt idx="747">
                  <c:v>41432</c:v>
                </c:pt>
                <c:pt idx="748">
                  <c:v>41435</c:v>
                </c:pt>
                <c:pt idx="749">
                  <c:v>41436</c:v>
                </c:pt>
                <c:pt idx="750">
                  <c:v>41437</c:v>
                </c:pt>
                <c:pt idx="751">
                  <c:v>41438</c:v>
                </c:pt>
                <c:pt idx="752">
                  <c:v>41439</c:v>
                </c:pt>
                <c:pt idx="753">
                  <c:v>41442</c:v>
                </c:pt>
                <c:pt idx="754">
                  <c:v>41443</c:v>
                </c:pt>
                <c:pt idx="755">
                  <c:v>41444</c:v>
                </c:pt>
                <c:pt idx="756">
                  <c:v>41445</c:v>
                </c:pt>
                <c:pt idx="757">
                  <c:v>41446</c:v>
                </c:pt>
                <c:pt idx="758">
                  <c:v>41449</c:v>
                </c:pt>
                <c:pt idx="759">
                  <c:v>41450</c:v>
                </c:pt>
                <c:pt idx="760">
                  <c:v>41451</c:v>
                </c:pt>
                <c:pt idx="761">
                  <c:v>41452</c:v>
                </c:pt>
                <c:pt idx="762">
                  <c:v>41453</c:v>
                </c:pt>
                <c:pt idx="763">
                  <c:v>41456</c:v>
                </c:pt>
                <c:pt idx="764">
                  <c:v>41457</c:v>
                </c:pt>
                <c:pt idx="765">
                  <c:v>41458</c:v>
                </c:pt>
                <c:pt idx="766">
                  <c:v>41459</c:v>
                </c:pt>
                <c:pt idx="767">
                  <c:v>41460</c:v>
                </c:pt>
                <c:pt idx="768">
                  <c:v>41463</c:v>
                </c:pt>
                <c:pt idx="769">
                  <c:v>41464</c:v>
                </c:pt>
                <c:pt idx="770">
                  <c:v>41465</c:v>
                </c:pt>
                <c:pt idx="771">
                  <c:v>41466</c:v>
                </c:pt>
                <c:pt idx="772">
                  <c:v>41467</c:v>
                </c:pt>
                <c:pt idx="773">
                  <c:v>41470</c:v>
                </c:pt>
                <c:pt idx="774">
                  <c:v>41471</c:v>
                </c:pt>
                <c:pt idx="775">
                  <c:v>41472</c:v>
                </c:pt>
                <c:pt idx="776">
                  <c:v>41473</c:v>
                </c:pt>
                <c:pt idx="777">
                  <c:v>41474</c:v>
                </c:pt>
                <c:pt idx="778">
                  <c:v>41477</c:v>
                </c:pt>
                <c:pt idx="779">
                  <c:v>41478</c:v>
                </c:pt>
                <c:pt idx="780">
                  <c:v>41479</c:v>
                </c:pt>
                <c:pt idx="781">
                  <c:v>41480</c:v>
                </c:pt>
                <c:pt idx="782">
                  <c:v>41481</c:v>
                </c:pt>
                <c:pt idx="783">
                  <c:v>41484</c:v>
                </c:pt>
                <c:pt idx="784">
                  <c:v>41485</c:v>
                </c:pt>
                <c:pt idx="785">
                  <c:v>41486</c:v>
                </c:pt>
                <c:pt idx="786">
                  <c:v>41487</c:v>
                </c:pt>
                <c:pt idx="787">
                  <c:v>41488</c:v>
                </c:pt>
                <c:pt idx="788">
                  <c:v>41491</c:v>
                </c:pt>
                <c:pt idx="789">
                  <c:v>41492</c:v>
                </c:pt>
                <c:pt idx="790">
                  <c:v>41493</c:v>
                </c:pt>
                <c:pt idx="791">
                  <c:v>41494</c:v>
                </c:pt>
                <c:pt idx="792">
                  <c:v>41495</c:v>
                </c:pt>
                <c:pt idx="793">
                  <c:v>41498</c:v>
                </c:pt>
                <c:pt idx="794">
                  <c:v>41499</c:v>
                </c:pt>
                <c:pt idx="795">
                  <c:v>41500</c:v>
                </c:pt>
                <c:pt idx="796">
                  <c:v>41501</c:v>
                </c:pt>
                <c:pt idx="797">
                  <c:v>41502</c:v>
                </c:pt>
                <c:pt idx="798">
                  <c:v>41505</c:v>
                </c:pt>
                <c:pt idx="799">
                  <c:v>41506</c:v>
                </c:pt>
                <c:pt idx="800">
                  <c:v>41507</c:v>
                </c:pt>
                <c:pt idx="801">
                  <c:v>41508</c:v>
                </c:pt>
                <c:pt idx="802">
                  <c:v>41509</c:v>
                </c:pt>
                <c:pt idx="803">
                  <c:v>41512</c:v>
                </c:pt>
                <c:pt idx="804">
                  <c:v>41513</c:v>
                </c:pt>
                <c:pt idx="805">
                  <c:v>41514</c:v>
                </c:pt>
                <c:pt idx="806">
                  <c:v>41515</c:v>
                </c:pt>
                <c:pt idx="807">
                  <c:v>41516</c:v>
                </c:pt>
                <c:pt idx="808">
                  <c:v>41519</c:v>
                </c:pt>
                <c:pt idx="809">
                  <c:v>41520</c:v>
                </c:pt>
                <c:pt idx="810">
                  <c:v>41521</c:v>
                </c:pt>
                <c:pt idx="811">
                  <c:v>41522</c:v>
                </c:pt>
                <c:pt idx="812">
                  <c:v>41523</c:v>
                </c:pt>
                <c:pt idx="813">
                  <c:v>41526</c:v>
                </c:pt>
                <c:pt idx="814">
                  <c:v>41527</c:v>
                </c:pt>
                <c:pt idx="815">
                  <c:v>41528</c:v>
                </c:pt>
                <c:pt idx="816">
                  <c:v>41529</c:v>
                </c:pt>
                <c:pt idx="817">
                  <c:v>41530</c:v>
                </c:pt>
                <c:pt idx="818">
                  <c:v>41533</c:v>
                </c:pt>
                <c:pt idx="819">
                  <c:v>41534</c:v>
                </c:pt>
                <c:pt idx="820">
                  <c:v>41535</c:v>
                </c:pt>
                <c:pt idx="821">
                  <c:v>41536</c:v>
                </c:pt>
                <c:pt idx="822">
                  <c:v>41537</c:v>
                </c:pt>
                <c:pt idx="823">
                  <c:v>41540</c:v>
                </c:pt>
                <c:pt idx="824">
                  <c:v>41541</c:v>
                </c:pt>
                <c:pt idx="825">
                  <c:v>41542</c:v>
                </c:pt>
                <c:pt idx="826">
                  <c:v>41543</c:v>
                </c:pt>
                <c:pt idx="827">
                  <c:v>41544</c:v>
                </c:pt>
                <c:pt idx="828">
                  <c:v>41547</c:v>
                </c:pt>
                <c:pt idx="829">
                  <c:v>41548</c:v>
                </c:pt>
                <c:pt idx="830">
                  <c:v>41549</c:v>
                </c:pt>
                <c:pt idx="831">
                  <c:v>41550</c:v>
                </c:pt>
                <c:pt idx="832">
                  <c:v>41551</c:v>
                </c:pt>
                <c:pt idx="833">
                  <c:v>41554</c:v>
                </c:pt>
                <c:pt idx="834">
                  <c:v>41555</c:v>
                </c:pt>
                <c:pt idx="835">
                  <c:v>41556</c:v>
                </c:pt>
                <c:pt idx="836">
                  <c:v>41557</c:v>
                </c:pt>
                <c:pt idx="837">
                  <c:v>41558</c:v>
                </c:pt>
                <c:pt idx="838">
                  <c:v>41561</c:v>
                </c:pt>
                <c:pt idx="839">
                  <c:v>41562</c:v>
                </c:pt>
                <c:pt idx="840">
                  <c:v>41563</c:v>
                </c:pt>
                <c:pt idx="841">
                  <c:v>41564</c:v>
                </c:pt>
                <c:pt idx="842">
                  <c:v>41565</c:v>
                </c:pt>
                <c:pt idx="843">
                  <c:v>41568</c:v>
                </c:pt>
                <c:pt idx="844">
                  <c:v>41569</c:v>
                </c:pt>
                <c:pt idx="845">
                  <c:v>41570</c:v>
                </c:pt>
                <c:pt idx="846">
                  <c:v>41571</c:v>
                </c:pt>
                <c:pt idx="847">
                  <c:v>41572</c:v>
                </c:pt>
                <c:pt idx="848">
                  <c:v>41575</c:v>
                </c:pt>
                <c:pt idx="849">
                  <c:v>41576</c:v>
                </c:pt>
                <c:pt idx="850">
                  <c:v>41577</c:v>
                </c:pt>
                <c:pt idx="851">
                  <c:v>41578</c:v>
                </c:pt>
                <c:pt idx="852">
                  <c:v>41579</c:v>
                </c:pt>
                <c:pt idx="853">
                  <c:v>41582</c:v>
                </c:pt>
                <c:pt idx="854">
                  <c:v>41583</c:v>
                </c:pt>
                <c:pt idx="855">
                  <c:v>41584</c:v>
                </c:pt>
                <c:pt idx="856">
                  <c:v>41585</c:v>
                </c:pt>
                <c:pt idx="857">
                  <c:v>41586</c:v>
                </c:pt>
                <c:pt idx="858">
                  <c:v>41589</c:v>
                </c:pt>
                <c:pt idx="859">
                  <c:v>41590</c:v>
                </c:pt>
                <c:pt idx="860">
                  <c:v>41591</c:v>
                </c:pt>
                <c:pt idx="861">
                  <c:v>41592</c:v>
                </c:pt>
                <c:pt idx="862">
                  <c:v>41593</c:v>
                </c:pt>
                <c:pt idx="863">
                  <c:v>41596</c:v>
                </c:pt>
                <c:pt idx="864">
                  <c:v>41597</c:v>
                </c:pt>
                <c:pt idx="865">
                  <c:v>41598</c:v>
                </c:pt>
                <c:pt idx="866">
                  <c:v>41599</c:v>
                </c:pt>
                <c:pt idx="867">
                  <c:v>41600</c:v>
                </c:pt>
                <c:pt idx="868">
                  <c:v>41603</c:v>
                </c:pt>
                <c:pt idx="869">
                  <c:v>41604</c:v>
                </c:pt>
                <c:pt idx="870">
                  <c:v>41605</c:v>
                </c:pt>
                <c:pt idx="871">
                  <c:v>41606</c:v>
                </c:pt>
                <c:pt idx="872">
                  <c:v>41607</c:v>
                </c:pt>
                <c:pt idx="873">
                  <c:v>41610</c:v>
                </c:pt>
                <c:pt idx="874">
                  <c:v>41611</c:v>
                </c:pt>
                <c:pt idx="875">
                  <c:v>41612</c:v>
                </c:pt>
                <c:pt idx="876">
                  <c:v>41613</c:v>
                </c:pt>
                <c:pt idx="877">
                  <c:v>41614</c:v>
                </c:pt>
                <c:pt idx="878">
                  <c:v>41617</c:v>
                </c:pt>
                <c:pt idx="879">
                  <c:v>41618</c:v>
                </c:pt>
                <c:pt idx="880">
                  <c:v>41619</c:v>
                </c:pt>
                <c:pt idx="881">
                  <c:v>41620</c:v>
                </c:pt>
                <c:pt idx="882">
                  <c:v>41621</c:v>
                </c:pt>
                <c:pt idx="883">
                  <c:v>41624</c:v>
                </c:pt>
                <c:pt idx="884">
                  <c:v>41625</c:v>
                </c:pt>
                <c:pt idx="885">
                  <c:v>41626</c:v>
                </c:pt>
                <c:pt idx="886">
                  <c:v>41627</c:v>
                </c:pt>
                <c:pt idx="887">
                  <c:v>41628</c:v>
                </c:pt>
                <c:pt idx="888">
                  <c:v>41631</c:v>
                </c:pt>
                <c:pt idx="889">
                  <c:v>41632</c:v>
                </c:pt>
                <c:pt idx="890">
                  <c:v>41633</c:v>
                </c:pt>
                <c:pt idx="891">
                  <c:v>41634</c:v>
                </c:pt>
                <c:pt idx="892">
                  <c:v>41635</c:v>
                </c:pt>
                <c:pt idx="893">
                  <c:v>41638</c:v>
                </c:pt>
                <c:pt idx="894">
                  <c:v>41639</c:v>
                </c:pt>
                <c:pt idx="895">
                  <c:v>41640</c:v>
                </c:pt>
                <c:pt idx="896">
                  <c:v>41641</c:v>
                </c:pt>
                <c:pt idx="897">
                  <c:v>41642</c:v>
                </c:pt>
                <c:pt idx="898">
                  <c:v>41645</c:v>
                </c:pt>
                <c:pt idx="899">
                  <c:v>41646</c:v>
                </c:pt>
                <c:pt idx="900">
                  <c:v>41647</c:v>
                </c:pt>
                <c:pt idx="901">
                  <c:v>41648</c:v>
                </c:pt>
                <c:pt idx="902">
                  <c:v>41649</c:v>
                </c:pt>
                <c:pt idx="903">
                  <c:v>41652</c:v>
                </c:pt>
                <c:pt idx="904">
                  <c:v>41653</c:v>
                </c:pt>
                <c:pt idx="905">
                  <c:v>41654</c:v>
                </c:pt>
                <c:pt idx="906">
                  <c:v>41655</c:v>
                </c:pt>
                <c:pt idx="907">
                  <c:v>41656</c:v>
                </c:pt>
                <c:pt idx="908">
                  <c:v>41659</c:v>
                </c:pt>
                <c:pt idx="909">
                  <c:v>41660</c:v>
                </c:pt>
                <c:pt idx="910">
                  <c:v>41661</c:v>
                </c:pt>
                <c:pt idx="911">
                  <c:v>41662</c:v>
                </c:pt>
                <c:pt idx="912">
                  <c:v>41663</c:v>
                </c:pt>
                <c:pt idx="913">
                  <c:v>41666</c:v>
                </c:pt>
                <c:pt idx="914">
                  <c:v>41667</c:v>
                </c:pt>
                <c:pt idx="915">
                  <c:v>41668</c:v>
                </c:pt>
                <c:pt idx="916">
                  <c:v>41669</c:v>
                </c:pt>
                <c:pt idx="917">
                  <c:v>41670</c:v>
                </c:pt>
                <c:pt idx="918">
                  <c:v>41673</c:v>
                </c:pt>
                <c:pt idx="919">
                  <c:v>41674</c:v>
                </c:pt>
                <c:pt idx="920">
                  <c:v>41675</c:v>
                </c:pt>
                <c:pt idx="921">
                  <c:v>41676</c:v>
                </c:pt>
                <c:pt idx="922">
                  <c:v>41677</c:v>
                </c:pt>
                <c:pt idx="923">
                  <c:v>41680</c:v>
                </c:pt>
                <c:pt idx="924">
                  <c:v>41681</c:v>
                </c:pt>
                <c:pt idx="925">
                  <c:v>41682</c:v>
                </c:pt>
                <c:pt idx="926">
                  <c:v>41683</c:v>
                </c:pt>
                <c:pt idx="927">
                  <c:v>41684</c:v>
                </c:pt>
                <c:pt idx="928">
                  <c:v>41687</c:v>
                </c:pt>
                <c:pt idx="929">
                  <c:v>41688</c:v>
                </c:pt>
                <c:pt idx="930">
                  <c:v>41689</c:v>
                </c:pt>
                <c:pt idx="931">
                  <c:v>41690</c:v>
                </c:pt>
                <c:pt idx="932">
                  <c:v>41691</c:v>
                </c:pt>
                <c:pt idx="933">
                  <c:v>41694</c:v>
                </c:pt>
                <c:pt idx="934">
                  <c:v>41695</c:v>
                </c:pt>
                <c:pt idx="935">
                  <c:v>41696</c:v>
                </c:pt>
                <c:pt idx="936">
                  <c:v>41697</c:v>
                </c:pt>
                <c:pt idx="937">
                  <c:v>41698</c:v>
                </c:pt>
                <c:pt idx="938">
                  <c:v>41701</c:v>
                </c:pt>
                <c:pt idx="939">
                  <c:v>41702</c:v>
                </c:pt>
                <c:pt idx="940">
                  <c:v>41703</c:v>
                </c:pt>
                <c:pt idx="941">
                  <c:v>41704</c:v>
                </c:pt>
                <c:pt idx="942">
                  <c:v>41705</c:v>
                </c:pt>
                <c:pt idx="943">
                  <c:v>41708</c:v>
                </c:pt>
                <c:pt idx="944">
                  <c:v>41709</c:v>
                </c:pt>
                <c:pt idx="945">
                  <c:v>41710</c:v>
                </c:pt>
                <c:pt idx="946">
                  <c:v>41711</c:v>
                </c:pt>
                <c:pt idx="947">
                  <c:v>41712</c:v>
                </c:pt>
                <c:pt idx="948">
                  <c:v>41715</c:v>
                </c:pt>
                <c:pt idx="949">
                  <c:v>41716</c:v>
                </c:pt>
                <c:pt idx="950">
                  <c:v>41717</c:v>
                </c:pt>
                <c:pt idx="951">
                  <c:v>41718</c:v>
                </c:pt>
                <c:pt idx="952">
                  <c:v>41719</c:v>
                </c:pt>
                <c:pt idx="953">
                  <c:v>41722</c:v>
                </c:pt>
                <c:pt idx="954">
                  <c:v>41723</c:v>
                </c:pt>
                <c:pt idx="955">
                  <c:v>41724</c:v>
                </c:pt>
                <c:pt idx="956">
                  <c:v>41725</c:v>
                </c:pt>
                <c:pt idx="957">
                  <c:v>41726</c:v>
                </c:pt>
                <c:pt idx="958">
                  <c:v>41729</c:v>
                </c:pt>
                <c:pt idx="959">
                  <c:v>41730</c:v>
                </c:pt>
                <c:pt idx="960">
                  <c:v>41731</c:v>
                </c:pt>
                <c:pt idx="961">
                  <c:v>41732</c:v>
                </c:pt>
                <c:pt idx="962">
                  <c:v>41733</c:v>
                </c:pt>
                <c:pt idx="963">
                  <c:v>41736</c:v>
                </c:pt>
                <c:pt idx="964">
                  <c:v>41737</c:v>
                </c:pt>
                <c:pt idx="965">
                  <c:v>41738</c:v>
                </c:pt>
                <c:pt idx="966">
                  <c:v>41739</c:v>
                </c:pt>
                <c:pt idx="967">
                  <c:v>41740</c:v>
                </c:pt>
                <c:pt idx="968">
                  <c:v>41743</c:v>
                </c:pt>
                <c:pt idx="969">
                  <c:v>41744</c:v>
                </c:pt>
                <c:pt idx="970">
                  <c:v>41745</c:v>
                </c:pt>
                <c:pt idx="971">
                  <c:v>41746</c:v>
                </c:pt>
                <c:pt idx="972">
                  <c:v>41747</c:v>
                </c:pt>
                <c:pt idx="973">
                  <c:v>41750</c:v>
                </c:pt>
                <c:pt idx="974">
                  <c:v>41751</c:v>
                </c:pt>
                <c:pt idx="975">
                  <c:v>41752</c:v>
                </c:pt>
                <c:pt idx="976">
                  <c:v>41753</c:v>
                </c:pt>
                <c:pt idx="977">
                  <c:v>41754</c:v>
                </c:pt>
                <c:pt idx="978">
                  <c:v>41757</c:v>
                </c:pt>
                <c:pt idx="979">
                  <c:v>41758</c:v>
                </c:pt>
                <c:pt idx="980">
                  <c:v>41759</c:v>
                </c:pt>
                <c:pt idx="981">
                  <c:v>41760</c:v>
                </c:pt>
                <c:pt idx="982">
                  <c:v>41761</c:v>
                </c:pt>
                <c:pt idx="983">
                  <c:v>41764</c:v>
                </c:pt>
                <c:pt idx="984">
                  <c:v>41765</c:v>
                </c:pt>
                <c:pt idx="985">
                  <c:v>41766</c:v>
                </c:pt>
                <c:pt idx="986">
                  <c:v>41767</c:v>
                </c:pt>
                <c:pt idx="987">
                  <c:v>41768</c:v>
                </c:pt>
                <c:pt idx="988">
                  <c:v>41771</c:v>
                </c:pt>
                <c:pt idx="989">
                  <c:v>41772</c:v>
                </c:pt>
                <c:pt idx="990">
                  <c:v>41773</c:v>
                </c:pt>
                <c:pt idx="991">
                  <c:v>41774</c:v>
                </c:pt>
                <c:pt idx="992">
                  <c:v>41775</c:v>
                </c:pt>
                <c:pt idx="993">
                  <c:v>41778</c:v>
                </c:pt>
                <c:pt idx="994">
                  <c:v>41779</c:v>
                </c:pt>
                <c:pt idx="995">
                  <c:v>41780</c:v>
                </c:pt>
                <c:pt idx="996">
                  <c:v>41781</c:v>
                </c:pt>
                <c:pt idx="997">
                  <c:v>41782</c:v>
                </c:pt>
                <c:pt idx="998">
                  <c:v>41785</c:v>
                </c:pt>
                <c:pt idx="999">
                  <c:v>41786</c:v>
                </c:pt>
                <c:pt idx="1000">
                  <c:v>41787</c:v>
                </c:pt>
                <c:pt idx="1001">
                  <c:v>41788</c:v>
                </c:pt>
                <c:pt idx="1002">
                  <c:v>41789</c:v>
                </c:pt>
                <c:pt idx="1003">
                  <c:v>41792</c:v>
                </c:pt>
                <c:pt idx="1004">
                  <c:v>41793</c:v>
                </c:pt>
                <c:pt idx="1005">
                  <c:v>41794</c:v>
                </c:pt>
                <c:pt idx="1006">
                  <c:v>41795</c:v>
                </c:pt>
                <c:pt idx="1007">
                  <c:v>41796</c:v>
                </c:pt>
                <c:pt idx="1008">
                  <c:v>41799</c:v>
                </c:pt>
                <c:pt idx="1009">
                  <c:v>41800</c:v>
                </c:pt>
                <c:pt idx="1010">
                  <c:v>41801</c:v>
                </c:pt>
                <c:pt idx="1011">
                  <c:v>41802</c:v>
                </c:pt>
                <c:pt idx="1012">
                  <c:v>41803</c:v>
                </c:pt>
                <c:pt idx="1013">
                  <c:v>41806</c:v>
                </c:pt>
                <c:pt idx="1014">
                  <c:v>41807</c:v>
                </c:pt>
                <c:pt idx="1015">
                  <c:v>41808</c:v>
                </c:pt>
                <c:pt idx="1016">
                  <c:v>41809</c:v>
                </c:pt>
                <c:pt idx="1017">
                  <c:v>41810</c:v>
                </c:pt>
                <c:pt idx="1018">
                  <c:v>41813</c:v>
                </c:pt>
                <c:pt idx="1019">
                  <c:v>41814</c:v>
                </c:pt>
                <c:pt idx="1020">
                  <c:v>41815</c:v>
                </c:pt>
                <c:pt idx="1021">
                  <c:v>41816</c:v>
                </c:pt>
                <c:pt idx="1022">
                  <c:v>41817</c:v>
                </c:pt>
                <c:pt idx="1023">
                  <c:v>41820</c:v>
                </c:pt>
                <c:pt idx="1024">
                  <c:v>41821</c:v>
                </c:pt>
                <c:pt idx="1025">
                  <c:v>41822</c:v>
                </c:pt>
                <c:pt idx="1026">
                  <c:v>41823</c:v>
                </c:pt>
                <c:pt idx="1027">
                  <c:v>41824</c:v>
                </c:pt>
                <c:pt idx="1028">
                  <c:v>41827</c:v>
                </c:pt>
                <c:pt idx="1029">
                  <c:v>41828</c:v>
                </c:pt>
                <c:pt idx="1030">
                  <c:v>41829</c:v>
                </c:pt>
                <c:pt idx="1031">
                  <c:v>41830</c:v>
                </c:pt>
                <c:pt idx="1032">
                  <c:v>41831</c:v>
                </c:pt>
                <c:pt idx="1033">
                  <c:v>41834</c:v>
                </c:pt>
                <c:pt idx="1034">
                  <c:v>41835</c:v>
                </c:pt>
                <c:pt idx="1035">
                  <c:v>41836</c:v>
                </c:pt>
                <c:pt idx="1036">
                  <c:v>41837</c:v>
                </c:pt>
                <c:pt idx="1037">
                  <c:v>41838</c:v>
                </c:pt>
                <c:pt idx="1038">
                  <c:v>41841</c:v>
                </c:pt>
                <c:pt idx="1039">
                  <c:v>41842</c:v>
                </c:pt>
                <c:pt idx="1040">
                  <c:v>41843</c:v>
                </c:pt>
                <c:pt idx="1041">
                  <c:v>41844</c:v>
                </c:pt>
                <c:pt idx="1042">
                  <c:v>41845</c:v>
                </c:pt>
                <c:pt idx="1043">
                  <c:v>41848</c:v>
                </c:pt>
                <c:pt idx="1044">
                  <c:v>41849</c:v>
                </c:pt>
                <c:pt idx="1045">
                  <c:v>41850</c:v>
                </c:pt>
                <c:pt idx="1046">
                  <c:v>41851</c:v>
                </c:pt>
                <c:pt idx="1047">
                  <c:v>41852</c:v>
                </c:pt>
                <c:pt idx="1048">
                  <c:v>41855</c:v>
                </c:pt>
                <c:pt idx="1049">
                  <c:v>41856</c:v>
                </c:pt>
                <c:pt idx="1050">
                  <c:v>41857</c:v>
                </c:pt>
                <c:pt idx="1051">
                  <c:v>41858</c:v>
                </c:pt>
                <c:pt idx="1052">
                  <c:v>41859</c:v>
                </c:pt>
                <c:pt idx="1053">
                  <c:v>41862</c:v>
                </c:pt>
                <c:pt idx="1054">
                  <c:v>41863</c:v>
                </c:pt>
                <c:pt idx="1055">
                  <c:v>41864</c:v>
                </c:pt>
                <c:pt idx="1056">
                  <c:v>41865</c:v>
                </c:pt>
                <c:pt idx="1057">
                  <c:v>41866</c:v>
                </c:pt>
                <c:pt idx="1058">
                  <c:v>41869</c:v>
                </c:pt>
                <c:pt idx="1059">
                  <c:v>41870</c:v>
                </c:pt>
                <c:pt idx="1060">
                  <c:v>41871</c:v>
                </c:pt>
                <c:pt idx="1061">
                  <c:v>41872</c:v>
                </c:pt>
                <c:pt idx="1062">
                  <c:v>41873</c:v>
                </c:pt>
                <c:pt idx="1063">
                  <c:v>41876</c:v>
                </c:pt>
                <c:pt idx="1064">
                  <c:v>41877</c:v>
                </c:pt>
                <c:pt idx="1065">
                  <c:v>41878</c:v>
                </c:pt>
                <c:pt idx="1066">
                  <c:v>41879</c:v>
                </c:pt>
                <c:pt idx="1067">
                  <c:v>41880</c:v>
                </c:pt>
                <c:pt idx="1068">
                  <c:v>41883</c:v>
                </c:pt>
                <c:pt idx="1069">
                  <c:v>41884</c:v>
                </c:pt>
                <c:pt idx="1070">
                  <c:v>41885</c:v>
                </c:pt>
                <c:pt idx="1071">
                  <c:v>41886</c:v>
                </c:pt>
                <c:pt idx="1072">
                  <c:v>41887</c:v>
                </c:pt>
                <c:pt idx="1073">
                  <c:v>41890</c:v>
                </c:pt>
                <c:pt idx="1074">
                  <c:v>41891</c:v>
                </c:pt>
                <c:pt idx="1075">
                  <c:v>41892</c:v>
                </c:pt>
                <c:pt idx="1076">
                  <c:v>41893</c:v>
                </c:pt>
                <c:pt idx="1077">
                  <c:v>41894</c:v>
                </c:pt>
                <c:pt idx="1078">
                  <c:v>41897</c:v>
                </c:pt>
                <c:pt idx="1079">
                  <c:v>41898</c:v>
                </c:pt>
                <c:pt idx="1080">
                  <c:v>41899</c:v>
                </c:pt>
                <c:pt idx="1081">
                  <c:v>41900</c:v>
                </c:pt>
                <c:pt idx="1082">
                  <c:v>41901</c:v>
                </c:pt>
                <c:pt idx="1083">
                  <c:v>41904</c:v>
                </c:pt>
                <c:pt idx="1084">
                  <c:v>41905</c:v>
                </c:pt>
                <c:pt idx="1085">
                  <c:v>41906</c:v>
                </c:pt>
                <c:pt idx="1086">
                  <c:v>41907</c:v>
                </c:pt>
                <c:pt idx="1087">
                  <c:v>41908</c:v>
                </c:pt>
                <c:pt idx="1088">
                  <c:v>41911</c:v>
                </c:pt>
                <c:pt idx="1089">
                  <c:v>41912</c:v>
                </c:pt>
                <c:pt idx="1090">
                  <c:v>41913</c:v>
                </c:pt>
                <c:pt idx="1091">
                  <c:v>41914</c:v>
                </c:pt>
                <c:pt idx="1092">
                  <c:v>41915</c:v>
                </c:pt>
                <c:pt idx="1093">
                  <c:v>41918</c:v>
                </c:pt>
                <c:pt idx="1094">
                  <c:v>41919</c:v>
                </c:pt>
                <c:pt idx="1095">
                  <c:v>41920</c:v>
                </c:pt>
                <c:pt idx="1096">
                  <c:v>41921</c:v>
                </c:pt>
                <c:pt idx="1097">
                  <c:v>41922</c:v>
                </c:pt>
                <c:pt idx="1098">
                  <c:v>41925</c:v>
                </c:pt>
                <c:pt idx="1099">
                  <c:v>41926</c:v>
                </c:pt>
                <c:pt idx="1100">
                  <c:v>41927</c:v>
                </c:pt>
                <c:pt idx="1101">
                  <c:v>41928</c:v>
                </c:pt>
                <c:pt idx="1102">
                  <c:v>41929</c:v>
                </c:pt>
                <c:pt idx="1103">
                  <c:v>41932</c:v>
                </c:pt>
                <c:pt idx="1104">
                  <c:v>41933</c:v>
                </c:pt>
                <c:pt idx="1105">
                  <c:v>41934</c:v>
                </c:pt>
                <c:pt idx="1106">
                  <c:v>41935</c:v>
                </c:pt>
                <c:pt idx="1107">
                  <c:v>41936</c:v>
                </c:pt>
                <c:pt idx="1108">
                  <c:v>41939</c:v>
                </c:pt>
                <c:pt idx="1109">
                  <c:v>41940</c:v>
                </c:pt>
                <c:pt idx="1110">
                  <c:v>41941</c:v>
                </c:pt>
                <c:pt idx="1111">
                  <c:v>41942</c:v>
                </c:pt>
                <c:pt idx="1112">
                  <c:v>41943</c:v>
                </c:pt>
                <c:pt idx="1113">
                  <c:v>41946</c:v>
                </c:pt>
                <c:pt idx="1114">
                  <c:v>41947</c:v>
                </c:pt>
                <c:pt idx="1115">
                  <c:v>41948</c:v>
                </c:pt>
                <c:pt idx="1116">
                  <c:v>41949</c:v>
                </c:pt>
                <c:pt idx="1117">
                  <c:v>41950</c:v>
                </c:pt>
                <c:pt idx="1118">
                  <c:v>41953</c:v>
                </c:pt>
                <c:pt idx="1119">
                  <c:v>41954</c:v>
                </c:pt>
                <c:pt idx="1120">
                  <c:v>41955</c:v>
                </c:pt>
                <c:pt idx="1121">
                  <c:v>41956</c:v>
                </c:pt>
                <c:pt idx="1122">
                  <c:v>41957</c:v>
                </c:pt>
                <c:pt idx="1123">
                  <c:v>41960</c:v>
                </c:pt>
                <c:pt idx="1124">
                  <c:v>41961</c:v>
                </c:pt>
                <c:pt idx="1125">
                  <c:v>41962</c:v>
                </c:pt>
                <c:pt idx="1126">
                  <c:v>41963</c:v>
                </c:pt>
                <c:pt idx="1127">
                  <c:v>41964</c:v>
                </c:pt>
                <c:pt idx="1128">
                  <c:v>41967</c:v>
                </c:pt>
                <c:pt idx="1129">
                  <c:v>41968</c:v>
                </c:pt>
                <c:pt idx="1130">
                  <c:v>41969</c:v>
                </c:pt>
                <c:pt idx="1131">
                  <c:v>41970</c:v>
                </c:pt>
                <c:pt idx="1132">
                  <c:v>41971</c:v>
                </c:pt>
                <c:pt idx="1133">
                  <c:v>41974</c:v>
                </c:pt>
                <c:pt idx="1134">
                  <c:v>41975</c:v>
                </c:pt>
                <c:pt idx="1135">
                  <c:v>41976</c:v>
                </c:pt>
                <c:pt idx="1136">
                  <c:v>41977</c:v>
                </c:pt>
                <c:pt idx="1137">
                  <c:v>41978</c:v>
                </c:pt>
                <c:pt idx="1138">
                  <c:v>41981</c:v>
                </c:pt>
                <c:pt idx="1139">
                  <c:v>41982</c:v>
                </c:pt>
                <c:pt idx="1140">
                  <c:v>41983</c:v>
                </c:pt>
                <c:pt idx="1141">
                  <c:v>41984</c:v>
                </c:pt>
                <c:pt idx="1142">
                  <c:v>41985</c:v>
                </c:pt>
                <c:pt idx="1143">
                  <c:v>41988</c:v>
                </c:pt>
                <c:pt idx="1144">
                  <c:v>41989</c:v>
                </c:pt>
                <c:pt idx="1145">
                  <c:v>41990</c:v>
                </c:pt>
                <c:pt idx="1146">
                  <c:v>41991</c:v>
                </c:pt>
                <c:pt idx="1147">
                  <c:v>41992</c:v>
                </c:pt>
                <c:pt idx="1148">
                  <c:v>41995</c:v>
                </c:pt>
                <c:pt idx="1149">
                  <c:v>41996</c:v>
                </c:pt>
                <c:pt idx="1150">
                  <c:v>41997</c:v>
                </c:pt>
                <c:pt idx="1151">
                  <c:v>41998</c:v>
                </c:pt>
                <c:pt idx="1152">
                  <c:v>41999</c:v>
                </c:pt>
                <c:pt idx="1153">
                  <c:v>42002</c:v>
                </c:pt>
                <c:pt idx="1154">
                  <c:v>42003</c:v>
                </c:pt>
                <c:pt idx="1155">
                  <c:v>42004</c:v>
                </c:pt>
                <c:pt idx="1156">
                  <c:v>42005</c:v>
                </c:pt>
                <c:pt idx="1157">
                  <c:v>42006</c:v>
                </c:pt>
                <c:pt idx="1158">
                  <c:v>42009</c:v>
                </c:pt>
                <c:pt idx="1159">
                  <c:v>42010</c:v>
                </c:pt>
                <c:pt idx="1160">
                  <c:v>42011</c:v>
                </c:pt>
                <c:pt idx="1161">
                  <c:v>42012</c:v>
                </c:pt>
                <c:pt idx="1162">
                  <c:v>42013</c:v>
                </c:pt>
                <c:pt idx="1163">
                  <c:v>42016</c:v>
                </c:pt>
                <c:pt idx="1164">
                  <c:v>42017</c:v>
                </c:pt>
                <c:pt idx="1165">
                  <c:v>42018</c:v>
                </c:pt>
                <c:pt idx="1166">
                  <c:v>42019</c:v>
                </c:pt>
                <c:pt idx="1167">
                  <c:v>42020</c:v>
                </c:pt>
                <c:pt idx="1168">
                  <c:v>42023</c:v>
                </c:pt>
                <c:pt idx="1169">
                  <c:v>42024</c:v>
                </c:pt>
                <c:pt idx="1170">
                  <c:v>42025</c:v>
                </c:pt>
                <c:pt idx="1171">
                  <c:v>42026</c:v>
                </c:pt>
                <c:pt idx="1172">
                  <c:v>42027</c:v>
                </c:pt>
                <c:pt idx="1173">
                  <c:v>42030</c:v>
                </c:pt>
                <c:pt idx="1174">
                  <c:v>42031</c:v>
                </c:pt>
                <c:pt idx="1175">
                  <c:v>42032</c:v>
                </c:pt>
                <c:pt idx="1176">
                  <c:v>42033</c:v>
                </c:pt>
                <c:pt idx="1177">
                  <c:v>42034</c:v>
                </c:pt>
                <c:pt idx="1178">
                  <c:v>42037</c:v>
                </c:pt>
                <c:pt idx="1179">
                  <c:v>42038</c:v>
                </c:pt>
                <c:pt idx="1180">
                  <c:v>42039</c:v>
                </c:pt>
                <c:pt idx="1181">
                  <c:v>42040</c:v>
                </c:pt>
                <c:pt idx="1182">
                  <c:v>42041</c:v>
                </c:pt>
                <c:pt idx="1183">
                  <c:v>42044</c:v>
                </c:pt>
                <c:pt idx="1184">
                  <c:v>42045</c:v>
                </c:pt>
                <c:pt idx="1185">
                  <c:v>42046</c:v>
                </c:pt>
                <c:pt idx="1186">
                  <c:v>42047</c:v>
                </c:pt>
                <c:pt idx="1187">
                  <c:v>42048</c:v>
                </c:pt>
                <c:pt idx="1188">
                  <c:v>42051</c:v>
                </c:pt>
                <c:pt idx="1189">
                  <c:v>42052</c:v>
                </c:pt>
                <c:pt idx="1190">
                  <c:v>42053</c:v>
                </c:pt>
                <c:pt idx="1191">
                  <c:v>42054</c:v>
                </c:pt>
                <c:pt idx="1192">
                  <c:v>42055</c:v>
                </c:pt>
                <c:pt idx="1193">
                  <c:v>42058</c:v>
                </c:pt>
                <c:pt idx="1194">
                  <c:v>42059</c:v>
                </c:pt>
                <c:pt idx="1195">
                  <c:v>42060</c:v>
                </c:pt>
                <c:pt idx="1196">
                  <c:v>42061</c:v>
                </c:pt>
                <c:pt idx="1197">
                  <c:v>42062</c:v>
                </c:pt>
                <c:pt idx="1198">
                  <c:v>42065</c:v>
                </c:pt>
                <c:pt idx="1199">
                  <c:v>42066</c:v>
                </c:pt>
                <c:pt idx="1200">
                  <c:v>42067</c:v>
                </c:pt>
                <c:pt idx="1201">
                  <c:v>42068</c:v>
                </c:pt>
                <c:pt idx="1202">
                  <c:v>42069</c:v>
                </c:pt>
                <c:pt idx="1203">
                  <c:v>42072</c:v>
                </c:pt>
                <c:pt idx="1204">
                  <c:v>42073</c:v>
                </c:pt>
                <c:pt idx="1205">
                  <c:v>42074</c:v>
                </c:pt>
                <c:pt idx="1206">
                  <c:v>42075</c:v>
                </c:pt>
                <c:pt idx="1207">
                  <c:v>42076</c:v>
                </c:pt>
                <c:pt idx="1208">
                  <c:v>42079</c:v>
                </c:pt>
                <c:pt idx="1209">
                  <c:v>42080</c:v>
                </c:pt>
                <c:pt idx="1210">
                  <c:v>42081</c:v>
                </c:pt>
                <c:pt idx="1211">
                  <c:v>42082</c:v>
                </c:pt>
                <c:pt idx="1212">
                  <c:v>42083</c:v>
                </c:pt>
                <c:pt idx="1213">
                  <c:v>42086</c:v>
                </c:pt>
                <c:pt idx="1214">
                  <c:v>42087</c:v>
                </c:pt>
                <c:pt idx="1215">
                  <c:v>42088</c:v>
                </c:pt>
                <c:pt idx="1216">
                  <c:v>42089</c:v>
                </c:pt>
                <c:pt idx="1217">
                  <c:v>42090</c:v>
                </c:pt>
                <c:pt idx="1218">
                  <c:v>42093</c:v>
                </c:pt>
                <c:pt idx="1219">
                  <c:v>42094</c:v>
                </c:pt>
                <c:pt idx="1220">
                  <c:v>42095</c:v>
                </c:pt>
                <c:pt idx="1221">
                  <c:v>42096</c:v>
                </c:pt>
                <c:pt idx="1222">
                  <c:v>42097</c:v>
                </c:pt>
                <c:pt idx="1223">
                  <c:v>42100</c:v>
                </c:pt>
                <c:pt idx="1224">
                  <c:v>42101</c:v>
                </c:pt>
                <c:pt idx="1225">
                  <c:v>42102</c:v>
                </c:pt>
                <c:pt idx="1226">
                  <c:v>42103</c:v>
                </c:pt>
                <c:pt idx="1227">
                  <c:v>42104</c:v>
                </c:pt>
                <c:pt idx="1228">
                  <c:v>42107</c:v>
                </c:pt>
                <c:pt idx="1229">
                  <c:v>42108</c:v>
                </c:pt>
                <c:pt idx="1230">
                  <c:v>42109</c:v>
                </c:pt>
                <c:pt idx="1231">
                  <c:v>42110</c:v>
                </c:pt>
                <c:pt idx="1232">
                  <c:v>42111</c:v>
                </c:pt>
                <c:pt idx="1233">
                  <c:v>42114</c:v>
                </c:pt>
                <c:pt idx="1234">
                  <c:v>42115</c:v>
                </c:pt>
                <c:pt idx="1235">
                  <c:v>42116</c:v>
                </c:pt>
                <c:pt idx="1236">
                  <c:v>42117</c:v>
                </c:pt>
                <c:pt idx="1237">
                  <c:v>42118</c:v>
                </c:pt>
                <c:pt idx="1238">
                  <c:v>42121</c:v>
                </c:pt>
                <c:pt idx="1239">
                  <c:v>42122</c:v>
                </c:pt>
                <c:pt idx="1240">
                  <c:v>42123</c:v>
                </c:pt>
                <c:pt idx="1241">
                  <c:v>42124</c:v>
                </c:pt>
                <c:pt idx="1242">
                  <c:v>42125</c:v>
                </c:pt>
                <c:pt idx="1243">
                  <c:v>42128</c:v>
                </c:pt>
                <c:pt idx="1244">
                  <c:v>42129</c:v>
                </c:pt>
                <c:pt idx="1245">
                  <c:v>42130</c:v>
                </c:pt>
                <c:pt idx="1246">
                  <c:v>42131</c:v>
                </c:pt>
                <c:pt idx="1247">
                  <c:v>42132</c:v>
                </c:pt>
                <c:pt idx="1248">
                  <c:v>42135</c:v>
                </c:pt>
                <c:pt idx="1249">
                  <c:v>42136</c:v>
                </c:pt>
                <c:pt idx="1250">
                  <c:v>42137</c:v>
                </c:pt>
                <c:pt idx="1251">
                  <c:v>42138</c:v>
                </c:pt>
                <c:pt idx="1252">
                  <c:v>42139</c:v>
                </c:pt>
                <c:pt idx="1253">
                  <c:v>42142</c:v>
                </c:pt>
                <c:pt idx="1254">
                  <c:v>42143</c:v>
                </c:pt>
                <c:pt idx="1255">
                  <c:v>42144</c:v>
                </c:pt>
                <c:pt idx="1256">
                  <c:v>42145</c:v>
                </c:pt>
                <c:pt idx="1257">
                  <c:v>42146</c:v>
                </c:pt>
                <c:pt idx="1258">
                  <c:v>42149</c:v>
                </c:pt>
                <c:pt idx="1259">
                  <c:v>42150</c:v>
                </c:pt>
                <c:pt idx="1260">
                  <c:v>42151</c:v>
                </c:pt>
                <c:pt idx="1261">
                  <c:v>42152</c:v>
                </c:pt>
                <c:pt idx="1262">
                  <c:v>42153</c:v>
                </c:pt>
                <c:pt idx="1263">
                  <c:v>42156</c:v>
                </c:pt>
                <c:pt idx="1264">
                  <c:v>42157</c:v>
                </c:pt>
                <c:pt idx="1265">
                  <c:v>42158</c:v>
                </c:pt>
                <c:pt idx="1266">
                  <c:v>42159</c:v>
                </c:pt>
                <c:pt idx="1267">
                  <c:v>42160</c:v>
                </c:pt>
                <c:pt idx="1268">
                  <c:v>42163</c:v>
                </c:pt>
                <c:pt idx="1269">
                  <c:v>42164</c:v>
                </c:pt>
                <c:pt idx="1270">
                  <c:v>42165</c:v>
                </c:pt>
                <c:pt idx="1271">
                  <c:v>42166</c:v>
                </c:pt>
                <c:pt idx="1272">
                  <c:v>42167</c:v>
                </c:pt>
                <c:pt idx="1273">
                  <c:v>42170</c:v>
                </c:pt>
                <c:pt idx="1274">
                  <c:v>42171</c:v>
                </c:pt>
                <c:pt idx="1275">
                  <c:v>42172</c:v>
                </c:pt>
                <c:pt idx="1276">
                  <c:v>42173</c:v>
                </c:pt>
                <c:pt idx="1277">
                  <c:v>42174</c:v>
                </c:pt>
                <c:pt idx="1278">
                  <c:v>42177</c:v>
                </c:pt>
                <c:pt idx="1279">
                  <c:v>42178</c:v>
                </c:pt>
                <c:pt idx="1280">
                  <c:v>42179</c:v>
                </c:pt>
                <c:pt idx="1281">
                  <c:v>42180</c:v>
                </c:pt>
                <c:pt idx="1282">
                  <c:v>42181</c:v>
                </c:pt>
                <c:pt idx="1283">
                  <c:v>42184</c:v>
                </c:pt>
                <c:pt idx="1284">
                  <c:v>42185</c:v>
                </c:pt>
                <c:pt idx="1285">
                  <c:v>42186</c:v>
                </c:pt>
                <c:pt idx="1286">
                  <c:v>42187</c:v>
                </c:pt>
                <c:pt idx="1287">
                  <c:v>42188</c:v>
                </c:pt>
                <c:pt idx="1288">
                  <c:v>42191</c:v>
                </c:pt>
                <c:pt idx="1289">
                  <c:v>42192</c:v>
                </c:pt>
                <c:pt idx="1290">
                  <c:v>42193</c:v>
                </c:pt>
                <c:pt idx="1291">
                  <c:v>42194</c:v>
                </c:pt>
                <c:pt idx="1292">
                  <c:v>42195</c:v>
                </c:pt>
                <c:pt idx="1293">
                  <c:v>42198</c:v>
                </c:pt>
                <c:pt idx="1294">
                  <c:v>42199</c:v>
                </c:pt>
                <c:pt idx="1295">
                  <c:v>42200</c:v>
                </c:pt>
                <c:pt idx="1296">
                  <c:v>42201</c:v>
                </c:pt>
                <c:pt idx="1297">
                  <c:v>42202</c:v>
                </c:pt>
                <c:pt idx="1298">
                  <c:v>42205</c:v>
                </c:pt>
                <c:pt idx="1299">
                  <c:v>42206</c:v>
                </c:pt>
                <c:pt idx="1300">
                  <c:v>42207</c:v>
                </c:pt>
                <c:pt idx="1301">
                  <c:v>42208</c:v>
                </c:pt>
                <c:pt idx="1302">
                  <c:v>42209</c:v>
                </c:pt>
                <c:pt idx="1303">
                  <c:v>42212</c:v>
                </c:pt>
                <c:pt idx="1304">
                  <c:v>42213</c:v>
                </c:pt>
                <c:pt idx="1305">
                  <c:v>42214</c:v>
                </c:pt>
                <c:pt idx="1306">
                  <c:v>42215</c:v>
                </c:pt>
                <c:pt idx="1307">
                  <c:v>42216</c:v>
                </c:pt>
                <c:pt idx="1308">
                  <c:v>42219</c:v>
                </c:pt>
                <c:pt idx="1309">
                  <c:v>42220</c:v>
                </c:pt>
                <c:pt idx="1310">
                  <c:v>42221</c:v>
                </c:pt>
                <c:pt idx="1311">
                  <c:v>42222</c:v>
                </c:pt>
                <c:pt idx="1312">
                  <c:v>42223</c:v>
                </c:pt>
                <c:pt idx="1313">
                  <c:v>42226</c:v>
                </c:pt>
                <c:pt idx="1314">
                  <c:v>42227</c:v>
                </c:pt>
                <c:pt idx="1315">
                  <c:v>42228</c:v>
                </c:pt>
                <c:pt idx="1316">
                  <c:v>42229</c:v>
                </c:pt>
                <c:pt idx="1317">
                  <c:v>42230</c:v>
                </c:pt>
                <c:pt idx="1318">
                  <c:v>42233</c:v>
                </c:pt>
                <c:pt idx="1319">
                  <c:v>42234</c:v>
                </c:pt>
                <c:pt idx="1320">
                  <c:v>42235</c:v>
                </c:pt>
                <c:pt idx="1321">
                  <c:v>42236</c:v>
                </c:pt>
                <c:pt idx="1322">
                  <c:v>42237</c:v>
                </c:pt>
                <c:pt idx="1323">
                  <c:v>42240</c:v>
                </c:pt>
                <c:pt idx="1324">
                  <c:v>42241</c:v>
                </c:pt>
                <c:pt idx="1325">
                  <c:v>42242</c:v>
                </c:pt>
                <c:pt idx="1326">
                  <c:v>42243</c:v>
                </c:pt>
                <c:pt idx="1327">
                  <c:v>42244</c:v>
                </c:pt>
                <c:pt idx="1328">
                  <c:v>42247</c:v>
                </c:pt>
                <c:pt idx="1329">
                  <c:v>42248</c:v>
                </c:pt>
                <c:pt idx="1330">
                  <c:v>42249</c:v>
                </c:pt>
                <c:pt idx="1331">
                  <c:v>42250</c:v>
                </c:pt>
                <c:pt idx="1332">
                  <c:v>42251</c:v>
                </c:pt>
                <c:pt idx="1333">
                  <c:v>42254</c:v>
                </c:pt>
                <c:pt idx="1334">
                  <c:v>42255</c:v>
                </c:pt>
                <c:pt idx="1335">
                  <c:v>42256</c:v>
                </c:pt>
                <c:pt idx="1336">
                  <c:v>42257</c:v>
                </c:pt>
                <c:pt idx="1337">
                  <c:v>42258</c:v>
                </c:pt>
                <c:pt idx="1338">
                  <c:v>42261</c:v>
                </c:pt>
                <c:pt idx="1339">
                  <c:v>42262</c:v>
                </c:pt>
                <c:pt idx="1340">
                  <c:v>42263</c:v>
                </c:pt>
                <c:pt idx="1341">
                  <c:v>42264</c:v>
                </c:pt>
                <c:pt idx="1342">
                  <c:v>42265</c:v>
                </c:pt>
                <c:pt idx="1343">
                  <c:v>42268</c:v>
                </c:pt>
                <c:pt idx="1344">
                  <c:v>42269</c:v>
                </c:pt>
                <c:pt idx="1345">
                  <c:v>42270</c:v>
                </c:pt>
                <c:pt idx="1346">
                  <c:v>42271</c:v>
                </c:pt>
                <c:pt idx="1347">
                  <c:v>42272</c:v>
                </c:pt>
                <c:pt idx="1348">
                  <c:v>42275</c:v>
                </c:pt>
                <c:pt idx="1349">
                  <c:v>42276</c:v>
                </c:pt>
                <c:pt idx="1350">
                  <c:v>42277</c:v>
                </c:pt>
                <c:pt idx="1351">
                  <c:v>42278</c:v>
                </c:pt>
                <c:pt idx="1352">
                  <c:v>42279</c:v>
                </c:pt>
                <c:pt idx="1353">
                  <c:v>42282</c:v>
                </c:pt>
                <c:pt idx="1354">
                  <c:v>42283</c:v>
                </c:pt>
                <c:pt idx="1355">
                  <c:v>42284</c:v>
                </c:pt>
                <c:pt idx="1356">
                  <c:v>42285</c:v>
                </c:pt>
                <c:pt idx="1357">
                  <c:v>42286</c:v>
                </c:pt>
                <c:pt idx="1358">
                  <c:v>42289</c:v>
                </c:pt>
                <c:pt idx="1359">
                  <c:v>42290</c:v>
                </c:pt>
                <c:pt idx="1360">
                  <c:v>42291</c:v>
                </c:pt>
                <c:pt idx="1361">
                  <c:v>42292</c:v>
                </c:pt>
                <c:pt idx="1362">
                  <c:v>42293</c:v>
                </c:pt>
                <c:pt idx="1363">
                  <c:v>42296</c:v>
                </c:pt>
                <c:pt idx="1364">
                  <c:v>42297</c:v>
                </c:pt>
                <c:pt idx="1365">
                  <c:v>42298</c:v>
                </c:pt>
                <c:pt idx="1366">
                  <c:v>42299</c:v>
                </c:pt>
                <c:pt idx="1367">
                  <c:v>42300</c:v>
                </c:pt>
                <c:pt idx="1368">
                  <c:v>42303</c:v>
                </c:pt>
                <c:pt idx="1369">
                  <c:v>42304</c:v>
                </c:pt>
                <c:pt idx="1370">
                  <c:v>42305</c:v>
                </c:pt>
                <c:pt idx="1371">
                  <c:v>42306</c:v>
                </c:pt>
                <c:pt idx="1372">
                  <c:v>42307</c:v>
                </c:pt>
                <c:pt idx="1373">
                  <c:v>42310</c:v>
                </c:pt>
                <c:pt idx="1374">
                  <c:v>42311</c:v>
                </c:pt>
                <c:pt idx="1375">
                  <c:v>42312</c:v>
                </c:pt>
                <c:pt idx="1376">
                  <c:v>42313</c:v>
                </c:pt>
                <c:pt idx="1377">
                  <c:v>42314</c:v>
                </c:pt>
                <c:pt idx="1378">
                  <c:v>42317</c:v>
                </c:pt>
                <c:pt idx="1379">
                  <c:v>42318</c:v>
                </c:pt>
                <c:pt idx="1380">
                  <c:v>42319</c:v>
                </c:pt>
                <c:pt idx="1381">
                  <c:v>42320</c:v>
                </c:pt>
                <c:pt idx="1382">
                  <c:v>42321</c:v>
                </c:pt>
                <c:pt idx="1383">
                  <c:v>42324</c:v>
                </c:pt>
                <c:pt idx="1384">
                  <c:v>42325</c:v>
                </c:pt>
                <c:pt idx="1385">
                  <c:v>42326</c:v>
                </c:pt>
                <c:pt idx="1386">
                  <c:v>42327</c:v>
                </c:pt>
                <c:pt idx="1387">
                  <c:v>42328</c:v>
                </c:pt>
                <c:pt idx="1388">
                  <c:v>42331</c:v>
                </c:pt>
                <c:pt idx="1389">
                  <c:v>42332</c:v>
                </c:pt>
                <c:pt idx="1390">
                  <c:v>42333</c:v>
                </c:pt>
                <c:pt idx="1391">
                  <c:v>42334</c:v>
                </c:pt>
                <c:pt idx="1392">
                  <c:v>42335</c:v>
                </c:pt>
                <c:pt idx="1393">
                  <c:v>42338</c:v>
                </c:pt>
                <c:pt idx="1394">
                  <c:v>42339</c:v>
                </c:pt>
                <c:pt idx="1395">
                  <c:v>42340</c:v>
                </c:pt>
                <c:pt idx="1396">
                  <c:v>42341</c:v>
                </c:pt>
                <c:pt idx="1397">
                  <c:v>42342</c:v>
                </c:pt>
                <c:pt idx="1398">
                  <c:v>42345</c:v>
                </c:pt>
                <c:pt idx="1399">
                  <c:v>42346</c:v>
                </c:pt>
                <c:pt idx="1400">
                  <c:v>42347</c:v>
                </c:pt>
                <c:pt idx="1401">
                  <c:v>42348</c:v>
                </c:pt>
                <c:pt idx="1402">
                  <c:v>42349</c:v>
                </c:pt>
                <c:pt idx="1403">
                  <c:v>42352</c:v>
                </c:pt>
                <c:pt idx="1404">
                  <c:v>42353</c:v>
                </c:pt>
                <c:pt idx="1405">
                  <c:v>42354</c:v>
                </c:pt>
                <c:pt idx="1406">
                  <c:v>42355</c:v>
                </c:pt>
                <c:pt idx="1407">
                  <c:v>42356</c:v>
                </c:pt>
                <c:pt idx="1408">
                  <c:v>42359</c:v>
                </c:pt>
                <c:pt idx="1409">
                  <c:v>42360</c:v>
                </c:pt>
                <c:pt idx="1410">
                  <c:v>42361</c:v>
                </c:pt>
                <c:pt idx="1411">
                  <c:v>42362</c:v>
                </c:pt>
                <c:pt idx="1412">
                  <c:v>42363</c:v>
                </c:pt>
                <c:pt idx="1413">
                  <c:v>42366</c:v>
                </c:pt>
                <c:pt idx="1414">
                  <c:v>42367</c:v>
                </c:pt>
                <c:pt idx="1415">
                  <c:v>42368</c:v>
                </c:pt>
                <c:pt idx="1416">
                  <c:v>42369</c:v>
                </c:pt>
                <c:pt idx="1417">
                  <c:v>42370</c:v>
                </c:pt>
                <c:pt idx="1418">
                  <c:v>42373</c:v>
                </c:pt>
                <c:pt idx="1419">
                  <c:v>42374</c:v>
                </c:pt>
                <c:pt idx="1420">
                  <c:v>42375</c:v>
                </c:pt>
                <c:pt idx="1421">
                  <c:v>42376</c:v>
                </c:pt>
                <c:pt idx="1422">
                  <c:v>42377</c:v>
                </c:pt>
                <c:pt idx="1423">
                  <c:v>42380</c:v>
                </c:pt>
                <c:pt idx="1424">
                  <c:v>42381</c:v>
                </c:pt>
                <c:pt idx="1425">
                  <c:v>42382</c:v>
                </c:pt>
                <c:pt idx="1426">
                  <c:v>42383</c:v>
                </c:pt>
                <c:pt idx="1427">
                  <c:v>42384</c:v>
                </c:pt>
                <c:pt idx="1428">
                  <c:v>42387</c:v>
                </c:pt>
                <c:pt idx="1429">
                  <c:v>42388</c:v>
                </c:pt>
                <c:pt idx="1430">
                  <c:v>42389</c:v>
                </c:pt>
                <c:pt idx="1431">
                  <c:v>42390</c:v>
                </c:pt>
                <c:pt idx="1432">
                  <c:v>42391</c:v>
                </c:pt>
                <c:pt idx="1433">
                  <c:v>42394</c:v>
                </c:pt>
                <c:pt idx="1434">
                  <c:v>42395</c:v>
                </c:pt>
                <c:pt idx="1435">
                  <c:v>42396</c:v>
                </c:pt>
                <c:pt idx="1436">
                  <c:v>42397</c:v>
                </c:pt>
                <c:pt idx="1437">
                  <c:v>42398</c:v>
                </c:pt>
                <c:pt idx="1438">
                  <c:v>42401</c:v>
                </c:pt>
                <c:pt idx="1439">
                  <c:v>42402</c:v>
                </c:pt>
                <c:pt idx="1440">
                  <c:v>42403</c:v>
                </c:pt>
                <c:pt idx="1441">
                  <c:v>42404</c:v>
                </c:pt>
                <c:pt idx="1442">
                  <c:v>42405</c:v>
                </c:pt>
                <c:pt idx="1443">
                  <c:v>42408</c:v>
                </c:pt>
                <c:pt idx="1444">
                  <c:v>42409</c:v>
                </c:pt>
              </c:numCache>
            </c:numRef>
          </c:cat>
          <c:val>
            <c:numRef>
              <c:f>'Premio mx cambiario'!$AD$3:$AD$121628</c:f>
              <c:numCache>
                <c:formatCode>0</c:formatCode>
                <c:ptCount val="121626"/>
                <c:pt idx="0">
                  <c:v>206.99999999999997</c:v>
                </c:pt>
                <c:pt idx="1">
                  <c:v>206.99999999999997</c:v>
                </c:pt>
                <c:pt idx="2">
                  <c:v>206</c:v>
                </c:pt>
                <c:pt idx="3">
                  <c:v>206.99999999999997</c:v>
                </c:pt>
                <c:pt idx="4">
                  <c:v>206</c:v>
                </c:pt>
                <c:pt idx="5">
                  <c:v>202.99999999999997</c:v>
                </c:pt>
                <c:pt idx="6">
                  <c:v>202.99999999999997</c:v>
                </c:pt>
                <c:pt idx="7">
                  <c:v>202</c:v>
                </c:pt>
                <c:pt idx="8">
                  <c:v>200.99999999999997</c:v>
                </c:pt>
                <c:pt idx="9">
                  <c:v>200</c:v>
                </c:pt>
                <c:pt idx="10">
                  <c:v>200</c:v>
                </c:pt>
                <c:pt idx="11">
                  <c:v>199</c:v>
                </c:pt>
                <c:pt idx="12">
                  <c:v>200</c:v>
                </c:pt>
                <c:pt idx="13">
                  <c:v>199</c:v>
                </c:pt>
                <c:pt idx="14">
                  <c:v>200</c:v>
                </c:pt>
                <c:pt idx="15">
                  <c:v>199</c:v>
                </c:pt>
                <c:pt idx="16">
                  <c:v>200</c:v>
                </c:pt>
                <c:pt idx="17">
                  <c:v>199</c:v>
                </c:pt>
                <c:pt idx="18">
                  <c:v>200</c:v>
                </c:pt>
                <c:pt idx="19">
                  <c:v>200</c:v>
                </c:pt>
                <c:pt idx="20">
                  <c:v>200.99999999999997</c:v>
                </c:pt>
                <c:pt idx="21">
                  <c:v>202.99999999999997</c:v>
                </c:pt>
                <c:pt idx="22">
                  <c:v>206</c:v>
                </c:pt>
                <c:pt idx="23">
                  <c:v>206</c:v>
                </c:pt>
                <c:pt idx="24">
                  <c:v>204</c:v>
                </c:pt>
                <c:pt idx="25">
                  <c:v>200.99999999999997</c:v>
                </c:pt>
                <c:pt idx="26">
                  <c:v>202</c:v>
                </c:pt>
                <c:pt idx="27">
                  <c:v>204</c:v>
                </c:pt>
                <c:pt idx="28">
                  <c:v>202.99999999999997</c:v>
                </c:pt>
                <c:pt idx="29">
                  <c:v>204.99999999999997</c:v>
                </c:pt>
                <c:pt idx="30">
                  <c:v>202.99999999999997</c:v>
                </c:pt>
                <c:pt idx="31">
                  <c:v>209</c:v>
                </c:pt>
                <c:pt idx="32">
                  <c:v>209</c:v>
                </c:pt>
                <c:pt idx="33">
                  <c:v>211</c:v>
                </c:pt>
                <c:pt idx="34">
                  <c:v>214</c:v>
                </c:pt>
                <c:pt idx="35">
                  <c:v>217</c:v>
                </c:pt>
                <c:pt idx="36">
                  <c:v>215</c:v>
                </c:pt>
                <c:pt idx="37">
                  <c:v>215</c:v>
                </c:pt>
                <c:pt idx="38">
                  <c:v>218.00000000000003</c:v>
                </c:pt>
                <c:pt idx="39">
                  <c:v>220.00000000000003</c:v>
                </c:pt>
                <c:pt idx="40">
                  <c:v>217</c:v>
                </c:pt>
                <c:pt idx="41">
                  <c:v>220.00000000000003</c:v>
                </c:pt>
                <c:pt idx="42">
                  <c:v>223</c:v>
                </c:pt>
                <c:pt idx="43">
                  <c:v>225</c:v>
                </c:pt>
                <c:pt idx="44">
                  <c:v>222.00000000000003</c:v>
                </c:pt>
                <c:pt idx="45">
                  <c:v>223</c:v>
                </c:pt>
                <c:pt idx="46">
                  <c:v>222.00000000000003</c:v>
                </c:pt>
                <c:pt idx="47">
                  <c:v>222.00000000000003</c:v>
                </c:pt>
                <c:pt idx="48">
                  <c:v>223</c:v>
                </c:pt>
                <c:pt idx="49">
                  <c:v>223</c:v>
                </c:pt>
                <c:pt idx="50">
                  <c:v>223</c:v>
                </c:pt>
                <c:pt idx="51">
                  <c:v>223</c:v>
                </c:pt>
                <c:pt idx="52">
                  <c:v>221</c:v>
                </c:pt>
                <c:pt idx="53">
                  <c:v>222.00000000000003</c:v>
                </c:pt>
                <c:pt idx="54">
                  <c:v>221</c:v>
                </c:pt>
                <c:pt idx="55">
                  <c:v>224.00000000000003</c:v>
                </c:pt>
                <c:pt idx="56">
                  <c:v>221</c:v>
                </c:pt>
                <c:pt idx="57">
                  <c:v>224.00000000000003</c:v>
                </c:pt>
                <c:pt idx="58">
                  <c:v>225</c:v>
                </c:pt>
                <c:pt idx="59">
                  <c:v>225</c:v>
                </c:pt>
                <c:pt idx="60">
                  <c:v>227</c:v>
                </c:pt>
                <c:pt idx="61">
                  <c:v>225</c:v>
                </c:pt>
                <c:pt idx="62">
                  <c:v>225</c:v>
                </c:pt>
                <c:pt idx="63">
                  <c:v>225.99999999999997</c:v>
                </c:pt>
                <c:pt idx="64">
                  <c:v>225.99999999999997</c:v>
                </c:pt>
                <c:pt idx="65">
                  <c:v>225.99999999999997</c:v>
                </c:pt>
                <c:pt idx="66">
                  <c:v>225</c:v>
                </c:pt>
                <c:pt idx="67">
                  <c:v>225</c:v>
                </c:pt>
                <c:pt idx="68">
                  <c:v>225</c:v>
                </c:pt>
                <c:pt idx="69">
                  <c:v>222.00000000000003</c:v>
                </c:pt>
                <c:pt idx="70">
                  <c:v>225</c:v>
                </c:pt>
                <c:pt idx="71">
                  <c:v>222.00000000000003</c:v>
                </c:pt>
                <c:pt idx="72">
                  <c:v>224.00000000000003</c:v>
                </c:pt>
                <c:pt idx="73">
                  <c:v>223</c:v>
                </c:pt>
                <c:pt idx="74">
                  <c:v>220.00000000000003</c:v>
                </c:pt>
                <c:pt idx="75">
                  <c:v>222.00000000000003</c:v>
                </c:pt>
                <c:pt idx="76">
                  <c:v>220.00000000000003</c:v>
                </c:pt>
                <c:pt idx="77">
                  <c:v>219</c:v>
                </c:pt>
                <c:pt idx="78">
                  <c:v>220.00000000000003</c:v>
                </c:pt>
                <c:pt idx="79">
                  <c:v>217</c:v>
                </c:pt>
                <c:pt idx="80">
                  <c:v>219</c:v>
                </c:pt>
                <c:pt idx="81">
                  <c:v>217</c:v>
                </c:pt>
                <c:pt idx="82">
                  <c:v>217</c:v>
                </c:pt>
                <c:pt idx="83">
                  <c:v>216</c:v>
                </c:pt>
                <c:pt idx="84">
                  <c:v>215</c:v>
                </c:pt>
                <c:pt idx="85">
                  <c:v>215</c:v>
                </c:pt>
                <c:pt idx="86">
                  <c:v>216</c:v>
                </c:pt>
                <c:pt idx="87">
                  <c:v>217</c:v>
                </c:pt>
                <c:pt idx="88">
                  <c:v>215</c:v>
                </c:pt>
                <c:pt idx="89">
                  <c:v>217</c:v>
                </c:pt>
                <c:pt idx="90">
                  <c:v>213</c:v>
                </c:pt>
                <c:pt idx="91">
                  <c:v>212</c:v>
                </c:pt>
                <c:pt idx="92">
                  <c:v>214</c:v>
                </c:pt>
                <c:pt idx="93">
                  <c:v>216</c:v>
                </c:pt>
                <c:pt idx="94">
                  <c:v>214</c:v>
                </c:pt>
                <c:pt idx="95">
                  <c:v>216</c:v>
                </c:pt>
                <c:pt idx="96">
                  <c:v>215</c:v>
                </c:pt>
                <c:pt idx="97">
                  <c:v>214</c:v>
                </c:pt>
                <c:pt idx="98">
                  <c:v>214</c:v>
                </c:pt>
                <c:pt idx="99">
                  <c:v>216</c:v>
                </c:pt>
                <c:pt idx="100">
                  <c:v>215</c:v>
                </c:pt>
                <c:pt idx="101">
                  <c:v>217</c:v>
                </c:pt>
                <c:pt idx="102">
                  <c:v>212</c:v>
                </c:pt>
                <c:pt idx="103">
                  <c:v>217</c:v>
                </c:pt>
                <c:pt idx="104">
                  <c:v>218.00000000000003</c:v>
                </c:pt>
                <c:pt idx="105">
                  <c:v>218.00000000000003</c:v>
                </c:pt>
                <c:pt idx="106">
                  <c:v>216</c:v>
                </c:pt>
                <c:pt idx="107">
                  <c:v>216</c:v>
                </c:pt>
                <c:pt idx="108">
                  <c:v>215</c:v>
                </c:pt>
                <c:pt idx="109">
                  <c:v>216</c:v>
                </c:pt>
                <c:pt idx="110">
                  <c:v>216</c:v>
                </c:pt>
                <c:pt idx="111">
                  <c:v>213</c:v>
                </c:pt>
                <c:pt idx="112">
                  <c:v>217</c:v>
                </c:pt>
                <c:pt idx="113">
                  <c:v>217</c:v>
                </c:pt>
                <c:pt idx="114">
                  <c:v>215</c:v>
                </c:pt>
                <c:pt idx="115">
                  <c:v>212</c:v>
                </c:pt>
                <c:pt idx="116">
                  <c:v>214</c:v>
                </c:pt>
                <c:pt idx="117">
                  <c:v>214</c:v>
                </c:pt>
                <c:pt idx="118">
                  <c:v>217</c:v>
                </c:pt>
                <c:pt idx="119">
                  <c:v>222.00000000000003</c:v>
                </c:pt>
                <c:pt idx="120">
                  <c:v>217</c:v>
                </c:pt>
                <c:pt idx="121">
                  <c:v>216</c:v>
                </c:pt>
                <c:pt idx="122">
                  <c:v>213</c:v>
                </c:pt>
                <c:pt idx="123">
                  <c:v>215</c:v>
                </c:pt>
                <c:pt idx="124">
                  <c:v>215</c:v>
                </c:pt>
                <c:pt idx="125">
                  <c:v>214</c:v>
                </c:pt>
                <c:pt idx="126">
                  <c:v>216</c:v>
                </c:pt>
                <c:pt idx="127">
                  <c:v>216</c:v>
                </c:pt>
                <c:pt idx="128">
                  <c:v>196</c:v>
                </c:pt>
                <c:pt idx="129">
                  <c:v>196</c:v>
                </c:pt>
                <c:pt idx="130">
                  <c:v>196</c:v>
                </c:pt>
                <c:pt idx="131">
                  <c:v>194</c:v>
                </c:pt>
                <c:pt idx="132">
                  <c:v>194</c:v>
                </c:pt>
                <c:pt idx="133">
                  <c:v>193.00000000000003</c:v>
                </c:pt>
                <c:pt idx="134">
                  <c:v>193.00000000000003</c:v>
                </c:pt>
                <c:pt idx="135">
                  <c:v>193.00000000000003</c:v>
                </c:pt>
                <c:pt idx="136">
                  <c:v>193.00000000000003</c:v>
                </c:pt>
                <c:pt idx="137">
                  <c:v>192</c:v>
                </c:pt>
                <c:pt idx="138">
                  <c:v>191</c:v>
                </c:pt>
                <c:pt idx="139">
                  <c:v>191</c:v>
                </c:pt>
                <c:pt idx="140">
                  <c:v>190</c:v>
                </c:pt>
                <c:pt idx="141">
                  <c:v>189</c:v>
                </c:pt>
                <c:pt idx="142">
                  <c:v>189</c:v>
                </c:pt>
                <c:pt idx="143">
                  <c:v>187</c:v>
                </c:pt>
                <c:pt idx="144">
                  <c:v>187</c:v>
                </c:pt>
                <c:pt idx="145">
                  <c:v>186</c:v>
                </c:pt>
                <c:pt idx="146">
                  <c:v>185</c:v>
                </c:pt>
                <c:pt idx="147">
                  <c:v>183</c:v>
                </c:pt>
                <c:pt idx="148">
                  <c:v>183</c:v>
                </c:pt>
                <c:pt idx="149">
                  <c:v>184</c:v>
                </c:pt>
                <c:pt idx="150">
                  <c:v>183</c:v>
                </c:pt>
                <c:pt idx="151">
                  <c:v>183</c:v>
                </c:pt>
                <c:pt idx="152">
                  <c:v>181.99999999999997</c:v>
                </c:pt>
                <c:pt idx="153">
                  <c:v>181.99999999999997</c:v>
                </c:pt>
                <c:pt idx="154">
                  <c:v>181.99999999999997</c:v>
                </c:pt>
                <c:pt idx="155">
                  <c:v>181.99999999999997</c:v>
                </c:pt>
                <c:pt idx="156">
                  <c:v>181.99999999999997</c:v>
                </c:pt>
                <c:pt idx="157">
                  <c:v>183</c:v>
                </c:pt>
                <c:pt idx="158">
                  <c:v>183</c:v>
                </c:pt>
                <c:pt idx="159">
                  <c:v>183</c:v>
                </c:pt>
                <c:pt idx="160">
                  <c:v>183</c:v>
                </c:pt>
                <c:pt idx="161">
                  <c:v>184</c:v>
                </c:pt>
                <c:pt idx="162">
                  <c:v>181.99999999999997</c:v>
                </c:pt>
                <c:pt idx="163">
                  <c:v>181.99999999999997</c:v>
                </c:pt>
                <c:pt idx="164">
                  <c:v>181.99999999999997</c:v>
                </c:pt>
                <c:pt idx="165">
                  <c:v>181.99999999999997</c:v>
                </c:pt>
                <c:pt idx="166">
                  <c:v>181</c:v>
                </c:pt>
                <c:pt idx="167">
                  <c:v>181.99999999999997</c:v>
                </c:pt>
                <c:pt idx="168">
                  <c:v>183</c:v>
                </c:pt>
                <c:pt idx="169">
                  <c:v>183</c:v>
                </c:pt>
                <c:pt idx="170">
                  <c:v>185</c:v>
                </c:pt>
                <c:pt idx="171">
                  <c:v>186</c:v>
                </c:pt>
                <c:pt idx="172">
                  <c:v>189</c:v>
                </c:pt>
                <c:pt idx="173">
                  <c:v>186</c:v>
                </c:pt>
                <c:pt idx="174">
                  <c:v>186</c:v>
                </c:pt>
                <c:pt idx="175">
                  <c:v>187</c:v>
                </c:pt>
                <c:pt idx="176">
                  <c:v>186</c:v>
                </c:pt>
                <c:pt idx="177">
                  <c:v>186</c:v>
                </c:pt>
                <c:pt idx="178">
                  <c:v>186</c:v>
                </c:pt>
                <c:pt idx="179">
                  <c:v>186</c:v>
                </c:pt>
                <c:pt idx="180">
                  <c:v>188</c:v>
                </c:pt>
                <c:pt idx="181">
                  <c:v>186</c:v>
                </c:pt>
                <c:pt idx="182">
                  <c:v>187</c:v>
                </c:pt>
                <c:pt idx="183">
                  <c:v>186</c:v>
                </c:pt>
                <c:pt idx="184">
                  <c:v>186</c:v>
                </c:pt>
                <c:pt idx="185">
                  <c:v>186</c:v>
                </c:pt>
                <c:pt idx="186">
                  <c:v>185</c:v>
                </c:pt>
                <c:pt idx="187">
                  <c:v>183</c:v>
                </c:pt>
                <c:pt idx="188">
                  <c:v>184</c:v>
                </c:pt>
                <c:pt idx="189">
                  <c:v>184</c:v>
                </c:pt>
                <c:pt idx="190">
                  <c:v>181</c:v>
                </c:pt>
                <c:pt idx="191">
                  <c:v>183</c:v>
                </c:pt>
                <c:pt idx="192">
                  <c:v>183</c:v>
                </c:pt>
                <c:pt idx="193">
                  <c:v>181</c:v>
                </c:pt>
                <c:pt idx="194">
                  <c:v>181</c:v>
                </c:pt>
                <c:pt idx="195">
                  <c:v>181</c:v>
                </c:pt>
                <c:pt idx="196">
                  <c:v>180</c:v>
                </c:pt>
                <c:pt idx="197">
                  <c:v>180</c:v>
                </c:pt>
                <c:pt idx="198">
                  <c:v>180</c:v>
                </c:pt>
                <c:pt idx="199">
                  <c:v>180</c:v>
                </c:pt>
                <c:pt idx="200">
                  <c:v>179</c:v>
                </c:pt>
                <c:pt idx="201">
                  <c:v>177</c:v>
                </c:pt>
                <c:pt idx="202">
                  <c:v>177</c:v>
                </c:pt>
                <c:pt idx="203">
                  <c:v>177</c:v>
                </c:pt>
                <c:pt idx="204">
                  <c:v>178</c:v>
                </c:pt>
                <c:pt idx="205">
                  <c:v>175</c:v>
                </c:pt>
                <c:pt idx="206">
                  <c:v>174</c:v>
                </c:pt>
                <c:pt idx="207">
                  <c:v>175</c:v>
                </c:pt>
                <c:pt idx="208">
                  <c:v>176</c:v>
                </c:pt>
                <c:pt idx="209">
                  <c:v>176</c:v>
                </c:pt>
                <c:pt idx="210">
                  <c:v>174</c:v>
                </c:pt>
                <c:pt idx="211">
                  <c:v>173</c:v>
                </c:pt>
                <c:pt idx="212">
                  <c:v>172</c:v>
                </c:pt>
                <c:pt idx="213">
                  <c:v>170</c:v>
                </c:pt>
                <c:pt idx="214">
                  <c:v>171</c:v>
                </c:pt>
                <c:pt idx="215">
                  <c:v>172</c:v>
                </c:pt>
                <c:pt idx="216">
                  <c:v>169</c:v>
                </c:pt>
                <c:pt idx="217">
                  <c:v>170</c:v>
                </c:pt>
                <c:pt idx="218">
                  <c:v>172</c:v>
                </c:pt>
                <c:pt idx="219">
                  <c:v>173</c:v>
                </c:pt>
                <c:pt idx="220">
                  <c:v>174</c:v>
                </c:pt>
                <c:pt idx="221">
                  <c:v>170</c:v>
                </c:pt>
                <c:pt idx="222">
                  <c:v>174</c:v>
                </c:pt>
                <c:pt idx="223">
                  <c:v>175</c:v>
                </c:pt>
                <c:pt idx="224">
                  <c:v>175</c:v>
                </c:pt>
                <c:pt idx="225">
                  <c:v>175</c:v>
                </c:pt>
                <c:pt idx="226">
                  <c:v>173</c:v>
                </c:pt>
                <c:pt idx="227">
                  <c:v>177</c:v>
                </c:pt>
                <c:pt idx="228">
                  <c:v>179</c:v>
                </c:pt>
                <c:pt idx="229">
                  <c:v>180</c:v>
                </c:pt>
                <c:pt idx="230">
                  <c:v>181.99999999999997</c:v>
                </c:pt>
                <c:pt idx="231">
                  <c:v>177</c:v>
                </c:pt>
                <c:pt idx="232">
                  <c:v>181</c:v>
                </c:pt>
                <c:pt idx="233">
                  <c:v>180</c:v>
                </c:pt>
                <c:pt idx="234">
                  <c:v>181</c:v>
                </c:pt>
                <c:pt idx="235">
                  <c:v>181</c:v>
                </c:pt>
                <c:pt idx="236">
                  <c:v>180</c:v>
                </c:pt>
                <c:pt idx="237">
                  <c:v>183</c:v>
                </c:pt>
                <c:pt idx="238">
                  <c:v>185</c:v>
                </c:pt>
                <c:pt idx="239">
                  <c:v>185</c:v>
                </c:pt>
                <c:pt idx="240">
                  <c:v>186</c:v>
                </c:pt>
                <c:pt idx="241">
                  <c:v>186</c:v>
                </c:pt>
                <c:pt idx="242">
                  <c:v>186</c:v>
                </c:pt>
                <c:pt idx="243">
                  <c:v>187</c:v>
                </c:pt>
                <c:pt idx="244">
                  <c:v>189</c:v>
                </c:pt>
                <c:pt idx="245">
                  <c:v>187</c:v>
                </c:pt>
                <c:pt idx="246">
                  <c:v>186</c:v>
                </c:pt>
                <c:pt idx="247">
                  <c:v>180</c:v>
                </c:pt>
                <c:pt idx="248">
                  <c:v>179</c:v>
                </c:pt>
                <c:pt idx="249">
                  <c:v>179</c:v>
                </c:pt>
                <c:pt idx="250">
                  <c:v>185</c:v>
                </c:pt>
                <c:pt idx="251">
                  <c:v>186</c:v>
                </c:pt>
                <c:pt idx="252">
                  <c:v>185</c:v>
                </c:pt>
                <c:pt idx="253">
                  <c:v>185</c:v>
                </c:pt>
                <c:pt idx="254">
                  <c:v>185</c:v>
                </c:pt>
                <c:pt idx="255">
                  <c:v>186</c:v>
                </c:pt>
                <c:pt idx="256">
                  <c:v>187</c:v>
                </c:pt>
                <c:pt idx="257">
                  <c:v>185</c:v>
                </c:pt>
                <c:pt idx="258">
                  <c:v>183</c:v>
                </c:pt>
                <c:pt idx="259">
                  <c:v>183</c:v>
                </c:pt>
                <c:pt idx="260">
                  <c:v>181</c:v>
                </c:pt>
                <c:pt idx="261">
                  <c:v>181</c:v>
                </c:pt>
                <c:pt idx="262">
                  <c:v>180</c:v>
                </c:pt>
                <c:pt idx="263">
                  <c:v>178</c:v>
                </c:pt>
                <c:pt idx="264">
                  <c:v>178</c:v>
                </c:pt>
                <c:pt idx="265">
                  <c:v>176</c:v>
                </c:pt>
                <c:pt idx="266">
                  <c:v>176</c:v>
                </c:pt>
                <c:pt idx="267">
                  <c:v>175</c:v>
                </c:pt>
                <c:pt idx="268">
                  <c:v>180</c:v>
                </c:pt>
                <c:pt idx="269">
                  <c:v>181</c:v>
                </c:pt>
                <c:pt idx="270">
                  <c:v>183</c:v>
                </c:pt>
                <c:pt idx="271">
                  <c:v>180</c:v>
                </c:pt>
                <c:pt idx="272">
                  <c:v>179</c:v>
                </c:pt>
                <c:pt idx="273">
                  <c:v>187</c:v>
                </c:pt>
                <c:pt idx="274">
                  <c:v>181</c:v>
                </c:pt>
                <c:pt idx="275">
                  <c:v>187</c:v>
                </c:pt>
                <c:pt idx="276">
                  <c:v>187</c:v>
                </c:pt>
                <c:pt idx="277">
                  <c:v>188</c:v>
                </c:pt>
                <c:pt idx="278">
                  <c:v>191</c:v>
                </c:pt>
                <c:pt idx="279">
                  <c:v>195</c:v>
                </c:pt>
                <c:pt idx="280">
                  <c:v>197</c:v>
                </c:pt>
                <c:pt idx="281">
                  <c:v>200</c:v>
                </c:pt>
                <c:pt idx="282">
                  <c:v>199</c:v>
                </c:pt>
                <c:pt idx="283">
                  <c:v>200</c:v>
                </c:pt>
                <c:pt idx="284">
                  <c:v>204.99999999999997</c:v>
                </c:pt>
                <c:pt idx="285">
                  <c:v>204</c:v>
                </c:pt>
                <c:pt idx="286">
                  <c:v>211</c:v>
                </c:pt>
                <c:pt idx="287">
                  <c:v>209</c:v>
                </c:pt>
                <c:pt idx="288">
                  <c:v>212</c:v>
                </c:pt>
                <c:pt idx="289">
                  <c:v>218.00000000000003</c:v>
                </c:pt>
                <c:pt idx="290">
                  <c:v>221</c:v>
                </c:pt>
                <c:pt idx="291">
                  <c:v>221</c:v>
                </c:pt>
                <c:pt idx="292">
                  <c:v>220.00000000000003</c:v>
                </c:pt>
                <c:pt idx="293">
                  <c:v>222.00000000000003</c:v>
                </c:pt>
                <c:pt idx="294">
                  <c:v>222.00000000000003</c:v>
                </c:pt>
                <c:pt idx="295">
                  <c:v>223</c:v>
                </c:pt>
                <c:pt idx="296">
                  <c:v>222.00000000000003</c:v>
                </c:pt>
                <c:pt idx="297">
                  <c:v>223</c:v>
                </c:pt>
                <c:pt idx="298">
                  <c:v>225</c:v>
                </c:pt>
                <c:pt idx="299">
                  <c:v>227</c:v>
                </c:pt>
                <c:pt idx="300">
                  <c:v>229</c:v>
                </c:pt>
                <c:pt idx="301">
                  <c:v>231</c:v>
                </c:pt>
                <c:pt idx="302">
                  <c:v>234</c:v>
                </c:pt>
                <c:pt idx="303">
                  <c:v>234</c:v>
                </c:pt>
                <c:pt idx="304">
                  <c:v>237</c:v>
                </c:pt>
                <c:pt idx="305">
                  <c:v>237</c:v>
                </c:pt>
                <c:pt idx="306">
                  <c:v>238</c:v>
                </c:pt>
                <c:pt idx="307">
                  <c:v>243.00000000000003</c:v>
                </c:pt>
                <c:pt idx="308">
                  <c:v>248</c:v>
                </c:pt>
                <c:pt idx="309">
                  <c:v>250.99999999999997</c:v>
                </c:pt>
                <c:pt idx="310">
                  <c:v>254</c:v>
                </c:pt>
                <c:pt idx="311">
                  <c:v>254.99999999999997</c:v>
                </c:pt>
                <c:pt idx="312">
                  <c:v>257</c:v>
                </c:pt>
                <c:pt idx="313">
                  <c:v>257</c:v>
                </c:pt>
                <c:pt idx="314">
                  <c:v>261</c:v>
                </c:pt>
                <c:pt idx="315">
                  <c:v>265</c:v>
                </c:pt>
                <c:pt idx="316">
                  <c:v>268</c:v>
                </c:pt>
                <c:pt idx="317">
                  <c:v>268</c:v>
                </c:pt>
                <c:pt idx="318">
                  <c:v>269</c:v>
                </c:pt>
                <c:pt idx="319">
                  <c:v>269</c:v>
                </c:pt>
                <c:pt idx="320">
                  <c:v>267</c:v>
                </c:pt>
                <c:pt idx="321">
                  <c:v>267</c:v>
                </c:pt>
                <c:pt idx="322">
                  <c:v>265</c:v>
                </c:pt>
                <c:pt idx="323">
                  <c:v>265</c:v>
                </c:pt>
                <c:pt idx="324">
                  <c:v>265</c:v>
                </c:pt>
                <c:pt idx="325">
                  <c:v>265</c:v>
                </c:pt>
                <c:pt idx="326">
                  <c:v>263</c:v>
                </c:pt>
                <c:pt idx="327">
                  <c:v>263</c:v>
                </c:pt>
                <c:pt idx="328">
                  <c:v>261</c:v>
                </c:pt>
                <c:pt idx="329">
                  <c:v>258</c:v>
                </c:pt>
                <c:pt idx="330">
                  <c:v>244</c:v>
                </c:pt>
                <c:pt idx="331">
                  <c:v>244</c:v>
                </c:pt>
                <c:pt idx="332">
                  <c:v>244</c:v>
                </c:pt>
                <c:pt idx="333">
                  <c:v>244</c:v>
                </c:pt>
                <c:pt idx="334">
                  <c:v>242</c:v>
                </c:pt>
                <c:pt idx="335">
                  <c:v>244</c:v>
                </c:pt>
                <c:pt idx="336">
                  <c:v>245.00000000000003</c:v>
                </c:pt>
                <c:pt idx="337">
                  <c:v>246</c:v>
                </c:pt>
                <c:pt idx="338">
                  <c:v>246</c:v>
                </c:pt>
                <c:pt idx="339">
                  <c:v>245.00000000000003</c:v>
                </c:pt>
                <c:pt idx="340">
                  <c:v>246.99999999999997</c:v>
                </c:pt>
                <c:pt idx="341">
                  <c:v>250.99999999999997</c:v>
                </c:pt>
                <c:pt idx="342">
                  <c:v>253.00000000000003</c:v>
                </c:pt>
                <c:pt idx="343">
                  <c:v>250.99999999999997</c:v>
                </c:pt>
                <c:pt idx="344">
                  <c:v>256</c:v>
                </c:pt>
                <c:pt idx="345">
                  <c:v>258</c:v>
                </c:pt>
                <c:pt idx="346">
                  <c:v>258</c:v>
                </c:pt>
                <c:pt idx="347">
                  <c:v>257</c:v>
                </c:pt>
                <c:pt idx="348">
                  <c:v>256</c:v>
                </c:pt>
                <c:pt idx="349">
                  <c:v>258</c:v>
                </c:pt>
                <c:pt idx="350">
                  <c:v>259</c:v>
                </c:pt>
                <c:pt idx="351">
                  <c:v>259</c:v>
                </c:pt>
                <c:pt idx="352">
                  <c:v>259</c:v>
                </c:pt>
                <c:pt idx="353">
                  <c:v>259</c:v>
                </c:pt>
                <c:pt idx="354">
                  <c:v>257</c:v>
                </c:pt>
                <c:pt idx="355">
                  <c:v>257</c:v>
                </c:pt>
                <c:pt idx="356">
                  <c:v>256</c:v>
                </c:pt>
                <c:pt idx="357">
                  <c:v>256</c:v>
                </c:pt>
                <c:pt idx="358">
                  <c:v>254.99999999999997</c:v>
                </c:pt>
                <c:pt idx="359">
                  <c:v>258</c:v>
                </c:pt>
                <c:pt idx="360">
                  <c:v>264</c:v>
                </c:pt>
                <c:pt idx="361">
                  <c:v>262</c:v>
                </c:pt>
                <c:pt idx="362">
                  <c:v>258</c:v>
                </c:pt>
                <c:pt idx="363">
                  <c:v>266</c:v>
                </c:pt>
                <c:pt idx="364">
                  <c:v>250.99999999999997</c:v>
                </c:pt>
                <c:pt idx="365">
                  <c:v>262</c:v>
                </c:pt>
                <c:pt idx="366">
                  <c:v>262</c:v>
                </c:pt>
                <c:pt idx="367">
                  <c:v>261</c:v>
                </c:pt>
                <c:pt idx="368">
                  <c:v>261</c:v>
                </c:pt>
                <c:pt idx="369">
                  <c:v>260</c:v>
                </c:pt>
                <c:pt idx="370">
                  <c:v>262</c:v>
                </c:pt>
                <c:pt idx="371">
                  <c:v>262</c:v>
                </c:pt>
                <c:pt idx="372">
                  <c:v>261</c:v>
                </c:pt>
                <c:pt idx="373">
                  <c:v>261</c:v>
                </c:pt>
                <c:pt idx="374">
                  <c:v>257</c:v>
                </c:pt>
                <c:pt idx="375">
                  <c:v>258</c:v>
                </c:pt>
                <c:pt idx="376">
                  <c:v>259</c:v>
                </c:pt>
                <c:pt idx="377">
                  <c:v>258</c:v>
                </c:pt>
                <c:pt idx="378">
                  <c:v>258</c:v>
                </c:pt>
                <c:pt idx="379">
                  <c:v>256</c:v>
                </c:pt>
                <c:pt idx="380">
                  <c:v>254</c:v>
                </c:pt>
                <c:pt idx="381">
                  <c:v>256</c:v>
                </c:pt>
                <c:pt idx="382">
                  <c:v>256</c:v>
                </c:pt>
                <c:pt idx="383">
                  <c:v>256</c:v>
                </c:pt>
                <c:pt idx="384">
                  <c:v>257</c:v>
                </c:pt>
                <c:pt idx="385">
                  <c:v>257</c:v>
                </c:pt>
                <c:pt idx="386">
                  <c:v>256</c:v>
                </c:pt>
                <c:pt idx="387">
                  <c:v>254.99999999999997</c:v>
                </c:pt>
                <c:pt idx="388">
                  <c:v>254</c:v>
                </c:pt>
                <c:pt idx="389">
                  <c:v>253.00000000000003</c:v>
                </c:pt>
                <c:pt idx="390">
                  <c:v>250.99999999999997</c:v>
                </c:pt>
                <c:pt idx="391">
                  <c:v>252</c:v>
                </c:pt>
                <c:pt idx="392">
                  <c:v>250.99999999999997</c:v>
                </c:pt>
                <c:pt idx="393">
                  <c:v>252</c:v>
                </c:pt>
                <c:pt idx="394">
                  <c:v>249.00000000000003</c:v>
                </c:pt>
                <c:pt idx="395">
                  <c:v>248</c:v>
                </c:pt>
                <c:pt idx="396">
                  <c:v>245.00000000000003</c:v>
                </c:pt>
                <c:pt idx="397">
                  <c:v>244</c:v>
                </c:pt>
                <c:pt idx="398">
                  <c:v>244</c:v>
                </c:pt>
                <c:pt idx="399">
                  <c:v>240</c:v>
                </c:pt>
                <c:pt idx="400">
                  <c:v>240</c:v>
                </c:pt>
                <c:pt idx="401">
                  <c:v>235</c:v>
                </c:pt>
                <c:pt idx="402">
                  <c:v>235</c:v>
                </c:pt>
                <c:pt idx="403">
                  <c:v>234</c:v>
                </c:pt>
                <c:pt idx="404">
                  <c:v>235</c:v>
                </c:pt>
                <c:pt idx="405">
                  <c:v>235</c:v>
                </c:pt>
                <c:pt idx="406">
                  <c:v>235</c:v>
                </c:pt>
                <c:pt idx="407">
                  <c:v>234</c:v>
                </c:pt>
                <c:pt idx="408">
                  <c:v>231</c:v>
                </c:pt>
                <c:pt idx="409">
                  <c:v>229.99999999999997</c:v>
                </c:pt>
                <c:pt idx="410">
                  <c:v>231</c:v>
                </c:pt>
                <c:pt idx="411">
                  <c:v>231</c:v>
                </c:pt>
                <c:pt idx="412">
                  <c:v>229</c:v>
                </c:pt>
                <c:pt idx="413">
                  <c:v>229.99999999999997</c:v>
                </c:pt>
                <c:pt idx="414">
                  <c:v>229</c:v>
                </c:pt>
                <c:pt idx="415">
                  <c:v>227</c:v>
                </c:pt>
                <c:pt idx="416">
                  <c:v>227</c:v>
                </c:pt>
                <c:pt idx="417">
                  <c:v>225</c:v>
                </c:pt>
                <c:pt idx="418">
                  <c:v>224.00000000000003</c:v>
                </c:pt>
                <c:pt idx="419">
                  <c:v>222.00000000000003</c:v>
                </c:pt>
                <c:pt idx="420">
                  <c:v>225</c:v>
                </c:pt>
                <c:pt idx="421">
                  <c:v>224.00000000000003</c:v>
                </c:pt>
                <c:pt idx="422">
                  <c:v>223</c:v>
                </c:pt>
                <c:pt idx="423">
                  <c:v>223</c:v>
                </c:pt>
                <c:pt idx="424">
                  <c:v>223</c:v>
                </c:pt>
                <c:pt idx="425">
                  <c:v>223</c:v>
                </c:pt>
                <c:pt idx="426">
                  <c:v>221</c:v>
                </c:pt>
                <c:pt idx="427">
                  <c:v>222.00000000000003</c:v>
                </c:pt>
                <c:pt idx="428">
                  <c:v>219</c:v>
                </c:pt>
                <c:pt idx="429">
                  <c:v>216</c:v>
                </c:pt>
                <c:pt idx="430">
                  <c:v>217</c:v>
                </c:pt>
                <c:pt idx="431">
                  <c:v>218.00000000000003</c:v>
                </c:pt>
                <c:pt idx="432">
                  <c:v>216</c:v>
                </c:pt>
                <c:pt idx="433">
                  <c:v>216</c:v>
                </c:pt>
                <c:pt idx="434">
                  <c:v>216</c:v>
                </c:pt>
                <c:pt idx="435">
                  <c:v>215</c:v>
                </c:pt>
                <c:pt idx="436">
                  <c:v>216</c:v>
                </c:pt>
                <c:pt idx="437">
                  <c:v>216</c:v>
                </c:pt>
                <c:pt idx="438">
                  <c:v>217</c:v>
                </c:pt>
                <c:pt idx="439">
                  <c:v>217</c:v>
                </c:pt>
                <c:pt idx="440">
                  <c:v>215</c:v>
                </c:pt>
                <c:pt idx="441">
                  <c:v>217</c:v>
                </c:pt>
                <c:pt idx="442">
                  <c:v>216</c:v>
                </c:pt>
                <c:pt idx="443">
                  <c:v>216</c:v>
                </c:pt>
                <c:pt idx="444">
                  <c:v>217</c:v>
                </c:pt>
                <c:pt idx="445">
                  <c:v>219</c:v>
                </c:pt>
                <c:pt idx="446">
                  <c:v>218.00000000000003</c:v>
                </c:pt>
                <c:pt idx="447">
                  <c:v>219</c:v>
                </c:pt>
                <c:pt idx="448">
                  <c:v>218.00000000000003</c:v>
                </c:pt>
                <c:pt idx="449">
                  <c:v>219</c:v>
                </c:pt>
                <c:pt idx="450">
                  <c:v>217</c:v>
                </c:pt>
                <c:pt idx="451">
                  <c:v>218.00000000000003</c:v>
                </c:pt>
                <c:pt idx="452">
                  <c:v>217</c:v>
                </c:pt>
                <c:pt idx="453">
                  <c:v>217</c:v>
                </c:pt>
                <c:pt idx="454">
                  <c:v>219</c:v>
                </c:pt>
                <c:pt idx="455">
                  <c:v>217</c:v>
                </c:pt>
                <c:pt idx="456">
                  <c:v>217</c:v>
                </c:pt>
                <c:pt idx="457">
                  <c:v>218.00000000000003</c:v>
                </c:pt>
                <c:pt idx="458">
                  <c:v>218.00000000000003</c:v>
                </c:pt>
                <c:pt idx="459">
                  <c:v>218.00000000000003</c:v>
                </c:pt>
                <c:pt idx="460">
                  <c:v>215</c:v>
                </c:pt>
                <c:pt idx="461">
                  <c:v>215</c:v>
                </c:pt>
                <c:pt idx="462">
                  <c:v>213</c:v>
                </c:pt>
                <c:pt idx="463">
                  <c:v>215</c:v>
                </c:pt>
                <c:pt idx="464">
                  <c:v>215</c:v>
                </c:pt>
                <c:pt idx="465">
                  <c:v>216</c:v>
                </c:pt>
                <c:pt idx="466">
                  <c:v>215</c:v>
                </c:pt>
                <c:pt idx="467">
                  <c:v>215</c:v>
                </c:pt>
                <c:pt idx="468">
                  <c:v>217</c:v>
                </c:pt>
                <c:pt idx="469">
                  <c:v>219</c:v>
                </c:pt>
                <c:pt idx="470">
                  <c:v>219</c:v>
                </c:pt>
                <c:pt idx="471">
                  <c:v>218.00000000000003</c:v>
                </c:pt>
                <c:pt idx="472">
                  <c:v>221</c:v>
                </c:pt>
                <c:pt idx="473">
                  <c:v>221</c:v>
                </c:pt>
                <c:pt idx="474">
                  <c:v>223</c:v>
                </c:pt>
                <c:pt idx="475">
                  <c:v>225</c:v>
                </c:pt>
                <c:pt idx="476">
                  <c:v>228.00000000000003</c:v>
                </c:pt>
                <c:pt idx="477">
                  <c:v>225.99999999999997</c:v>
                </c:pt>
                <c:pt idx="478">
                  <c:v>228.00000000000003</c:v>
                </c:pt>
                <c:pt idx="479">
                  <c:v>227</c:v>
                </c:pt>
                <c:pt idx="480">
                  <c:v>227</c:v>
                </c:pt>
                <c:pt idx="481">
                  <c:v>229</c:v>
                </c:pt>
                <c:pt idx="482">
                  <c:v>231</c:v>
                </c:pt>
                <c:pt idx="483">
                  <c:v>233</c:v>
                </c:pt>
                <c:pt idx="484">
                  <c:v>229</c:v>
                </c:pt>
                <c:pt idx="485">
                  <c:v>229.99999999999997</c:v>
                </c:pt>
                <c:pt idx="486">
                  <c:v>229</c:v>
                </c:pt>
                <c:pt idx="487">
                  <c:v>229.99999999999997</c:v>
                </c:pt>
                <c:pt idx="488">
                  <c:v>229.99999999999997</c:v>
                </c:pt>
                <c:pt idx="489">
                  <c:v>231.99999999999997</c:v>
                </c:pt>
                <c:pt idx="490">
                  <c:v>229.99999999999997</c:v>
                </c:pt>
                <c:pt idx="491">
                  <c:v>233</c:v>
                </c:pt>
                <c:pt idx="492">
                  <c:v>229.99999999999997</c:v>
                </c:pt>
                <c:pt idx="493">
                  <c:v>231.99999999999997</c:v>
                </c:pt>
                <c:pt idx="494">
                  <c:v>231.99999999999997</c:v>
                </c:pt>
                <c:pt idx="495">
                  <c:v>229.99999999999997</c:v>
                </c:pt>
                <c:pt idx="496">
                  <c:v>228.00000000000003</c:v>
                </c:pt>
                <c:pt idx="497">
                  <c:v>231</c:v>
                </c:pt>
                <c:pt idx="498">
                  <c:v>229</c:v>
                </c:pt>
                <c:pt idx="499">
                  <c:v>229.99999999999997</c:v>
                </c:pt>
                <c:pt idx="500">
                  <c:v>229.99999999999997</c:v>
                </c:pt>
                <c:pt idx="501">
                  <c:v>231.99999999999997</c:v>
                </c:pt>
                <c:pt idx="502">
                  <c:v>231.99999999999997</c:v>
                </c:pt>
                <c:pt idx="503">
                  <c:v>231</c:v>
                </c:pt>
                <c:pt idx="504">
                  <c:v>231</c:v>
                </c:pt>
                <c:pt idx="505">
                  <c:v>229</c:v>
                </c:pt>
                <c:pt idx="506">
                  <c:v>229</c:v>
                </c:pt>
                <c:pt idx="507">
                  <c:v>229</c:v>
                </c:pt>
                <c:pt idx="508">
                  <c:v>229</c:v>
                </c:pt>
                <c:pt idx="509">
                  <c:v>227</c:v>
                </c:pt>
                <c:pt idx="510">
                  <c:v>225.99999999999997</c:v>
                </c:pt>
                <c:pt idx="511">
                  <c:v>224.00000000000003</c:v>
                </c:pt>
                <c:pt idx="512">
                  <c:v>223</c:v>
                </c:pt>
                <c:pt idx="513">
                  <c:v>224.00000000000003</c:v>
                </c:pt>
                <c:pt idx="514">
                  <c:v>224.00000000000003</c:v>
                </c:pt>
                <c:pt idx="515">
                  <c:v>221</c:v>
                </c:pt>
                <c:pt idx="516">
                  <c:v>220.00000000000003</c:v>
                </c:pt>
                <c:pt idx="517">
                  <c:v>217</c:v>
                </c:pt>
                <c:pt idx="518">
                  <c:v>217</c:v>
                </c:pt>
                <c:pt idx="519">
                  <c:v>218.00000000000003</c:v>
                </c:pt>
                <c:pt idx="520">
                  <c:v>219</c:v>
                </c:pt>
                <c:pt idx="521">
                  <c:v>218.00000000000003</c:v>
                </c:pt>
                <c:pt idx="522">
                  <c:v>218.00000000000003</c:v>
                </c:pt>
                <c:pt idx="523">
                  <c:v>216</c:v>
                </c:pt>
                <c:pt idx="524">
                  <c:v>215</c:v>
                </c:pt>
                <c:pt idx="525">
                  <c:v>216</c:v>
                </c:pt>
                <c:pt idx="526">
                  <c:v>215</c:v>
                </c:pt>
                <c:pt idx="527">
                  <c:v>216</c:v>
                </c:pt>
                <c:pt idx="528">
                  <c:v>215</c:v>
                </c:pt>
                <c:pt idx="529">
                  <c:v>218.00000000000003</c:v>
                </c:pt>
                <c:pt idx="530">
                  <c:v>211</c:v>
                </c:pt>
                <c:pt idx="531">
                  <c:v>209</c:v>
                </c:pt>
                <c:pt idx="532">
                  <c:v>208</c:v>
                </c:pt>
                <c:pt idx="533">
                  <c:v>206</c:v>
                </c:pt>
                <c:pt idx="534">
                  <c:v>204.99999999999997</c:v>
                </c:pt>
                <c:pt idx="535">
                  <c:v>206</c:v>
                </c:pt>
                <c:pt idx="536">
                  <c:v>206</c:v>
                </c:pt>
                <c:pt idx="537">
                  <c:v>206.99999999999997</c:v>
                </c:pt>
                <c:pt idx="538">
                  <c:v>206.99999999999997</c:v>
                </c:pt>
                <c:pt idx="539">
                  <c:v>206</c:v>
                </c:pt>
                <c:pt idx="540">
                  <c:v>204.99999999999997</c:v>
                </c:pt>
                <c:pt idx="541">
                  <c:v>204</c:v>
                </c:pt>
                <c:pt idx="542">
                  <c:v>204.99999999999997</c:v>
                </c:pt>
                <c:pt idx="543">
                  <c:v>204</c:v>
                </c:pt>
                <c:pt idx="544">
                  <c:v>204.99999999999997</c:v>
                </c:pt>
                <c:pt idx="545">
                  <c:v>204</c:v>
                </c:pt>
                <c:pt idx="546">
                  <c:v>204</c:v>
                </c:pt>
                <c:pt idx="547">
                  <c:v>204</c:v>
                </c:pt>
                <c:pt idx="548">
                  <c:v>206</c:v>
                </c:pt>
                <c:pt idx="549">
                  <c:v>206.99999999999997</c:v>
                </c:pt>
                <c:pt idx="550">
                  <c:v>204.99999999999997</c:v>
                </c:pt>
                <c:pt idx="551">
                  <c:v>204</c:v>
                </c:pt>
                <c:pt idx="552">
                  <c:v>202.99999999999997</c:v>
                </c:pt>
                <c:pt idx="553">
                  <c:v>202.99999999999997</c:v>
                </c:pt>
                <c:pt idx="554">
                  <c:v>202</c:v>
                </c:pt>
                <c:pt idx="555">
                  <c:v>200.99999999999997</c:v>
                </c:pt>
                <c:pt idx="556">
                  <c:v>199</c:v>
                </c:pt>
                <c:pt idx="557">
                  <c:v>199</c:v>
                </c:pt>
                <c:pt idx="558">
                  <c:v>195</c:v>
                </c:pt>
                <c:pt idx="559">
                  <c:v>193.00000000000003</c:v>
                </c:pt>
                <c:pt idx="560">
                  <c:v>192</c:v>
                </c:pt>
                <c:pt idx="561">
                  <c:v>190</c:v>
                </c:pt>
                <c:pt idx="562">
                  <c:v>192</c:v>
                </c:pt>
                <c:pt idx="563">
                  <c:v>192</c:v>
                </c:pt>
                <c:pt idx="564">
                  <c:v>193.00000000000003</c:v>
                </c:pt>
                <c:pt idx="565">
                  <c:v>193.00000000000003</c:v>
                </c:pt>
                <c:pt idx="566">
                  <c:v>196</c:v>
                </c:pt>
                <c:pt idx="567">
                  <c:v>194</c:v>
                </c:pt>
                <c:pt idx="568">
                  <c:v>194</c:v>
                </c:pt>
                <c:pt idx="569">
                  <c:v>191</c:v>
                </c:pt>
                <c:pt idx="570">
                  <c:v>192</c:v>
                </c:pt>
                <c:pt idx="571">
                  <c:v>190</c:v>
                </c:pt>
                <c:pt idx="572">
                  <c:v>189</c:v>
                </c:pt>
                <c:pt idx="573">
                  <c:v>185</c:v>
                </c:pt>
                <c:pt idx="574">
                  <c:v>186</c:v>
                </c:pt>
                <c:pt idx="575">
                  <c:v>186</c:v>
                </c:pt>
                <c:pt idx="576">
                  <c:v>188</c:v>
                </c:pt>
                <c:pt idx="577">
                  <c:v>186</c:v>
                </c:pt>
                <c:pt idx="578">
                  <c:v>186</c:v>
                </c:pt>
                <c:pt idx="579">
                  <c:v>181.99999999999997</c:v>
                </c:pt>
                <c:pt idx="580">
                  <c:v>179</c:v>
                </c:pt>
                <c:pt idx="581">
                  <c:v>173</c:v>
                </c:pt>
                <c:pt idx="582">
                  <c:v>172</c:v>
                </c:pt>
                <c:pt idx="583">
                  <c:v>175</c:v>
                </c:pt>
                <c:pt idx="584">
                  <c:v>173</c:v>
                </c:pt>
                <c:pt idx="585">
                  <c:v>175</c:v>
                </c:pt>
                <c:pt idx="586">
                  <c:v>175</c:v>
                </c:pt>
                <c:pt idx="587">
                  <c:v>176</c:v>
                </c:pt>
                <c:pt idx="588">
                  <c:v>176</c:v>
                </c:pt>
                <c:pt idx="589">
                  <c:v>179</c:v>
                </c:pt>
                <c:pt idx="590">
                  <c:v>180</c:v>
                </c:pt>
                <c:pt idx="591">
                  <c:v>180</c:v>
                </c:pt>
                <c:pt idx="592">
                  <c:v>167</c:v>
                </c:pt>
                <c:pt idx="593">
                  <c:v>177</c:v>
                </c:pt>
                <c:pt idx="594">
                  <c:v>180</c:v>
                </c:pt>
                <c:pt idx="595">
                  <c:v>179</c:v>
                </c:pt>
                <c:pt idx="596">
                  <c:v>178</c:v>
                </c:pt>
                <c:pt idx="597">
                  <c:v>179</c:v>
                </c:pt>
                <c:pt idx="598">
                  <c:v>181.99999999999997</c:v>
                </c:pt>
                <c:pt idx="599">
                  <c:v>181</c:v>
                </c:pt>
                <c:pt idx="600">
                  <c:v>178</c:v>
                </c:pt>
                <c:pt idx="601">
                  <c:v>179</c:v>
                </c:pt>
                <c:pt idx="602">
                  <c:v>179</c:v>
                </c:pt>
                <c:pt idx="603">
                  <c:v>181</c:v>
                </c:pt>
                <c:pt idx="604">
                  <c:v>179</c:v>
                </c:pt>
                <c:pt idx="605">
                  <c:v>178</c:v>
                </c:pt>
                <c:pt idx="606">
                  <c:v>178</c:v>
                </c:pt>
                <c:pt idx="607">
                  <c:v>187</c:v>
                </c:pt>
                <c:pt idx="608">
                  <c:v>186</c:v>
                </c:pt>
                <c:pt idx="609">
                  <c:v>186</c:v>
                </c:pt>
                <c:pt idx="610">
                  <c:v>186</c:v>
                </c:pt>
                <c:pt idx="611">
                  <c:v>186</c:v>
                </c:pt>
                <c:pt idx="612">
                  <c:v>187</c:v>
                </c:pt>
                <c:pt idx="613">
                  <c:v>186</c:v>
                </c:pt>
                <c:pt idx="614">
                  <c:v>187</c:v>
                </c:pt>
                <c:pt idx="615">
                  <c:v>187</c:v>
                </c:pt>
                <c:pt idx="616">
                  <c:v>187</c:v>
                </c:pt>
                <c:pt idx="617">
                  <c:v>186</c:v>
                </c:pt>
                <c:pt idx="618">
                  <c:v>186</c:v>
                </c:pt>
                <c:pt idx="619">
                  <c:v>187</c:v>
                </c:pt>
                <c:pt idx="620">
                  <c:v>185</c:v>
                </c:pt>
                <c:pt idx="621">
                  <c:v>185</c:v>
                </c:pt>
                <c:pt idx="622">
                  <c:v>183</c:v>
                </c:pt>
                <c:pt idx="623">
                  <c:v>184</c:v>
                </c:pt>
                <c:pt idx="624">
                  <c:v>184</c:v>
                </c:pt>
                <c:pt idx="625">
                  <c:v>181.99999999999997</c:v>
                </c:pt>
                <c:pt idx="626">
                  <c:v>181.99999999999997</c:v>
                </c:pt>
                <c:pt idx="627">
                  <c:v>181.99999999999997</c:v>
                </c:pt>
                <c:pt idx="628">
                  <c:v>184</c:v>
                </c:pt>
                <c:pt idx="629">
                  <c:v>184</c:v>
                </c:pt>
                <c:pt idx="630">
                  <c:v>185</c:v>
                </c:pt>
                <c:pt idx="631">
                  <c:v>185</c:v>
                </c:pt>
                <c:pt idx="632">
                  <c:v>186</c:v>
                </c:pt>
                <c:pt idx="633">
                  <c:v>187</c:v>
                </c:pt>
                <c:pt idx="634">
                  <c:v>187</c:v>
                </c:pt>
                <c:pt idx="635">
                  <c:v>185</c:v>
                </c:pt>
                <c:pt idx="636">
                  <c:v>181.99999999999997</c:v>
                </c:pt>
                <c:pt idx="637">
                  <c:v>177</c:v>
                </c:pt>
                <c:pt idx="638">
                  <c:v>178</c:v>
                </c:pt>
                <c:pt idx="639">
                  <c:v>178</c:v>
                </c:pt>
                <c:pt idx="640">
                  <c:v>178</c:v>
                </c:pt>
                <c:pt idx="641">
                  <c:v>179</c:v>
                </c:pt>
                <c:pt idx="642">
                  <c:v>178</c:v>
                </c:pt>
                <c:pt idx="643">
                  <c:v>178</c:v>
                </c:pt>
                <c:pt idx="644">
                  <c:v>181</c:v>
                </c:pt>
                <c:pt idx="645">
                  <c:v>179</c:v>
                </c:pt>
                <c:pt idx="646">
                  <c:v>180</c:v>
                </c:pt>
                <c:pt idx="647">
                  <c:v>178</c:v>
                </c:pt>
                <c:pt idx="648">
                  <c:v>180</c:v>
                </c:pt>
                <c:pt idx="649">
                  <c:v>181</c:v>
                </c:pt>
                <c:pt idx="650">
                  <c:v>181.99999999999997</c:v>
                </c:pt>
                <c:pt idx="651">
                  <c:v>180</c:v>
                </c:pt>
                <c:pt idx="652">
                  <c:v>179</c:v>
                </c:pt>
                <c:pt idx="653">
                  <c:v>176</c:v>
                </c:pt>
                <c:pt idx="654">
                  <c:v>178</c:v>
                </c:pt>
                <c:pt idx="655">
                  <c:v>177</c:v>
                </c:pt>
                <c:pt idx="656">
                  <c:v>180</c:v>
                </c:pt>
                <c:pt idx="657">
                  <c:v>179</c:v>
                </c:pt>
                <c:pt idx="658">
                  <c:v>178</c:v>
                </c:pt>
                <c:pt idx="659">
                  <c:v>180</c:v>
                </c:pt>
                <c:pt idx="660">
                  <c:v>178</c:v>
                </c:pt>
                <c:pt idx="661">
                  <c:v>180</c:v>
                </c:pt>
                <c:pt idx="662">
                  <c:v>180</c:v>
                </c:pt>
                <c:pt idx="663">
                  <c:v>179</c:v>
                </c:pt>
                <c:pt idx="664">
                  <c:v>179</c:v>
                </c:pt>
                <c:pt idx="665">
                  <c:v>#N/A</c:v>
                </c:pt>
                <c:pt idx="666">
                  <c:v>173</c:v>
                </c:pt>
                <c:pt idx="667">
                  <c:v>176</c:v>
                </c:pt>
                <c:pt idx="668">
                  <c:v>#N/A</c:v>
                </c:pt>
                <c:pt idx="669">
                  <c:v>179</c:v>
                </c:pt>
                <c:pt idx="670">
                  <c:v>179</c:v>
                </c:pt>
                <c:pt idx="671">
                  <c:v>176</c:v>
                </c:pt>
                <c:pt idx="672">
                  <c:v>176</c:v>
                </c:pt>
                <c:pt idx="673">
                  <c:v>177</c:v>
                </c:pt>
                <c:pt idx="674">
                  <c:v>178</c:v>
                </c:pt>
                <c:pt idx="675">
                  <c:v>178</c:v>
                </c:pt>
                <c:pt idx="676">
                  <c:v>176</c:v>
                </c:pt>
                <c:pt idx="677">
                  <c:v>174</c:v>
                </c:pt>
                <c:pt idx="678">
                  <c:v>179</c:v>
                </c:pt>
                <c:pt idx="679">
                  <c:v>177</c:v>
                </c:pt>
                <c:pt idx="680">
                  <c:v>176</c:v>
                </c:pt>
                <c:pt idx="681">
                  <c:v>173</c:v>
                </c:pt>
                <c:pt idx="682">
                  <c:v>172</c:v>
                </c:pt>
                <c:pt idx="683">
                  <c:v>175</c:v>
                </c:pt>
                <c:pt idx="684">
                  <c:v>173</c:v>
                </c:pt>
                <c:pt idx="685">
                  <c:v>172</c:v>
                </c:pt>
                <c:pt idx="686">
                  <c:v>172</c:v>
                </c:pt>
                <c:pt idx="687">
                  <c:v>178</c:v>
                </c:pt>
                <c:pt idx="688">
                  <c:v>174</c:v>
                </c:pt>
                <c:pt idx="689">
                  <c:v>174</c:v>
                </c:pt>
                <c:pt idx="690">
                  <c:v>176</c:v>
                </c:pt>
                <c:pt idx="691">
                  <c:v>174</c:v>
                </c:pt>
                <c:pt idx="692">
                  <c:v>173</c:v>
                </c:pt>
                <c:pt idx="693">
                  <c:v>175</c:v>
                </c:pt>
                <c:pt idx="694">
                  <c:v>175</c:v>
                </c:pt>
                <c:pt idx="695">
                  <c:v>178</c:v>
                </c:pt>
                <c:pt idx="696">
                  <c:v>178</c:v>
                </c:pt>
                <c:pt idx="697">
                  <c:v>#N/A</c:v>
                </c:pt>
                <c:pt idx="698">
                  <c:v>183</c:v>
                </c:pt>
                <c:pt idx="699">
                  <c:v>181.99999999999997</c:v>
                </c:pt>
                <c:pt idx="700">
                  <c:v>177</c:v>
                </c:pt>
                <c:pt idx="701">
                  <c:v>177</c:v>
                </c:pt>
                <c:pt idx="702">
                  <c:v>177</c:v>
                </c:pt>
                <c:pt idx="703">
                  <c:v>177</c:v>
                </c:pt>
                <c:pt idx="704">
                  <c:v>175</c:v>
                </c:pt>
                <c:pt idx="705">
                  <c:v>173</c:v>
                </c:pt>
                <c:pt idx="706">
                  <c:v>172</c:v>
                </c:pt>
                <c:pt idx="707">
                  <c:v>173</c:v>
                </c:pt>
                <c:pt idx="708">
                  <c:v>172</c:v>
                </c:pt>
                <c:pt idx="709">
                  <c:v>176</c:v>
                </c:pt>
                <c:pt idx="710">
                  <c:v>173</c:v>
                </c:pt>
                <c:pt idx="711">
                  <c:v>171</c:v>
                </c:pt>
                <c:pt idx="712">
                  <c:v>171</c:v>
                </c:pt>
                <c:pt idx="713">
                  <c:v>171</c:v>
                </c:pt>
                <c:pt idx="714">
                  <c:v>171</c:v>
                </c:pt>
                <c:pt idx="715">
                  <c:v>169</c:v>
                </c:pt>
                <c:pt idx="716">
                  <c:v>169</c:v>
                </c:pt>
                <c:pt idx="717">
                  <c:v>170</c:v>
                </c:pt>
                <c:pt idx="718">
                  <c:v>170</c:v>
                </c:pt>
                <c:pt idx="719">
                  <c:v>169</c:v>
                </c:pt>
                <c:pt idx="720">
                  <c:v>168.00000000000003</c:v>
                </c:pt>
                <c:pt idx="721">
                  <c:v>169</c:v>
                </c:pt>
                <c:pt idx="722">
                  <c:v>169</c:v>
                </c:pt>
                <c:pt idx="723">
                  <c:v>164</c:v>
                </c:pt>
                <c:pt idx="724">
                  <c:v>161</c:v>
                </c:pt>
                <c:pt idx="725">
                  <c:v>158</c:v>
                </c:pt>
                <c:pt idx="726">
                  <c:v>152</c:v>
                </c:pt>
                <c:pt idx="727">
                  <c:v>161</c:v>
                </c:pt>
                <c:pt idx="728">
                  <c:v>158</c:v>
                </c:pt>
                <c:pt idx="729">
                  <c:v>165</c:v>
                </c:pt>
                <c:pt idx="730">
                  <c:v>160</c:v>
                </c:pt>
                <c:pt idx="731">
                  <c:v>154</c:v>
                </c:pt>
                <c:pt idx="732">
                  <c:v>162</c:v>
                </c:pt>
                <c:pt idx="733">
                  <c:v>160</c:v>
                </c:pt>
                <c:pt idx="734">
                  <c:v>159</c:v>
                </c:pt>
                <c:pt idx="735">
                  <c:v>161</c:v>
                </c:pt>
                <c:pt idx="736">
                  <c:v>161</c:v>
                </c:pt>
                <c:pt idx="737">
                  <c:v>161</c:v>
                </c:pt>
                <c:pt idx="738">
                  <c:v>159</c:v>
                </c:pt>
                <c:pt idx="739">
                  <c:v>159</c:v>
                </c:pt>
                <c:pt idx="740">
                  <c:v>159</c:v>
                </c:pt>
                <c:pt idx="741">
                  <c:v>161</c:v>
                </c:pt>
                <c:pt idx="742">
                  <c:v>161</c:v>
                </c:pt>
                <c:pt idx="743">
                  <c:v>164</c:v>
                </c:pt>
                <c:pt idx="744">
                  <c:v>165</c:v>
                </c:pt>
                <c:pt idx="745">
                  <c:v>164</c:v>
                </c:pt>
                <c:pt idx="746">
                  <c:v>168.00000000000003</c:v>
                </c:pt>
                <c:pt idx="747">
                  <c:v>166</c:v>
                </c:pt>
                <c:pt idx="748">
                  <c:v>169</c:v>
                </c:pt>
                <c:pt idx="749">
                  <c:v>166</c:v>
                </c:pt>
                <c:pt idx="750">
                  <c:v>174</c:v>
                </c:pt>
                <c:pt idx="751">
                  <c:v>174</c:v>
                </c:pt>
                <c:pt idx="752">
                  <c:v>172</c:v>
                </c:pt>
                <c:pt idx="753">
                  <c:v>174</c:v>
                </c:pt>
                <c:pt idx="754">
                  <c:v>172</c:v>
                </c:pt>
                <c:pt idx="755">
                  <c:v>173</c:v>
                </c:pt>
                <c:pt idx="756">
                  <c:v>169</c:v>
                </c:pt>
                <c:pt idx="757">
                  <c:v>172</c:v>
                </c:pt>
                <c:pt idx="758">
                  <c:v>175</c:v>
                </c:pt>
                <c:pt idx="759">
                  <c:v>183</c:v>
                </c:pt>
                <c:pt idx="760">
                  <c:v>178</c:v>
                </c:pt>
                <c:pt idx="761">
                  <c:v>183</c:v>
                </c:pt>
                <c:pt idx="762">
                  <c:v>181.99999999999997</c:v>
                </c:pt>
                <c:pt idx="763">
                  <c:v>181.99999999999997</c:v>
                </c:pt>
                <c:pt idx="764">
                  <c:v>180</c:v>
                </c:pt>
                <c:pt idx="765">
                  <c:v>176</c:v>
                </c:pt>
                <c:pt idx="766">
                  <c:v>#N/A</c:v>
                </c:pt>
                <c:pt idx="767">
                  <c:v>186</c:v>
                </c:pt>
                <c:pt idx="768">
                  <c:v>172</c:v>
                </c:pt>
                <c:pt idx="769">
                  <c:v>177</c:v>
                </c:pt>
                <c:pt idx="770">
                  <c:v>181</c:v>
                </c:pt>
                <c:pt idx="771">
                  <c:v>180</c:v>
                </c:pt>
                <c:pt idx="772">
                  <c:v>179</c:v>
                </c:pt>
                <c:pt idx="773">
                  <c:v>174</c:v>
                </c:pt>
                <c:pt idx="774">
                  <c:v>175</c:v>
                </c:pt>
                <c:pt idx="775">
                  <c:v>174</c:v>
                </c:pt>
                <c:pt idx="776">
                  <c:v>175</c:v>
                </c:pt>
                <c:pt idx="777">
                  <c:v>173</c:v>
                </c:pt>
                <c:pt idx="778">
                  <c:v>172</c:v>
                </c:pt>
                <c:pt idx="779">
                  <c:v>170</c:v>
                </c:pt>
                <c:pt idx="780">
                  <c:v>163</c:v>
                </c:pt>
                <c:pt idx="781">
                  <c:v>168.00000000000003</c:v>
                </c:pt>
                <c:pt idx="782">
                  <c:v>171</c:v>
                </c:pt>
                <c:pt idx="783">
                  <c:v>173</c:v>
                </c:pt>
                <c:pt idx="784">
                  <c:v>169</c:v>
                </c:pt>
                <c:pt idx="785">
                  <c:v>166</c:v>
                </c:pt>
                <c:pt idx="786">
                  <c:v>170</c:v>
                </c:pt>
                <c:pt idx="787">
                  <c:v>#N/A</c:v>
                </c:pt>
                <c:pt idx="788">
                  <c:v>169</c:v>
                </c:pt>
                <c:pt idx="789">
                  <c:v>168.00000000000003</c:v>
                </c:pt>
                <c:pt idx="790">
                  <c:v>168.00000000000003</c:v>
                </c:pt>
                <c:pt idx="791">
                  <c:v>168.00000000000003</c:v>
                </c:pt>
                <c:pt idx="792">
                  <c:v>#N/A</c:v>
                </c:pt>
                <c:pt idx="793">
                  <c:v>164</c:v>
                </c:pt>
                <c:pt idx="794">
                  <c:v>168.00000000000003</c:v>
                </c:pt>
                <c:pt idx="795">
                  <c:v>166</c:v>
                </c:pt>
                <c:pt idx="796">
                  <c:v>163</c:v>
                </c:pt>
                <c:pt idx="797">
                  <c:v>163</c:v>
                </c:pt>
                <c:pt idx="798">
                  <c:v>169</c:v>
                </c:pt>
                <c:pt idx="799">
                  <c:v>168.00000000000003</c:v>
                </c:pt>
                <c:pt idx="800">
                  <c:v>167</c:v>
                </c:pt>
                <c:pt idx="801">
                  <c:v>174</c:v>
                </c:pt>
                <c:pt idx="802">
                  <c:v>169</c:v>
                </c:pt>
                <c:pt idx="803">
                  <c:v>169</c:v>
                </c:pt>
                <c:pt idx="804">
                  <c:v>170</c:v>
                </c:pt>
                <c:pt idx="805">
                  <c:v>172</c:v>
                </c:pt>
                <c:pt idx="806">
                  <c:v>171</c:v>
                </c:pt>
                <c:pt idx="807">
                  <c:v>171</c:v>
                </c:pt>
                <c:pt idx="808">
                  <c:v>#N/A</c:v>
                </c:pt>
                <c:pt idx="809">
                  <c:v>168.00000000000003</c:v>
                </c:pt>
                <c:pt idx="810">
                  <c:v>168.00000000000003</c:v>
                </c:pt>
                <c:pt idx="811">
                  <c:v>169</c:v>
                </c:pt>
                <c:pt idx="812">
                  <c:v>166</c:v>
                </c:pt>
                <c:pt idx="813">
                  <c:v>164</c:v>
                </c:pt>
                <c:pt idx="814">
                  <c:v>170</c:v>
                </c:pt>
                <c:pt idx="815">
                  <c:v>172</c:v>
                </c:pt>
                <c:pt idx="816">
                  <c:v>170</c:v>
                </c:pt>
                <c:pt idx="817">
                  <c:v>179</c:v>
                </c:pt>
                <c:pt idx="818">
                  <c:v>173</c:v>
                </c:pt>
                <c:pt idx="819">
                  <c:v>174</c:v>
                </c:pt>
                <c:pt idx="820">
                  <c:v>173</c:v>
                </c:pt>
                <c:pt idx="821">
                  <c:v>177</c:v>
                </c:pt>
                <c:pt idx="822">
                  <c:v>172</c:v>
                </c:pt>
                <c:pt idx="823">
                  <c:v>173</c:v>
                </c:pt>
                <c:pt idx="824">
                  <c:v>173</c:v>
                </c:pt>
                <c:pt idx="825">
                  <c:v>172</c:v>
                </c:pt>
                <c:pt idx="826">
                  <c:v>174</c:v>
                </c:pt>
                <c:pt idx="827">
                  <c:v>176</c:v>
                </c:pt>
                <c:pt idx="828">
                  <c:v>178</c:v>
                </c:pt>
                <c:pt idx="829">
                  <c:v>178</c:v>
                </c:pt>
                <c:pt idx="830">
                  <c:v>#N/A</c:v>
                </c:pt>
                <c:pt idx="831">
                  <c:v>173</c:v>
                </c:pt>
                <c:pt idx="832">
                  <c:v>180</c:v>
                </c:pt>
                <c:pt idx="833">
                  <c:v>175</c:v>
                </c:pt>
                <c:pt idx="834">
                  <c:v>178</c:v>
                </c:pt>
                <c:pt idx="835">
                  <c:v>175</c:v>
                </c:pt>
                <c:pt idx="836">
                  <c:v>174</c:v>
                </c:pt>
                <c:pt idx="837">
                  <c:v>174</c:v>
                </c:pt>
                <c:pt idx="838">
                  <c:v>#N/A</c:v>
                </c:pt>
                <c:pt idx="839">
                  <c:v>177</c:v>
                </c:pt>
                <c:pt idx="840">
                  <c:v>179</c:v>
                </c:pt>
                <c:pt idx="841">
                  <c:v>174</c:v>
                </c:pt>
                <c:pt idx="842">
                  <c:v>174</c:v>
                </c:pt>
                <c:pt idx="843">
                  <c:v>181</c:v>
                </c:pt>
                <c:pt idx="844">
                  <c:v>173</c:v>
                </c:pt>
                <c:pt idx="845">
                  <c:v>174</c:v>
                </c:pt>
                <c:pt idx="846">
                  <c:v>174</c:v>
                </c:pt>
                <c:pt idx="847">
                  <c:v>172</c:v>
                </c:pt>
                <c:pt idx="848">
                  <c:v>172</c:v>
                </c:pt>
                <c:pt idx="849">
                  <c:v>172</c:v>
                </c:pt>
                <c:pt idx="850">
                  <c:v>172</c:v>
                </c:pt>
                <c:pt idx="851">
                  <c:v>171</c:v>
                </c:pt>
                <c:pt idx="852">
                  <c:v>170</c:v>
                </c:pt>
                <c:pt idx="853">
                  <c:v>170</c:v>
                </c:pt>
                <c:pt idx="854">
                  <c:v>171</c:v>
                </c:pt>
                <c:pt idx="855">
                  <c:v>170</c:v>
                </c:pt>
                <c:pt idx="856">
                  <c:v>172</c:v>
                </c:pt>
                <c:pt idx="857">
                  <c:v>173</c:v>
                </c:pt>
                <c:pt idx="858">
                  <c:v>169</c:v>
                </c:pt>
                <c:pt idx="859">
                  <c:v>173</c:v>
                </c:pt>
                <c:pt idx="860">
                  <c:v>169</c:v>
                </c:pt>
                <c:pt idx="861">
                  <c:v>171</c:v>
                </c:pt>
                <c:pt idx="862">
                  <c:v>171</c:v>
                </c:pt>
                <c:pt idx="863">
                  <c:v>168.00000000000003</c:v>
                </c:pt>
                <c:pt idx="864">
                  <c:v>168.00000000000003</c:v>
                </c:pt>
                <c:pt idx="865">
                  <c:v>167</c:v>
                </c:pt>
                <c:pt idx="866">
                  <c:v>168.00000000000003</c:v>
                </c:pt>
                <c:pt idx="867">
                  <c:v>169</c:v>
                </c:pt>
                <c:pt idx="868">
                  <c:v>169</c:v>
                </c:pt>
                <c:pt idx="869">
                  <c:v>168.00000000000003</c:v>
                </c:pt>
                <c:pt idx="870">
                  <c:v>169</c:v>
                </c:pt>
                <c:pt idx="871">
                  <c:v>167</c:v>
                </c:pt>
                <c:pt idx="872">
                  <c:v>168.00000000000003</c:v>
                </c:pt>
                <c:pt idx="873">
                  <c:v>168.00000000000003</c:v>
                </c:pt>
                <c:pt idx="874">
                  <c:v>168.00000000000003</c:v>
                </c:pt>
                <c:pt idx="875">
                  <c:v>166</c:v>
                </c:pt>
                <c:pt idx="876">
                  <c:v>166</c:v>
                </c:pt>
                <c:pt idx="877">
                  <c:v>165</c:v>
                </c:pt>
                <c:pt idx="878">
                  <c:v>166</c:v>
                </c:pt>
                <c:pt idx="879">
                  <c:v>166</c:v>
                </c:pt>
                <c:pt idx="880">
                  <c:v>166</c:v>
                </c:pt>
                <c:pt idx="881">
                  <c:v>163</c:v>
                </c:pt>
                <c:pt idx="882">
                  <c:v>163</c:v>
                </c:pt>
                <c:pt idx="883">
                  <c:v>168.00000000000003</c:v>
                </c:pt>
                <c:pt idx="884">
                  <c:v>162</c:v>
                </c:pt>
                <c:pt idx="885">
                  <c:v>164</c:v>
                </c:pt>
                <c:pt idx="886">
                  <c:v>163</c:v>
                </c:pt>
                <c:pt idx="887">
                  <c:v>161</c:v>
                </c:pt>
                <c:pt idx="888">
                  <c:v>161</c:v>
                </c:pt>
                <c:pt idx="889">
                  <c:v>160</c:v>
                </c:pt>
                <c:pt idx="890">
                  <c:v>162</c:v>
                </c:pt>
                <c:pt idx="891">
                  <c:v>161</c:v>
                </c:pt>
                <c:pt idx="892">
                  <c:v>160</c:v>
                </c:pt>
                <c:pt idx="893">
                  <c:v>160</c:v>
                </c:pt>
                <c:pt idx="894">
                  <c:v>160</c:v>
                </c:pt>
                <c:pt idx="895">
                  <c:v>160</c:v>
                </c:pt>
                <c:pt idx="896">
                  <c:v>158</c:v>
                </c:pt>
                <c:pt idx="897">
                  <c:v>158</c:v>
                </c:pt>
                <c:pt idx="898">
                  <c:v>152</c:v>
                </c:pt>
                <c:pt idx="899">
                  <c:v>151</c:v>
                </c:pt>
                <c:pt idx="900">
                  <c:v>152</c:v>
                </c:pt>
                <c:pt idx="901">
                  <c:v>150</c:v>
                </c:pt>
                <c:pt idx="902">
                  <c:v>150</c:v>
                </c:pt>
                <c:pt idx="903">
                  <c:v>151</c:v>
                </c:pt>
                <c:pt idx="904">
                  <c:v>152</c:v>
                </c:pt>
                <c:pt idx="905">
                  <c:v>150</c:v>
                </c:pt>
                <c:pt idx="906">
                  <c:v>150</c:v>
                </c:pt>
                <c:pt idx="907">
                  <c:v>151</c:v>
                </c:pt>
                <c:pt idx="908">
                  <c:v>150</c:v>
                </c:pt>
                <c:pt idx="909">
                  <c:v>152</c:v>
                </c:pt>
                <c:pt idx="910">
                  <c:v>152</c:v>
                </c:pt>
                <c:pt idx="911">
                  <c:v>149</c:v>
                </c:pt>
                <c:pt idx="912">
                  <c:v>152</c:v>
                </c:pt>
                <c:pt idx="913">
                  <c:v>154</c:v>
                </c:pt>
                <c:pt idx="914">
                  <c:v>152</c:v>
                </c:pt>
                <c:pt idx="915">
                  <c:v>153</c:v>
                </c:pt>
                <c:pt idx="916">
                  <c:v>156.99999999999997</c:v>
                </c:pt>
                <c:pt idx="917">
                  <c:v>156</c:v>
                </c:pt>
                <c:pt idx="918">
                  <c:v>156.99999999999997</c:v>
                </c:pt>
                <c:pt idx="919">
                  <c:v>160</c:v>
                </c:pt>
                <c:pt idx="920">
                  <c:v>156</c:v>
                </c:pt>
                <c:pt idx="921">
                  <c:v>156.99999999999997</c:v>
                </c:pt>
                <c:pt idx="922">
                  <c:v>155</c:v>
                </c:pt>
                <c:pt idx="923">
                  <c:v>155</c:v>
                </c:pt>
                <c:pt idx="924">
                  <c:v>155</c:v>
                </c:pt>
                <c:pt idx="925">
                  <c:v>151</c:v>
                </c:pt>
                <c:pt idx="926">
                  <c:v>151</c:v>
                </c:pt>
                <c:pt idx="927">
                  <c:v>152</c:v>
                </c:pt>
                <c:pt idx="928">
                  <c:v>150</c:v>
                </c:pt>
                <c:pt idx="929">
                  <c:v>150</c:v>
                </c:pt>
                <c:pt idx="930">
                  <c:v>153</c:v>
                </c:pt>
                <c:pt idx="931">
                  <c:v>149</c:v>
                </c:pt>
                <c:pt idx="932">
                  <c:v>149</c:v>
                </c:pt>
                <c:pt idx="933">
                  <c:v>150</c:v>
                </c:pt>
                <c:pt idx="934">
                  <c:v>148</c:v>
                </c:pt>
                <c:pt idx="935">
                  <c:v>148</c:v>
                </c:pt>
                <c:pt idx="936">
                  <c:v>149</c:v>
                </c:pt>
                <c:pt idx="937">
                  <c:v>150</c:v>
                </c:pt>
                <c:pt idx="938">
                  <c:v>148</c:v>
                </c:pt>
                <c:pt idx="939">
                  <c:v>150</c:v>
                </c:pt>
                <c:pt idx="940">
                  <c:v>146</c:v>
                </c:pt>
                <c:pt idx="941">
                  <c:v>146</c:v>
                </c:pt>
                <c:pt idx="942">
                  <c:v>146</c:v>
                </c:pt>
                <c:pt idx="943">
                  <c:v>146</c:v>
                </c:pt>
                <c:pt idx="944">
                  <c:v>147</c:v>
                </c:pt>
                <c:pt idx="945">
                  <c:v>147</c:v>
                </c:pt>
                <c:pt idx="946">
                  <c:v>148</c:v>
                </c:pt>
                <c:pt idx="947">
                  <c:v>151</c:v>
                </c:pt>
                <c:pt idx="948">
                  <c:v>151</c:v>
                </c:pt>
                <c:pt idx="949">
                  <c:v>151</c:v>
                </c:pt>
                <c:pt idx="950">
                  <c:v>152</c:v>
                </c:pt>
                <c:pt idx="951">
                  <c:v>148</c:v>
                </c:pt>
                <c:pt idx="952">
                  <c:v>148</c:v>
                </c:pt>
                <c:pt idx="953">
                  <c:v>147</c:v>
                </c:pt>
                <c:pt idx="954">
                  <c:v>147</c:v>
                </c:pt>
                <c:pt idx="955">
                  <c:v>145</c:v>
                </c:pt>
                <c:pt idx="956">
                  <c:v>148</c:v>
                </c:pt>
                <c:pt idx="957">
                  <c:v>147</c:v>
                </c:pt>
                <c:pt idx="958">
                  <c:v>145</c:v>
                </c:pt>
                <c:pt idx="959">
                  <c:v>144</c:v>
                </c:pt>
                <c:pt idx="960">
                  <c:v>147</c:v>
                </c:pt>
                <c:pt idx="961">
                  <c:v>147</c:v>
                </c:pt>
                <c:pt idx="962">
                  <c:v>147</c:v>
                </c:pt>
                <c:pt idx="963">
                  <c:v>145</c:v>
                </c:pt>
                <c:pt idx="964">
                  <c:v>145</c:v>
                </c:pt>
                <c:pt idx="965">
                  <c:v>144</c:v>
                </c:pt>
                <c:pt idx="966">
                  <c:v>143</c:v>
                </c:pt>
                <c:pt idx="967">
                  <c:v>140</c:v>
                </c:pt>
                <c:pt idx="968">
                  <c:v>136</c:v>
                </c:pt>
                <c:pt idx="969">
                  <c:v>134</c:v>
                </c:pt>
                <c:pt idx="970">
                  <c:v>134</c:v>
                </c:pt>
                <c:pt idx="971">
                  <c:v>132</c:v>
                </c:pt>
                <c:pt idx="972">
                  <c:v>129</c:v>
                </c:pt>
                <c:pt idx="973">
                  <c:v>129</c:v>
                </c:pt>
                <c:pt idx="974">
                  <c:v>128</c:v>
                </c:pt>
                <c:pt idx="975">
                  <c:v>127</c:v>
                </c:pt>
                <c:pt idx="976">
                  <c:v>127</c:v>
                </c:pt>
                <c:pt idx="977">
                  <c:v>126</c:v>
                </c:pt>
                <c:pt idx="978">
                  <c:v>127</c:v>
                </c:pt>
                <c:pt idx="979">
                  <c:v>125</c:v>
                </c:pt>
                <c:pt idx="980">
                  <c:v>124</c:v>
                </c:pt>
                <c:pt idx="981">
                  <c:v>134</c:v>
                </c:pt>
                <c:pt idx="982">
                  <c:v>136</c:v>
                </c:pt>
                <c:pt idx="983">
                  <c:v>134</c:v>
                </c:pt>
                <c:pt idx="984">
                  <c:v>135</c:v>
                </c:pt>
                <c:pt idx="985">
                  <c:v>131</c:v>
                </c:pt>
                <c:pt idx="986">
                  <c:v>130</c:v>
                </c:pt>
                <c:pt idx="987">
                  <c:v>129</c:v>
                </c:pt>
                <c:pt idx="988">
                  <c:v>130</c:v>
                </c:pt>
                <c:pt idx="989">
                  <c:v>130</c:v>
                </c:pt>
                <c:pt idx="990">
                  <c:v>132</c:v>
                </c:pt>
                <c:pt idx="991">
                  <c:v>134</c:v>
                </c:pt>
                <c:pt idx="992">
                  <c:v>132</c:v>
                </c:pt>
                <c:pt idx="993">
                  <c:v>132</c:v>
                </c:pt>
                <c:pt idx="994">
                  <c:v>133</c:v>
                </c:pt>
                <c:pt idx="995">
                  <c:v>131</c:v>
                </c:pt>
                <c:pt idx="996">
                  <c:v>131</c:v>
                </c:pt>
                <c:pt idx="997">
                  <c:v>132</c:v>
                </c:pt>
                <c:pt idx="998">
                  <c:v>131</c:v>
                </c:pt>
                <c:pt idx="999">
                  <c:v>133</c:v>
                </c:pt>
                <c:pt idx="1000">
                  <c:v>133</c:v>
                </c:pt>
                <c:pt idx="1001">
                  <c:v>131</c:v>
                </c:pt>
                <c:pt idx="1002">
                  <c:v>132</c:v>
                </c:pt>
                <c:pt idx="1003">
                  <c:v>132</c:v>
                </c:pt>
                <c:pt idx="1004">
                  <c:v>132</c:v>
                </c:pt>
                <c:pt idx="1005">
                  <c:v>133</c:v>
                </c:pt>
                <c:pt idx="1006">
                  <c:v>132</c:v>
                </c:pt>
                <c:pt idx="1007">
                  <c:v>131</c:v>
                </c:pt>
                <c:pt idx="1008">
                  <c:v>132</c:v>
                </c:pt>
                <c:pt idx="1009">
                  <c:v>130</c:v>
                </c:pt>
                <c:pt idx="1010">
                  <c:v>130</c:v>
                </c:pt>
                <c:pt idx="1011">
                  <c:v>131</c:v>
                </c:pt>
                <c:pt idx="1012">
                  <c:v>131</c:v>
                </c:pt>
                <c:pt idx="1013">
                  <c:v>132</c:v>
                </c:pt>
                <c:pt idx="1014">
                  <c:v>129</c:v>
                </c:pt>
                <c:pt idx="1015">
                  <c:v>132</c:v>
                </c:pt>
                <c:pt idx="1016">
                  <c:v>129</c:v>
                </c:pt>
                <c:pt idx="1017">
                  <c:v>129</c:v>
                </c:pt>
                <c:pt idx="1018">
                  <c:v>129</c:v>
                </c:pt>
                <c:pt idx="1019">
                  <c:v>133</c:v>
                </c:pt>
                <c:pt idx="1020">
                  <c:v>129</c:v>
                </c:pt>
                <c:pt idx="1021">
                  <c:v>131</c:v>
                </c:pt>
                <c:pt idx="1022">
                  <c:v>129</c:v>
                </c:pt>
                <c:pt idx="1023">
                  <c:v>128</c:v>
                </c:pt>
                <c:pt idx="1024">
                  <c:v>127</c:v>
                </c:pt>
                <c:pt idx="1025">
                  <c:v>127</c:v>
                </c:pt>
                <c:pt idx="1026">
                  <c:v>126</c:v>
                </c:pt>
                <c:pt idx="1027">
                  <c:v>126</c:v>
                </c:pt>
                <c:pt idx="1028">
                  <c:v>128</c:v>
                </c:pt>
                <c:pt idx="1029">
                  <c:v>128</c:v>
                </c:pt>
                <c:pt idx="1030">
                  <c:v>129</c:v>
                </c:pt>
                <c:pt idx="1031">
                  <c:v>129</c:v>
                </c:pt>
                <c:pt idx="1032">
                  <c:v>130</c:v>
                </c:pt>
                <c:pt idx="1033">
                  <c:v>130</c:v>
                </c:pt>
                <c:pt idx="1034">
                  <c:v>130</c:v>
                </c:pt>
                <c:pt idx="1035">
                  <c:v>131</c:v>
                </c:pt>
                <c:pt idx="1036">
                  <c:v>131</c:v>
                </c:pt>
                <c:pt idx="1037">
                  <c:v>131</c:v>
                </c:pt>
                <c:pt idx="1038">
                  <c:v>131</c:v>
                </c:pt>
                <c:pt idx="1039">
                  <c:v>131</c:v>
                </c:pt>
                <c:pt idx="1040">
                  <c:v>130</c:v>
                </c:pt>
                <c:pt idx="1041">
                  <c:v>131</c:v>
                </c:pt>
                <c:pt idx="1042">
                  <c:v>132</c:v>
                </c:pt>
                <c:pt idx="1043">
                  <c:v>130</c:v>
                </c:pt>
                <c:pt idx="1044">
                  <c:v>131</c:v>
                </c:pt>
                <c:pt idx="1045">
                  <c:v>130</c:v>
                </c:pt>
                <c:pt idx="1046">
                  <c:v>131</c:v>
                </c:pt>
                <c:pt idx="1047">
                  <c:v>134</c:v>
                </c:pt>
                <c:pt idx="1048">
                  <c:v>134</c:v>
                </c:pt>
                <c:pt idx="1049">
                  <c:v>135</c:v>
                </c:pt>
                <c:pt idx="1050">
                  <c:v>136</c:v>
                </c:pt>
                <c:pt idx="1051">
                  <c:v>140</c:v>
                </c:pt>
                <c:pt idx="1052">
                  <c:v>139</c:v>
                </c:pt>
                <c:pt idx="1053">
                  <c:v>136</c:v>
                </c:pt>
                <c:pt idx="1054">
                  <c:v>135</c:v>
                </c:pt>
                <c:pt idx="1055">
                  <c:v>135</c:v>
                </c:pt>
                <c:pt idx="1056">
                  <c:v>136</c:v>
                </c:pt>
                <c:pt idx="1057">
                  <c:v>138</c:v>
                </c:pt>
                <c:pt idx="1058">
                  <c:v>136</c:v>
                </c:pt>
                <c:pt idx="1059">
                  <c:v>136</c:v>
                </c:pt>
                <c:pt idx="1060">
                  <c:v>135</c:v>
                </c:pt>
                <c:pt idx="1061">
                  <c:v>136</c:v>
                </c:pt>
                <c:pt idx="1062">
                  <c:v>137</c:v>
                </c:pt>
                <c:pt idx="1063">
                  <c:v>139</c:v>
                </c:pt>
                <c:pt idx="1064">
                  <c:v>135</c:v>
                </c:pt>
                <c:pt idx="1065">
                  <c:v>137</c:v>
                </c:pt>
                <c:pt idx="1066">
                  <c:v>136</c:v>
                </c:pt>
                <c:pt idx="1067">
                  <c:v>135</c:v>
                </c:pt>
                <c:pt idx="1068">
                  <c:v>133</c:v>
                </c:pt>
                <c:pt idx="1069">
                  <c:v>134</c:v>
                </c:pt>
                <c:pt idx="1070">
                  <c:v>136</c:v>
                </c:pt>
                <c:pt idx="1071">
                  <c:v>135</c:v>
                </c:pt>
                <c:pt idx="1072">
                  <c:v>135</c:v>
                </c:pt>
                <c:pt idx="1073">
                  <c:v>133</c:v>
                </c:pt>
                <c:pt idx="1074">
                  <c:v>138</c:v>
                </c:pt>
                <c:pt idx="1075">
                  <c:v>139</c:v>
                </c:pt>
                <c:pt idx="1076">
                  <c:v>137</c:v>
                </c:pt>
                <c:pt idx="1077">
                  <c:v>138</c:v>
                </c:pt>
                <c:pt idx="1078">
                  <c:v>140</c:v>
                </c:pt>
                <c:pt idx="1079">
                  <c:v>139</c:v>
                </c:pt>
                <c:pt idx="1080">
                  <c:v>138</c:v>
                </c:pt>
                <c:pt idx="1081">
                  <c:v>136</c:v>
                </c:pt>
                <c:pt idx="1082">
                  <c:v>139</c:v>
                </c:pt>
                <c:pt idx="1083">
                  <c:v>138</c:v>
                </c:pt>
                <c:pt idx="1084">
                  <c:v>140</c:v>
                </c:pt>
                <c:pt idx="1085">
                  <c:v>140</c:v>
                </c:pt>
                <c:pt idx="1086">
                  <c:v>142</c:v>
                </c:pt>
                <c:pt idx="1087">
                  <c:v>143</c:v>
                </c:pt>
                <c:pt idx="1088">
                  <c:v>148</c:v>
                </c:pt>
                <c:pt idx="1089">
                  <c:v>147</c:v>
                </c:pt>
                <c:pt idx="1090">
                  <c:v>148</c:v>
                </c:pt>
                <c:pt idx="1091">
                  <c:v>146</c:v>
                </c:pt>
                <c:pt idx="1092">
                  <c:v>146</c:v>
                </c:pt>
                <c:pt idx="1093">
                  <c:v>147</c:v>
                </c:pt>
                <c:pt idx="1094">
                  <c:v>146</c:v>
                </c:pt>
                <c:pt idx="1095">
                  <c:v>146</c:v>
                </c:pt>
                <c:pt idx="1096">
                  <c:v>149</c:v>
                </c:pt>
                <c:pt idx="1097">
                  <c:v>150</c:v>
                </c:pt>
                <c:pt idx="1098">
                  <c:v>154</c:v>
                </c:pt>
                <c:pt idx="1099">
                  <c:v>151</c:v>
                </c:pt>
                <c:pt idx="1100">
                  <c:v>156.99999999999997</c:v>
                </c:pt>
                <c:pt idx="1101">
                  <c:v>154</c:v>
                </c:pt>
                <c:pt idx="1102">
                  <c:v>154</c:v>
                </c:pt>
                <c:pt idx="1103">
                  <c:v>153</c:v>
                </c:pt>
                <c:pt idx="1104">
                  <c:v>151</c:v>
                </c:pt>
                <c:pt idx="1105">
                  <c:v>152</c:v>
                </c:pt>
                <c:pt idx="1106">
                  <c:v>153</c:v>
                </c:pt>
                <c:pt idx="1107">
                  <c:v>150</c:v>
                </c:pt>
                <c:pt idx="1108">
                  <c:v>151</c:v>
                </c:pt>
                <c:pt idx="1109">
                  <c:v>151</c:v>
                </c:pt>
                <c:pt idx="1110">
                  <c:v>153</c:v>
                </c:pt>
                <c:pt idx="1111">
                  <c:v>154</c:v>
                </c:pt>
                <c:pt idx="1112">
                  <c:v>151</c:v>
                </c:pt>
                <c:pt idx="1113">
                  <c:v>154</c:v>
                </c:pt>
                <c:pt idx="1114">
                  <c:v>154</c:v>
                </c:pt>
                <c:pt idx="1115">
                  <c:v>156</c:v>
                </c:pt>
                <c:pt idx="1116">
                  <c:v>152</c:v>
                </c:pt>
                <c:pt idx="1117">
                  <c:v>155</c:v>
                </c:pt>
                <c:pt idx="1118">
                  <c:v>152</c:v>
                </c:pt>
                <c:pt idx="1119">
                  <c:v>152</c:v>
                </c:pt>
                <c:pt idx="1120">
                  <c:v>152</c:v>
                </c:pt>
                <c:pt idx="1121">
                  <c:v>156</c:v>
                </c:pt>
                <c:pt idx="1122">
                  <c:v>156.99999999999997</c:v>
                </c:pt>
                <c:pt idx="1123">
                  <c:v>158</c:v>
                </c:pt>
                <c:pt idx="1124">
                  <c:v>159</c:v>
                </c:pt>
                <c:pt idx="1125">
                  <c:v>160</c:v>
                </c:pt>
                <c:pt idx="1126">
                  <c:v>163</c:v>
                </c:pt>
                <c:pt idx="1127">
                  <c:v>160</c:v>
                </c:pt>
                <c:pt idx="1128">
                  <c:v>160</c:v>
                </c:pt>
                <c:pt idx="1129">
                  <c:v>161</c:v>
                </c:pt>
                <c:pt idx="1130">
                  <c:v>159</c:v>
                </c:pt>
                <c:pt idx="1131">
                  <c:v>163</c:v>
                </c:pt>
                <c:pt idx="1132">
                  <c:v>162</c:v>
                </c:pt>
                <c:pt idx="1133">
                  <c:v>159</c:v>
                </c:pt>
                <c:pt idx="1134">
                  <c:v>160</c:v>
                </c:pt>
                <c:pt idx="1135">
                  <c:v>161</c:v>
                </c:pt>
                <c:pt idx="1136">
                  <c:v>162</c:v>
                </c:pt>
                <c:pt idx="1137">
                  <c:v>160</c:v>
                </c:pt>
                <c:pt idx="1138">
                  <c:v>163</c:v>
                </c:pt>
                <c:pt idx="1139">
                  <c:v>165</c:v>
                </c:pt>
                <c:pt idx="1140">
                  <c:v>168.00000000000003</c:v>
                </c:pt>
                <c:pt idx="1141">
                  <c:v>170</c:v>
                </c:pt>
                <c:pt idx="1142">
                  <c:v>172</c:v>
                </c:pt>
                <c:pt idx="1143">
                  <c:v>172</c:v>
                </c:pt>
                <c:pt idx="1144">
                  <c:v>178</c:v>
                </c:pt>
                <c:pt idx="1145">
                  <c:v>170</c:v>
                </c:pt>
                <c:pt idx="1146">
                  <c:v>165</c:v>
                </c:pt>
                <c:pt idx="1147">
                  <c:v>169</c:v>
                </c:pt>
                <c:pt idx="1148">
                  <c:v>168.00000000000003</c:v>
                </c:pt>
                <c:pt idx="1149">
                  <c:v>166</c:v>
                </c:pt>
                <c:pt idx="1150">
                  <c:v>165</c:v>
                </c:pt>
                <c:pt idx="1151">
                  <c:v>167</c:v>
                </c:pt>
                <c:pt idx="1152">
                  <c:v>166</c:v>
                </c:pt>
                <c:pt idx="1153">
                  <c:v>168.00000000000003</c:v>
                </c:pt>
                <c:pt idx="1154">
                  <c:v>166</c:v>
                </c:pt>
                <c:pt idx="1155">
                  <c:v>167</c:v>
                </c:pt>
                <c:pt idx="1156">
                  <c:v>167</c:v>
                </c:pt>
                <c:pt idx="1157">
                  <c:v>168.00000000000003</c:v>
                </c:pt>
                <c:pt idx="1158">
                  <c:v>170</c:v>
                </c:pt>
                <c:pt idx="1159">
                  <c:v>171</c:v>
                </c:pt>
                <c:pt idx="1160">
                  <c:v>168.00000000000003</c:v>
                </c:pt>
                <c:pt idx="1161">
                  <c:v>169</c:v>
                </c:pt>
                <c:pt idx="1162">
                  <c:v>176</c:v>
                </c:pt>
                <c:pt idx="1163">
                  <c:v>178</c:v>
                </c:pt>
                <c:pt idx="1164">
                  <c:v>175</c:v>
                </c:pt>
                <c:pt idx="1165">
                  <c:v>171</c:v>
                </c:pt>
                <c:pt idx="1166">
                  <c:v>180</c:v>
                </c:pt>
                <c:pt idx="1167">
                  <c:v>174</c:v>
                </c:pt>
                <c:pt idx="1168">
                  <c:v>177</c:v>
                </c:pt>
                <c:pt idx="1169">
                  <c:v>175</c:v>
                </c:pt>
                <c:pt idx="1170">
                  <c:v>171</c:v>
                </c:pt>
                <c:pt idx="1171">
                  <c:v>175</c:v>
                </c:pt>
                <c:pt idx="1172">
                  <c:v>175</c:v>
                </c:pt>
                <c:pt idx="1173">
                  <c:v>174</c:v>
                </c:pt>
                <c:pt idx="1174">
                  <c:v>173</c:v>
                </c:pt>
                <c:pt idx="1175">
                  <c:v>177</c:v>
                </c:pt>
                <c:pt idx="1176">
                  <c:v>175</c:v>
                </c:pt>
                <c:pt idx="1177">
                  <c:v>177</c:v>
                </c:pt>
                <c:pt idx="1178">
                  <c:v>175</c:v>
                </c:pt>
                <c:pt idx="1179">
                  <c:v>168.00000000000003</c:v>
                </c:pt>
                <c:pt idx="1180">
                  <c:v>174</c:v>
                </c:pt>
                <c:pt idx="1181">
                  <c:v>170</c:v>
                </c:pt>
                <c:pt idx="1182">
                  <c:v>165</c:v>
                </c:pt>
                <c:pt idx="1183">
                  <c:v>167</c:v>
                </c:pt>
                <c:pt idx="1184">
                  <c:v>166</c:v>
                </c:pt>
                <c:pt idx="1185">
                  <c:v>167</c:v>
                </c:pt>
                <c:pt idx="1186">
                  <c:v>168.00000000000003</c:v>
                </c:pt>
                <c:pt idx="1187">
                  <c:v>163</c:v>
                </c:pt>
                <c:pt idx="1188">
                  <c:v>166</c:v>
                </c:pt>
                <c:pt idx="1189">
                  <c:v>165</c:v>
                </c:pt>
                <c:pt idx="1190">
                  <c:v>165</c:v>
                </c:pt>
                <c:pt idx="1191">
                  <c:v>161</c:v>
                </c:pt>
                <c:pt idx="1192">
                  <c:v>160</c:v>
                </c:pt>
                <c:pt idx="1193">
                  <c:v>164</c:v>
                </c:pt>
                <c:pt idx="1194">
                  <c:v>161</c:v>
                </c:pt>
                <c:pt idx="1195">
                  <c:v>166</c:v>
                </c:pt>
                <c:pt idx="1196">
                  <c:v>161</c:v>
                </c:pt>
                <c:pt idx="1197">
                  <c:v>161</c:v>
                </c:pt>
                <c:pt idx="1198">
                  <c:v>160</c:v>
                </c:pt>
                <c:pt idx="1199">
                  <c:v>158</c:v>
                </c:pt>
                <c:pt idx="1200">
                  <c:v>160</c:v>
                </c:pt>
                <c:pt idx="1201">
                  <c:v>160</c:v>
                </c:pt>
                <c:pt idx="1202">
                  <c:v>158</c:v>
                </c:pt>
                <c:pt idx="1203">
                  <c:v>159</c:v>
                </c:pt>
                <c:pt idx="1204">
                  <c:v>160</c:v>
                </c:pt>
                <c:pt idx="1205">
                  <c:v>161</c:v>
                </c:pt>
                <c:pt idx="1206">
                  <c:v>159</c:v>
                </c:pt>
                <c:pt idx="1207">
                  <c:v>161</c:v>
                </c:pt>
                <c:pt idx="1208">
                  <c:v>164</c:v>
                </c:pt>
                <c:pt idx="1209">
                  <c:v>165</c:v>
                </c:pt>
                <c:pt idx="1210">
                  <c:v>168.00000000000003</c:v>
                </c:pt>
                <c:pt idx="1211">
                  <c:v>164</c:v>
                </c:pt>
                <c:pt idx="1212">
                  <c:v>167</c:v>
                </c:pt>
                <c:pt idx="1213">
                  <c:v>166</c:v>
                </c:pt>
                <c:pt idx="1214">
                  <c:v>166</c:v>
                </c:pt>
                <c:pt idx="1215">
                  <c:v>165</c:v>
                </c:pt>
                <c:pt idx="1216">
                  <c:v>165</c:v>
                </c:pt>
                <c:pt idx="1217">
                  <c:v>165</c:v>
                </c:pt>
                <c:pt idx="1218">
                  <c:v>166</c:v>
                </c:pt>
                <c:pt idx="1219">
                  <c:v>165</c:v>
                </c:pt>
                <c:pt idx="1220">
                  <c:v>164</c:v>
                </c:pt>
                <c:pt idx="1221">
                  <c:v>162</c:v>
                </c:pt>
                <c:pt idx="1222">
                  <c:v>166</c:v>
                </c:pt>
                <c:pt idx="1223">
                  <c:v>163</c:v>
                </c:pt>
                <c:pt idx="1224">
                  <c:v>163</c:v>
                </c:pt>
                <c:pt idx="1225">
                  <c:v>160</c:v>
                </c:pt>
                <c:pt idx="1226">
                  <c:v>159</c:v>
                </c:pt>
                <c:pt idx="1227">
                  <c:v>160</c:v>
                </c:pt>
                <c:pt idx="1228">
                  <c:v>162</c:v>
                </c:pt>
                <c:pt idx="1229">
                  <c:v>161</c:v>
                </c:pt>
                <c:pt idx="1230">
                  <c:v>159</c:v>
                </c:pt>
                <c:pt idx="1231">
                  <c:v>160</c:v>
                </c:pt>
                <c:pt idx="1232">
                  <c:v>161</c:v>
                </c:pt>
                <c:pt idx="1233">
                  <c:v>160</c:v>
                </c:pt>
                <c:pt idx="1234">
                  <c:v>160</c:v>
                </c:pt>
                <c:pt idx="1235">
                  <c:v>158</c:v>
                </c:pt>
                <c:pt idx="1236">
                  <c:v>158</c:v>
                </c:pt>
                <c:pt idx="1237">
                  <c:v>160</c:v>
                </c:pt>
                <c:pt idx="1238">
                  <c:v>160</c:v>
                </c:pt>
                <c:pt idx="1239">
                  <c:v>156</c:v>
                </c:pt>
                <c:pt idx="1240">
                  <c:v>162</c:v>
                </c:pt>
                <c:pt idx="1241">
                  <c:v>161</c:v>
                </c:pt>
                <c:pt idx="1242">
                  <c:v>160</c:v>
                </c:pt>
                <c:pt idx="1243">
                  <c:v>162</c:v>
                </c:pt>
                <c:pt idx="1244">
                  <c:v>161</c:v>
                </c:pt>
                <c:pt idx="1245">
                  <c:v>160</c:v>
                </c:pt>
                <c:pt idx="1246">
                  <c:v>167</c:v>
                </c:pt>
                <c:pt idx="1247">
                  <c:v>165</c:v>
                </c:pt>
                <c:pt idx="1248">
                  <c:v>163</c:v>
                </c:pt>
                <c:pt idx="1249">
                  <c:v>167</c:v>
                </c:pt>
                <c:pt idx="1250">
                  <c:v>165</c:v>
                </c:pt>
                <c:pt idx="1251">
                  <c:v>170</c:v>
                </c:pt>
                <c:pt idx="1252">
                  <c:v>169</c:v>
                </c:pt>
                <c:pt idx="1253">
                  <c:v>164</c:v>
                </c:pt>
                <c:pt idx="1254">
                  <c:v>167</c:v>
                </c:pt>
                <c:pt idx="1255">
                  <c:v>169</c:v>
                </c:pt>
                <c:pt idx="1256">
                  <c:v>171</c:v>
                </c:pt>
                <c:pt idx="1257">
                  <c:v>170</c:v>
                </c:pt>
                <c:pt idx="1258">
                  <c:v>171</c:v>
                </c:pt>
                <c:pt idx="1259">
                  <c:v>170</c:v>
                </c:pt>
                <c:pt idx="1260">
                  <c:v>173</c:v>
                </c:pt>
                <c:pt idx="1261">
                  <c:v>172</c:v>
                </c:pt>
                <c:pt idx="1262">
                  <c:v>174</c:v>
                </c:pt>
                <c:pt idx="1263">
                  <c:v>167</c:v>
                </c:pt>
                <c:pt idx="1264">
                  <c:v>173</c:v>
                </c:pt>
                <c:pt idx="1265">
                  <c:v>173</c:v>
                </c:pt>
                <c:pt idx="1266">
                  <c:v>174</c:v>
                </c:pt>
                <c:pt idx="1267">
                  <c:v>171</c:v>
                </c:pt>
                <c:pt idx="1268">
                  <c:v>176</c:v>
                </c:pt>
                <c:pt idx="1269">
                  <c:v>174</c:v>
                </c:pt>
                <c:pt idx="1270">
                  <c:v>175</c:v>
                </c:pt>
                <c:pt idx="1271">
                  <c:v>179</c:v>
                </c:pt>
                <c:pt idx="1272">
                  <c:v>176</c:v>
                </c:pt>
                <c:pt idx="1273">
                  <c:v>178</c:v>
                </c:pt>
                <c:pt idx="1274">
                  <c:v>181</c:v>
                </c:pt>
                <c:pt idx="1275">
                  <c:v>184</c:v>
                </c:pt>
                <c:pt idx="1276">
                  <c:v>181</c:v>
                </c:pt>
                <c:pt idx="1277">
                  <c:v>181.99999999999997</c:v>
                </c:pt>
                <c:pt idx="1278">
                  <c:v>177</c:v>
                </c:pt>
                <c:pt idx="1279">
                  <c:v>180</c:v>
                </c:pt>
                <c:pt idx="1280">
                  <c:v>181.99999999999997</c:v>
                </c:pt>
                <c:pt idx="1281">
                  <c:v>181.99999999999997</c:v>
                </c:pt>
                <c:pt idx="1282">
                  <c:v>179</c:v>
                </c:pt>
                <c:pt idx="1283">
                  <c:v>195</c:v>
                </c:pt>
                <c:pt idx="1284">
                  <c:v>181</c:v>
                </c:pt>
                <c:pt idx="1285">
                  <c:v>176</c:v>
                </c:pt>
                <c:pt idx="1286">
                  <c:v>184</c:v>
                </c:pt>
                <c:pt idx="1287">
                  <c:v>181.99999999999997</c:v>
                </c:pt>
                <c:pt idx="1288">
                  <c:v>183</c:v>
                </c:pt>
                <c:pt idx="1289">
                  <c:v>186</c:v>
                </c:pt>
                <c:pt idx="1290">
                  <c:v>184</c:v>
                </c:pt>
                <c:pt idx="1291">
                  <c:v>177</c:v>
                </c:pt>
                <c:pt idx="1292">
                  <c:v>181.99999999999997</c:v>
                </c:pt>
                <c:pt idx="1293">
                  <c:v>183</c:v>
                </c:pt>
                <c:pt idx="1294">
                  <c:v>186</c:v>
                </c:pt>
                <c:pt idx="1295">
                  <c:v>186</c:v>
                </c:pt>
                <c:pt idx="1296">
                  <c:v>186</c:v>
                </c:pt>
                <c:pt idx="1297">
                  <c:v>186</c:v>
                </c:pt>
                <c:pt idx="1298">
                  <c:v>187</c:v>
                </c:pt>
                <c:pt idx="1299">
                  <c:v>189</c:v>
                </c:pt>
                <c:pt idx="1300">
                  <c:v>187</c:v>
                </c:pt>
                <c:pt idx="1301">
                  <c:v>191</c:v>
                </c:pt>
                <c:pt idx="1302">
                  <c:v>189</c:v>
                </c:pt>
                <c:pt idx="1303">
                  <c:v>188</c:v>
                </c:pt>
                <c:pt idx="1304">
                  <c:v>189</c:v>
                </c:pt>
                <c:pt idx="1305">
                  <c:v>186</c:v>
                </c:pt>
                <c:pt idx="1306">
                  <c:v>192</c:v>
                </c:pt>
                <c:pt idx="1307">
                  <c:v>194</c:v>
                </c:pt>
                <c:pt idx="1308">
                  <c:v>192</c:v>
                </c:pt>
                <c:pt idx="1309">
                  <c:v>190</c:v>
                </c:pt>
                <c:pt idx="1310">
                  <c:v>193.00000000000003</c:v>
                </c:pt>
                <c:pt idx="1311">
                  <c:v>195</c:v>
                </c:pt>
                <c:pt idx="1312">
                  <c:v>198</c:v>
                </c:pt>
                <c:pt idx="1313">
                  <c:v>199</c:v>
                </c:pt>
                <c:pt idx="1314">
                  <c:v>202</c:v>
                </c:pt>
                <c:pt idx="1315">
                  <c:v>194</c:v>
                </c:pt>
                <c:pt idx="1316">
                  <c:v>199</c:v>
                </c:pt>
                <c:pt idx="1317">
                  <c:v>198</c:v>
                </c:pt>
                <c:pt idx="1318">
                  <c:v>200</c:v>
                </c:pt>
                <c:pt idx="1319">
                  <c:v>199</c:v>
                </c:pt>
                <c:pt idx="1320">
                  <c:v>202.99999999999997</c:v>
                </c:pt>
                <c:pt idx="1321">
                  <c:v>204.99999999999997</c:v>
                </c:pt>
                <c:pt idx="1322">
                  <c:v>204</c:v>
                </c:pt>
                <c:pt idx="1323">
                  <c:v>202.99999999999997</c:v>
                </c:pt>
                <c:pt idx="1324">
                  <c:v>206.99999999999997</c:v>
                </c:pt>
                <c:pt idx="1325">
                  <c:v>204.99999999999997</c:v>
                </c:pt>
                <c:pt idx="1326">
                  <c:v>204.99999999999997</c:v>
                </c:pt>
                <c:pt idx="1327">
                  <c:v>202.99999999999997</c:v>
                </c:pt>
                <c:pt idx="1328">
                  <c:v>202.99999999999997</c:v>
                </c:pt>
                <c:pt idx="1329">
                  <c:v>206</c:v>
                </c:pt>
                <c:pt idx="1330">
                  <c:v>204</c:v>
                </c:pt>
                <c:pt idx="1331">
                  <c:v>206</c:v>
                </c:pt>
                <c:pt idx="1332">
                  <c:v>204</c:v>
                </c:pt>
                <c:pt idx="1333">
                  <c:v>202.99999999999997</c:v>
                </c:pt>
                <c:pt idx="1334">
                  <c:v>199</c:v>
                </c:pt>
                <c:pt idx="1335">
                  <c:v>200.99999999999997</c:v>
                </c:pt>
                <c:pt idx="1336">
                  <c:v>200</c:v>
                </c:pt>
                <c:pt idx="1337">
                  <c:v>202</c:v>
                </c:pt>
                <c:pt idx="1338">
                  <c:v>202</c:v>
                </c:pt>
                <c:pt idx="1339">
                  <c:v>200</c:v>
                </c:pt>
                <c:pt idx="1340">
                  <c:v>200</c:v>
                </c:pt>
                <c:pt idx="1341">
                  <c:v>204</c:v>
                </c:pt>
                <c:pt idx="1342">
                  <c:v>202</c:v>
                </c:pt>
                <c:pt idx="1343">
                  <c:v>198</c:v>
                </c:pt>
                <c:pt idx="1344">
                  <c:v>202</c:v>
                </c:pt>
                <c:pt idx="1345">
                  <c:v>200.99999999999997</c:v>
                </c:pt>
                <c:pt idx="1346">
                  <c:v>200</c:v>
                </c:pt>
                <c:pt idx="1347">
                  <c:v>200.99999999999997</c:v>
                </c:pt>
                <c:pt idx="1348">
                  <c:v>206.99999999999997</c:v>
                </c:pt>
                <c:pt idx="1349">
                  <c:v>204.99999999999997</c:v>
                </c:pt>
                <c:pt idx="1350">
                  <c:v>206</c:v>
                </c:pt>
                <c:pt idx="1351">
                  <c:v>206</c:v>
                </c:pt>
                <c:pt idx="1352">
                  <c:v>206.99999999999997</c:v>
                </c:pt>
                <c:pt idx="1353">
                  <c:v>204.99999999999997</c:v>
                </c:pt>
                <c:pt idx="1354">
                  <c:v>204</c:v>
                </c:pt>
                <c:pt idx="1355">
                  <c:v>204.99999999999997</c:v>
                </c:pt>
                <c:pt idx="1356">
                  <c:v>202</c:v>
                </c:pt>
                <c:pt idx="1357">
                  <c:v>202.99999999999997</c:v>
                </c:pt>
                <c:pt idx="1358">
                  <c:v>206</c:v>
                </c:pt>
                <c:pt idx="1359">
                  <c:v>202.99999999999997</c:v>
                </c:pt>
                <c:pt idx="1360">
                  <c:v>204</c:v>
                </c:pt>
                <c:pt idx="1361">
                  <c:v>204</c:v>
                </c:pt>
                <c:pt idx="1362">
                  <c:v>202</c:v>
                </c:pt>
                <c:pt idx="1363">
                  <c:v>204</c:v>
                </c:pt>
                <c:pt idx="1364">
                  <c:v>202</c:v>
                </c:pt>
                <c:pt idx="1365">
                  <c:v>200.99999999999997</c:v>
                </c:pt>
                <c:pt idx="1366">
                  <c:v>199</c:v>
                </c:pt>
                <c:pt idx="1367">
                  <c:v>196</c:v>
                </c:pt>
                <c:pt idx="1368">
                  <c:v>199</c:v>
                </c:pt>
                <c:pt idx="1369">
                  <c:v>198</c:v>
                </c:pt>
                <c:pt idx="1370">
                  <c:v>197</c:v>
                </c:pt>
                <c:pt idx="1371">
                  <c:v>197</c:v>
                </c:pt>
                <c:pt idx="1372">
                  <c:v>198</c:v>
                </c:pt>
                <c:pt idx="1373">
                  <c:v>198</c:v>
                </c:pt>
                <c:pt idx="1374">
                  <c:v>197</c:v>
                </c:pt>
                <c:pt idx="1375">
                  <c:v>196</c:v>
                </c:pt>
                <c:pt idx="1376">
                  <c:v>197</c:v>
                </c:pt>
                <c:pt idx="1377">
                  <c:v>194</c:v>
                </c:pt>
                <c:pt idx="1378">
                  <c:v>196</c:v>
                </c:pt>
                <c:pt idx="1379">
                  <c:v>197</c:v>
                </c:pt>
                <c:pt idx="1380">
                  <c:v>197</c:v>
                </c:pt>
                <c:pt idx="1381">
                  <c:v>197</c:v>
                </c:pt>
                <c:pt idx="1382">
                  <c:v>200</c:v>
                </c:pt>
                <c:pt idx="1383">
                  <c:v>197</c:v>
                </c:pt>
                <c:pt idx="1384">
                  <c:v>198</c:v>
                </c:pt>
                <c:pt idx="1385">
                  <c:v>198</c:v>
                </c:pt>
                <c:pt idx="1386">
                  <c:v>195</c:v>
                </c:pt>
                <c:pt idx="1387">
                  <c:v>195</c:v>
                </c:pt>
                <c:pt idx="1388">
                  <c:v>197</c:v>
                </c:pt>
                <c:pt idx="1389">
                  <c:v>197</c:v>
                </c:pt>
                <c:pt idx="1390">
                  <c:v>196</c:v>
                </c:pt>
                <c:pt idx="1391">
                  <c:v>198</c:v>
                </c:pt>
                <c:pt idx="1392">
                  <c:v>197</c:v>
                </c:pt>
                <c:pt idx="1393">
                  <c:v>196</c:v>
                </c:pt>
                <c:pt idx="1394">
                  <c:v>196</c:v>
                </c:pt>
                <c:pt idx="1395">
                  <c:v>196</c:v>
                </c:pt>
                <c:pt idx="1396">
                  <c:v>192</c:v>
                </c:pt>
                <c:pt idx="1397">
                  <c:v>194</c:v>
                </c:pt>
                <c:pt idx="1398">
                  <c:v>197</c:v>
                </c:pt>
                <c:pt idx="1399">
                  <c:v>195</c:v>
                </c:pt>
                <c:pt idx="1400">
                  <c:v>196</c:v>
                </c:pt>
                <c:pt idx="1401">
                  <c:v>195</c:v>
                </c:pt>
                <c:pt idx="1402">
                  <c:v>200</c:v>
                </c:pt>
                <c:pt idx="1403">
                  <c:v>197</c:v>
                </c:pt>
                <c:pt idx="1404">
                  <c:v>196</c:v>
                </c:pt>
                <c:pt idx="1405">
                  <c:v>199</c:v>
                </c:pt>
                <c:pt idx="1406">
                  <c:v>200</c:v>
                </c:pt>
                <c:pt idx="1407">
                  <c:v>198</c:v>
                </c:pt>
                <c:pt idx="1408">
                  <c:v>198</c:v>
                </c:pt>
                <c:pt idx="1409">
                  <c:v>196</c:v>
                </c:pt>
                <c:pt idx="1410">
                  <c:v>197</c:v>
                </c:pt>
                <c:pt idx="1411">
                  <c:v>197</c:v>
                </c:pt>
                <c:pt idx="1412">
                  <c:v>197</c:v>
                </c:pt>
                <c:pt idx="1413">
                  <c:v>197</c:v>
                </c:pt>
                <c:pt idx="1414">
                  <c:v>196</c:v>
                </c:pt>
                <c:pt idx="1415">
                  <c:v>197</c:v>
                </c:pt>
                <c:pt idx="1416">
                  <c:v>197</c:v>
                </c:pt>
                <c:pt idx="1417">
                  <c:v>197</c:v>
                </c:pt>
                <c:pt idx="1418">
                  <c:v>195</c:v>
                </c:pt>
                <c:pt idx="1419">
                  <c:v>199</c:v>
                </c:pt>
                <c:pt idx="1420">
                  <c:v>200.99999999999997</c:v>
                </c:pt>
                <c:pt idx="1421">
                  <c:v>198</c:v>
                </c:pt>
                <c:pt idx="1422">
                  <c:v>200.99999999999997</c:v>
                </c:pt>
                <c:pt idx="1423">
                  <c:v>200</c:v>
                </c:pt>
                <c:pt idx="1424">
                  <c:v>200</c:v>
                </c:pt>
                <c:pt idx="1425">
                  <c:v>202.99999999999997</c:v>
                </c:pt>
                <c:pt idx="1426">
                  <c:v>202</c:v>
                </c:pt>
                <c:pt idx="1427">
                  <c:v>204</c:v>
                </c:pt>
                <c:pt idx="1428">
                  <c:v>202.99999999999997</c:v>
                </c:pt>
                <c:pt idx="1429">
                  <c:v>209</c:v>
                </c:pt>
                <c:pt idx="1430">
                  <c:v>206</c:v>
                </c:pt>
                <c:pt idx="1431">
                  <c:v>208</c:v>
                </c:pt>
                <c:pt idx="1432">
                  <c:v>204</c:v>
                </c:pt>
                <c:pt idx="1433">
                  <c:v>211</c:v>
                </c:pt>
                <c:pt idx="1434">
                  <c:v>214</c:v>
                </c:pt>
                <c:pt idx="1435">
                  <c:v>213</c:v>
                </c:pt>
                <c:pt idx="1436">
                  <c:v>216</c:v>
                </c:pt>
                <c:pt idx="1437">
                  <c:v>217</c:v>
                </c:pt>
                <c:pt idx="1438">
                  <c:v>216</c:v>
                </c:pt>
                <c:pt idx="1439">
                  <c:v>220.00000000000003</c:v>
                </c:pt>
                <c:pt idx="1440">
                  <c:v>216</c:v>
                </c:pt>
                <c:pt idx="1441">
                  <c:v>222.00000000000003</c:v>
                </c:pt>
                <c:pt idx="1442">
                  <c:v>220.00000000000003</c:v>
                </c:pt>
                <c:pt idx="1443">
                  <c:v>228.00000000000003</c:v>
                </c:pt>
                <c:pt idx="1444">
                  <c:v>224.00000000000003</c:v>
                </c:pt>
                <c:pt idx="1445">
                  <c:v>225.99999999999997</c:v>
                </c:pt>
                <c:pt idx="1446">
                  <c:v>219</c:v>
                </c:pt>
                <c:pt idx="1447">
                  <c:v>220.00000000000003</c:v>
                </c:pt>
                <c:pt idx="1448">
                  <c:v>216</c:v>
                </c:pt>
                <c:pt idx="1449">
                  <c:v>225</c:v>
                </c:pt>
                <c:pt idx="1450">
                  <c:v>224.00000000000003</c:v>
                </c:pt>
                <c:pt idx="1451">
                  <c:v>229</c:v>
                </c:pt>
                <c:pt idx="1452">
                  <c:v>225.99999999999997</c:v>
                </c:pt>
                <c:pt idx="1453">
                  <c:v>229.99999999999997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523200"/>
        <c:axId val="181524736"/>
      </c:lineChart>
      <c:dateAx>
        <c:axId val="181523200"/>
        <c:scaling>
          <c:orientation val="minMax"/>
          <c:min val="41167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1524736"/>
        <c:crosses val="autoZero"/>
        <c:auto val="1"/>
        <c:lblOffset val="100"/>
        <c:baseTimeUnit val="days"/>
      </c:dateAx>
      <c:valAx>
        <c:axId val="181524736"/>
        <c:scaling>
          <c:orientation val="minMax"/>
          <c:max val="250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1523200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C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5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ayout>
        <c:manualLayout>
          <c:xMode val="edge"/>
          <c:yMode val="edge"/>
          <c:x val="1.219182766989289E-2"/>
          <c:y val="0.86980755660353548"/>
          <c:w val="0.95887102024334869"/>
          <c:h val="0.111144829110153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[Libro1]tabla pivote!Tabla dinámica4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Monto de </a:t>
            </a:r>
            <a:r>
              <a:rPr lang="es-MX" b="1" dirty="0" smtClean="0"/>
              <a:t>emisión a tasa</a:t>
            </a:r>
            <a:r>
              <a:rPr lang="es-MX" b="1" baseline="0" dirty="0" smtClean="0"/>
              <a:t> fija</a:t>
            </a:r>
            <a:r>
              <a:rPr lang="es-MX" b="1" dirty="0" smtClean="0"/>
              <a:t> </a:t>
            </a:r>
            <a:r>
              <a:rPr lang="es-MX" b="1" dirty="0"/>
              <a:t>vs </a:t>
            </a:r>
            <a:r>
              <a:rPr lang="es-MX" b="1" dirty="0" smtClean="0"/>
              <a:t>Sobretasa. Corporativos.</a:t>
            </a:r>
            <a:r>
              <a:rPr lang="es-MX" b="1" baseline="0" dirty="0" smtClean="0"/>
              <a:t> </a:t>
            </a:r>
          </a:p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ES" b="1" dirty="0" smtClean="0"/>
              <a:t>2013-2016</a:t>
            </a:r>
            <a:endParaRPr lang="es-MX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'tabla pivote'!$B$4:$B$6</c:f>
              <c:strCache>
                <c:ptCount val="1"/>
                <c:pt idx="0">
                  <c:v>Fixed Rate Bond - Suma de Monto en Circulacion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'tabla pivote'!$A$7:$A$24</c:f>
              <c:strCache>
                <c:ptCount val="17"/>
                <c:pt idx="0">
                  <c:v>febrero-13</c:v>
                </c:pt>
                <c:pt idx="1">
                  <c:v>marzo-13</c:v>
                </c:pt>
                <c:pt idx="2">
                  <c:v>mayo-13</c:v>
                </c:pt>
                <c:pt idx="3">
                  <c:v>septiembre-13</c:v>
                </c:pt>
                <c:pt idx="4">
                  <c:v>noviembre-13</c:v>
                </c:pt>
                <c:pt idx="5">
                  <c:v>diciembre-13</c:v>
                </c:pt>
                <c:pt idx="6">
                  <c:v>junio-14</c:v>
                </c:pt>
                <c:pt idx="7">
                  <c:v>octubre-14</c:v>
                </c:pt>
                <c:pt idx="8">
                  <c:v>noviembre-14</c:v>
                </c:pt>
                <c:pt idx="9">
                  <c:v>diciembre-14</c:v>
                </c:pt>
                <c:pt idx="10">
                  <c:v>febrero-15</c:v>
                </c:pt>
                <c:pt idx="11">
                  <c:v>marzo-15</c:v>
                </c:pt>
                <c:pt idx="12">
                  <c:v>julio-15</c:v>
                </c:pt>
                <c:pt idx="13">
                  <c:v>agosto-15</c:v>
                </c:pt>
                <c:pt idx="14">
                  <c:v>septiembre-15</c:v>
                </c:pt>
                <c:pt idx="15">
                  <c:v>diciembre-15</c:v>
                </c:pt>
                <c:pt idx="16">
                  <c:v>febrero-16</c:v>
                </c:pt>
              </c:strCache>
            </c:strRef>
          </c:cat>
          <c:val>
            <c:numRef>
              <c:f>'tabla pivote'!$B$7:$B$24</c:f>
              <c:numCache>
                <c:formatCode>_-* #,##0_-;\-* #,##0_-;_-* "-"??_-;_-@_-</c:formatCode>
                <c:ptCount val="17"/>
                <c:pt idx="0">
                  <c:v>4920000000</c:v>
                </c:pt>
                <c:pt idx="1">
                  <c:v>3750000000</c:v>
                </c:pt>
                <c:pt idx="2">
                  <c:v>14000000000</c:v>
                </c:pt>
                <c:pt idx="3">
                  <c:v>12150000000</c:v>
                </c:pt>
                <c:pt idx="4">
                  <c:v>10876874900</c:v>
                </c:pt>
                <c:pt idx="5">
                  <c:v>3500000000</c:v>
                </c:pt>
                <c:pt idx="6">
                  <c:v>20500000000</c:v>
                </c:pt>
                <c:pt idx="7">
                  <c:v>2000000000</c:v>
                </c:pt>
                <c:pt idx="8">
                  <c:v>10801388800</c:v>
                </c:pt>
                <c:pt idx="9">
                  <c:v>9500000000</c:v>
                </c:pt>
                <c:pt idx="10">
                  <c:v>9000000000</c:v>
                </c:pt>
                <c:pt idx="11">
                  <c:v>1000000000</c:v>
                </c:pt>
                <c:pt idx="12">
                  <c:v>1300000000</c:v>
                </c:pt>
                <c:pt idx="13">
                  <c:v>7535500000</c:v>
                </c:pt>
                <c:pt idx="14">
                  <c:v>5512500000</c:v>
                </c:pt>
                <c:pt idx="15">
                  <c:v>759000000</c:v>
                </c:pt>
                <c:pt idx="16">
                  <c:v>251600000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1496448"/>
        <c:axId val="152113536"/>
      </c:barChart>
      <c:lineChart>
        <c:grouping val="standard"/>
        <c:varyColors val="0"/>
        <c:ser>
          <c:idx val="1"/>
          <c:order val="1"/>
          <c:tx>
            <c:strRef>
              <c:f>'tabla pivote'!$C$4:$C$6</c:f>
              <c:strCache>
                <c:ptCount val="1"/>
                <c:pt idx="0">
                  <c:v>Fixed Rate Bond - Promedio de Sobretasa de mercado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'tabla pivote'!$A$7:$A$24</c:f>
              <c:strCache>
                <c:ptCount val="17"/>
                <c:pt idx="0">
                  <c:v>febrero-13</c:v>
                </c:pt>
                <c:pt idx="1">
                  <c:v>marzo-13</c:v>
                </c:pt>
                <c:pt idx="2">
                  <c:v>mayo-13</c:v>
                </c:pt>
                <c:pt idx="3">
                  <c:v>septiembre-13</c:v>
                </c:pt>
                <c:pt idx="4">
                  <c:v>noviembre-13</c:v>
                </c:pt>
                <c:pt idx="5">
                  <c:v>diciembre-13</c:v>
                </c:pt>
                <c:pt idx="6">
                  <c:v>junio-14</c:v>
                </c:pt>
                <c:pt idx="7">
                  <c:v>octubre-14</c:v>
                </c:pt>
                <c:pt idx="8">
                  <c:v>noviembre-14</c:v>
                </c:pt>
                <c:pt idx="9">
                  <c:v>diciembre-14</c:v>
                </c:pt>
                <c:pt idx="10">
                  <c:v>febrero-15</c:v>
                </c:pt>
                <c:pt idx="11">
                  <c:v>marzo-15</c:v>
                </c:pt>
                <c:pt idx="12">
                  <c:v>julio-15</c:v>
                </c:pt>
                <c:pt idx="13">
                  <c:v>agosto-15</c:v>
                </c:pt>
                <c:pt idx="14">
                  <c:v>septiembre-15</c:v>
                </c:pt>
                <c:pt idx="15">
                  <c:v>diciembre-15</c:v>
                </c:pt>
                <c:pt idx="16">
                  <c:v>febrero-16</c:v>
                </c:pt>
              </c:strCache>
            </c:strRef>
          </c:cat>
          <c:val>
            <c:numRef>
              <c:f>'tabla pivote'!$C$7:$C$24</c:f>
              <c:numCache>
                <c:formatCode>_-* #,##0.0000_-;\-* #,##0.0000_-;_-* "-"??_-;_-@_-</c:formatCode>
                <c:ptCount val="17"/>
                <c:pt idx="0">
                  <c:v>1.595</c:v>
                </c:pt>
                <c:pt idx="1">
                  <c:v>1.3966666666666667</c:v>
                </c:pt>
                <c:pt idx="2">
                  <c:v>1.0350000000000001</c:v>
                </c:pt>
                <c:pt idx="3">
                  <c:v>1.1000000000000001</c:v>
                </c:pt>
                <c:pt idx="4">
                  <c:v>1.318376</c:v>
                </c:pt>
                <c:pt idx="5">
                  <c:v>2.2249999999999996</c:v>
                </c:pt>
                <c:pt idx="6">
                  <c:v>1.28</c:v>
                </c:pt>
                <c:pt idx="7">
                  <c:v>1.02</c:v>
                </c:pt>
                <c:pt idx="8">
                  <c:v>0.93500000000000005</c:v>
                </c:pt>
                <c:pt idx="9">
                  <c:v>1.31</c:v>
                </c:pt>
                <c:pt idx="10">
                  <c:v>1.5575000000000001</c:v>
                </c:pt>
                <c:pt idx="11">
                  <c:v>2.2999999999999998</c:v>
                </c:pt>
                <c:pt idx="12">
                  <c:v>1.72</c:v>
                </c:pt>
                <c:pt idx="13">
                  <c:v>1.4511650000000003</c:v>
                </c:pt>
                <c:pt idx="14">
                  <c:v>1.0923707499999999</c:v>
                </c:pt>
                <c:pt idx="15">
                  <c:v>1.7644069999999998</c:v>
                </c:pt>
                <c:pt idx="16">
                  <c:v>2.52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121344"/>
        <c:axId val="152115456"/>
      </c:lineChart>
      <c:catAx>
        <c:axId val="181496448"/>
        <c:scaling>
          <c:orientation val="minMax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52113536"/>
        <c:crosses val="autoZero"/>
        <c:auto val="1"/>
        <c:lblAlgn val="ctr"/>
        <c:lblOffset val="100"/>
        <c:noMultiLvlLbl val="0"/>
      </c:catAx>
      <c:valAx>
        <c:axId val="15211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8149644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5.3607684612343278E-3"/>
                <c:y val="0.33970095834434016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r>
                    <a:rPr lang="es-MX" sz="1100" b="1" dirty="0" smtClean="0"/>
                    <a:t>Millones de pesos</a:t>
                  </a:r>
                  <a:endParaRPr lang="es-MX" sz="1100" b="1" dirty="0"/>
                </a:p>
              </c:rich>
            </c:tx>
            <c:spPr>
              <a:noFill/>
              <a:ln>
                <a:noFill/>
              </a:ln>
              <a:effectLst/>
            </c:spPr>
          </c:dispUnitsLbl>
        </c:dispUnits>
      </c:valAx>
      <c:valAx>
        <c:axId val="152115456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C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52121344"/>
        <c:crosses val="max"/>
        <c:crossBetween val="between"/>
      </c:valAx>
      <c:catAx>
        <c:axId val="1521213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21154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  <c:userShapes r:id="rId2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509571281681382E-2"/>
          <c:y val="0.22417883915016792"/>
          <c:w val="0.88042474392263725"/>
          <c:h val="0.485592656393798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12"/>
            <c:invertIfNegative val="0"/>
            <c:bubble3D val="0"/>
          </c:dPt>
          <c:dLbls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0733375882580412E-16"/>
                  <c:y val="3.05926297494422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Century Gothic" panose="020B0502020202020204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VaR!$B$26:$B$39</c:f>
              <c:strCache>
                <c:ptCount val="14"/>
                <c:pt idx="0">
                  <c:v>Inbursa</c:v>
                </c:pt>
                <c:pt idx="1">
                  <c:v>FANVIT*</c:v>
                </c:pt>
                <c:pt idx="2">
                  <c:v>PensionISSSTE</c:v>
                </c:pt>
                <c:pt idx="3">
                  <c:v>Azteca</c:v>
                </c:pt>
                <c:pt idx="4">
                  <c:v>Profuturo GNP</c:v>
                </c:pt>
                <c:pt idx="5">
                  <c:v>Coppel</c:v>
                </c:pt>
                <c:pt idx="6">
                  <c:v>XXI Banorte</c:v>
                </c:pt>
                <c:pt idx="7">
                  <c:v>Invercap</c:v>
                </c:pt>
                <c:pt idx="8">
                  <c:v>Sistema</c:v>
                </c:pt>
                <c:pt idx="9">
                  <c:v>Banamex</c:v>
                </c:pt>
                <c:pt idx="10">
                  <c:v>Metlife</c:v>
                </c:pt>
                <c:pt idx="11">
                  <c:v>Principal</c:v>
                </c:pt>
                <c:pt idx="12">
                  <c:v>SURA</c:v>
                </c:pt>
                <c:pt idx="13">
                  <c:v>Límite</c:v>
                </c:pt>
              </c:strCache>
            </c:strRef>
          </c:cat>
          <c:val>
            <c:numRef>
              <c:f>VaR!$C$26:$C$39</c:f>
              <c:numCache>
                <c:formatCode>0.00</c:formatCode>
                <c:ptCount val="14"/>
                <c:pt idx="0">
                  <c:v>0.29599700000000001</c:v>
                </c:pt>
                <c:pt idx="1">
                  <c:v>0.36</c:v>
                </c:pt>
                <c:pt idx="2">
                  <c:v>0.44576800000000005</c:v>
                </c:pt>
                <c:pt idx="3">
                  <c:v>0.59501300000000001</c:v>
                </c:pt>
                <c:pt idx="4">
                  <c:v>0.64980000000000004</c:v>
                </c:pt>
                <c:pt idx="5">
                  <c:v>0.66608900000000004</c:v>
                </c:pt>
                <c:pt idx="6">
                  <c:v>0.67896900000000004</c:v>
                </c:pt>
                <c:pt idx="7">
                  <c:v>0.71403300000000003</c:v>
                </c:pt>
                <c:pt idx="8">
                  <c:v>0.72926400000000002</c:v>
                </c:pt>
                <c:pt idx="9">
                  <c:v>0.77024999999999999</c:v>
                </c:pt>
                <c:pt idx="10">
                  <c:v>0.77049800000000002</c:v>
                </c:pt>
                <c:pt idx="11">
                  <c:v>0.79669400000000001</c:v>
                </c:pt>
                <c:pt idx="12">
                  <c:v>0.91579500000000003</c:v>
                </c:pt>
                <c:pt idx="13">
                  <c:v>1.1000000000000001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579840"/>
        <c:axId val="106581376"/>
      </c:barChart>
      <c:catAx>
        <c:axId val="106579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Century Gothic" panose="020B0502020202020204" pitchFamily="34" charset="0"/>
              </a:defRPr>
            </a:pPr>
            <a:endParaRPr lang="es-MX"/>
          </a:p>
        </c:txPr>
        <c:crossAx val="106581376"/>
        <c:crosses val="autoZero"/>
        <c:auto val="1"/>
        <c:lblAlgn val="ctr"/>
        <c:lblOffset val="100"/>
        <c:noMultiLvlLbl val="0"/>
      </c:catAx>
      <c:valAx>
        <c:axId val="106581376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entury Gothic" panose="020B0502020202020204" pitchFamily="34" charset="0"/>
              </a:defRPr>
            </a:pPr>
            <a:endParaRPr lang="es-MX"/>
          </a:p>
        </c:txPr>
        <c:crossAx val="10657984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 sz="1400"/>
            </a:pPr>
            <a:r>
              <a:rPr lang="es-MX" sz="1400" b="1" i="0" baseline="0">
                <a:effectLst/>
              </a:rPr>
              <a:t>Valuación al corte diaria FANVIT incluyendo costo por asesoría financiera </a:t>
            </a:r>
            <a:endParaRPr lang="es-MX" sz="1400">
              <a:effectLst/>
            </a:endParaRPr>
          </a:p>
          <a:p>
            <a:pPr algn="ctr">
              <a:defRPr sz="1400"/>
            </a:pPr>
            <a:r>
              <a:rPr lang="es-MX" sz="1400" b="1" i="0" baseline="0">
                <a:effectLst/>
              </a:rPr>
              <a:t>(periodo de julio 2014 a febrero 2016)</a:t>
            </a:r>
            <a:endParaRPr lang="es-MX" sz="1400">
              <a:effectLst/>
            </a:endParaRPr>
          </a:p>
        </c:rich>
      </c:tx>
      <c:layout>
        <c:manualLayout>
          <c:xMode val="edge"/>
          <c:yMode val="edge"/>
          <c:x val="0.16085591631504079"/>
          <c:y val="2.0184790966622621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2650192285846157"/>
          <c:y val="0.10884905344278774"/>
          <c:w val="0.80429868692718398"/>
          <c:h val="0.8457004044707177"/>
        </c:manualLayout>
      </c:layout>
      <c:lineChart>
        <c:grouping val="standard"/>
        <c:varyColors val="0"/>
        <c:ser>
          <c:idx val="0"/>
          <c:order val="0"/>
          <c:tx>
            <c:strRef>
              <c:f>'[Modelo FANVIT 1 29 ENERO.xlsm]VALUACION'!$C$2</c:f>
              <c:strCache>
                <c:ptCount val="1"/>
                <c:pt idx="0">
                  <c:v>FANVIT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3340667400073343E-3"/>
                  <c:y val="-2.6342451874366769E-2"/>
                </c:manualLayout>
              </c:layout>
              <c:tx>
                <c:rich>
                  <a:bodyPr/>
                  <a:lstStyle/>
                  <a:p>
                    <a:r>
                      <a:rPr lang="en-US" sz="600"/>
                      <a:t>31-jul, </a:t>
                    </a:r>
                  </a:p>
                  <a:p>
                    <a:r>
                      <a:rPr lang="en-US" sz="600"/>
                      <a:t>-4.68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068458026905051E-2"/>
                  <c:y val="-4.4579533941236066E-2"/>
                </c:manualLayout>
              </c:layout>
              <c:tx>
                <c:rich>
                  <a:bodyPr/>
                  <a:lstStyle/>
                  <a:p>
                    <a:r>
                      <a:rPr lang="en-US" sz="600"/>
                      <a:t>29-ago, </a:t>
                    </a:r>
                  </a:p>
                  <a:p>
                    <a:r>
                      <a:rPr lang="en-US" sz="600"/>
                      <a:t>27.44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8940227356068945E-2"/>
                  <c:y val="-5.0658561296859167E-2"/>
                </c:manualLayout>
              </c:layout>
              <c:tx>
                <c:rich>
                  <a:bodyPr/>
                  <a:lstStyle/>
                  <a:p>
                    <a:r>
                      <a:rPr lang="en-US" sz="600"/>
                      <a:t>30-sep, </a:t>
                    </a:r>
                  </a:p>
                  <a:p>
                    <a:r>
                      <a:rPr lang="en-US" sz="600"/>
                      <a:t>-52.99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9"/>
              <c:layout>
                <c:manualLayout>
                  <c:x val="-5.3050018912652423E-2"/>
                  <c:y val="-3.126774046861163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8"/>
              <c:layout>
                <c:manualLayout>
                  <c:x val="-5.9242743171954992E-2"/>
                  <c:y val="2.777748526115086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19"/>
              <c:layout>
                <c:manualLayout>
                  <c:x val="-6.2873163956815623E-2"/>
                  <c:y val="1.299619462460809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40"/>
              <c:layout>
                <c:manualLayout>
                  <c:x val="-7.0624059781306217E-2"/>
                  <c:y val="4.007195909022010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59"/>
              <c:layout>
                <c:manualLayout>
                  <c:x val="-4.0953529997664544E-2"/>
                  <c:y val="-7.230478207895718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80"/>
              <c:layout>
                <c:manualLayout>
                  <c:x val="-4.9995799874642415E-2"/>
                  <c:y val="-9.912607801882621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00"/>
              <c:layout>
                <c:manualLayout>
                  <c:x val="-5.2357216507692636E-2"/>
                  <c:y val="-9.570515328838853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20"/>
              <c:layout>
                <c:manualLayout>
                  <c:x val="-4.5547359413496344E-2"/>
                  <c:y val="-5.141876829544685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42"/>
              <c:layout>
                <c:manualLayout>
                  <c:x val="-4.7545303659832311E-2"/>
                  <c:y val="-7.519486270050887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65"/>
              <c:layout>
                <c:manualLayout>
                  <c:x val="-4.7265718392210478E-2"/>
                  <c:y val="-2.793320773201463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75"/>
              <c:layout>
                <c:manualLayout>
                  <c:x val="-2.4601195789535873E-2"/>
                  <c:y val="-5.4554245115836862E-2"/>
                </c:manualLayout>
              </c:layout>
              <c:tx>
                <c:rich>
                  <a:bodyPr/>
                  <a:lstStyle/>
                  <a:p>
                    <a:r>
                      <a:rPr lang="en-US" sz="600" b="0"/>
                      <a:t>31-ago
935.35</a:t>
                    </a:r>
                    <a:endParaRPr lang="en-US" b="0"/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dLbl>
              <c:idx val="307"/>
              <c:layout>
                <c:manualLayout>
                  <c:x val="-6.0082562464172005E-2"/>
                  <c:y val="-8.0739163866490479E-2"/>
                </c:manualLayout>
              </c:layout>
              <c:tx>
                <c:rich>
                  <a:bodyPr/>
                  <a:lstStyle/>
                  <a:p>
                    <a:r>
                      <a:rPr lang="en-US" sz="600"/>
                      <a:t>30-sep,</a:t>
                    </a:r>
                  </a:p>
                  <a:p>
                    <a:r>
                      <a:rPr lang="en-US" sz="600"/>
                      <a:t> 1,088.50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28"/>
              <c:layout>
                <c:manualLayout>
                  <c:x val="0"/>
                  <c:y val="-1.4184397163120567E-2"/>
                </c:manualLayout>
              </c:layout>
              <c:tx>
                <c:rich>
                  <a:bodyPr/>
                  <a:lstStyle/>
                  <a:p>
                    <a:r>
                      <a:rPr lang="en-US" sz="600"/>
                      <a:t>30-oct,</a:t>
                    </a:r>
                  </a:p>
                  <a:p>
                    <a:r>
                      <a:rPr lang="en-US" sz="600"/>
                      <a:t> 1,480.60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47"/>
              <c:layout>
                <c:manualLayout>
                  <c:x val="-3.4764772565683429E-3"/>
                  <c:y val="-4.8758440503597414E-2"/>
                </c:manualLayout>
              </c:layout>
              <c:tx>
                <c:rich>
                  <a:bodyPr/>
                  <a:lstStyle/>
                  <a:p>
                    <a:r>
                      <a:rPr lang="en-US" sz="600"/>
                      <a:t>30-nov,</a:t>
                    </a:r>
                  </a:p>
                  <a:p>
                    <a:r>
                      <a:rPr lang="en-US" sz="600"/>
                      <a:t> 701.61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68"/>
              <c:layout>
                <c:manualLayout>
                  <c:x val="-4.3958201594437663E-3"/>
                  <c:y val="7.6449433182554302E-2"/>
                </c:manualLayout>
              </c:layout>
              <c:tx>
                <c:rich>
                  <a:bodyPr/>
                  <a:lstStyle/>
                  <a:p>
                    <a:r>
                      <a:rPr lang="en-US" sz="600"/>
                      <a:t>30-dic,</a:t>
                    </a:r>
                  </a:p>
                  <a:p>
                    <a:r>
                      <a:rPr lang="en-US" sz="600"/>
                      <a:t> 553.75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600" b="0">
                    <a:solidFill>
                      <a:srgbClr val="C00000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'[Modelo FANVIT 1 29 ENERO.xlsm]VALUACION'!$B$3:$B$393</c:f>
              <c:numCache>
                <c:formatCode>d\-mmm</c:formatCode>
                <c:ptCount val="391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42301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</c:numCache>
            </c:numRef>
          </c:cat>
          <c:val>
            <c:numRef>
              <c:f>'[Modelo FANVIT 1 29 ENERO.xlsm]VALUACION'!$C$3:$C$393</c:f>
              <c:numCache>
                <c:formatCode>#,##0.00</c:formatCode>
                <c:ptCount val="391"/>
                <c:pt idx="0">
                  <c:v>49271.76999999769</c:v>
                </c:pt>
                <c:pt idx="1">
                  <c:v>3279.6899999994785</c:v>
                </c:pt>
                <c:pt idx="2">
                  <c:v>-4110.2799999937415</c:v>
                </c:pt>
                <c:pt idx="3">
                  <c:v>-4685.320000000298</c:v>
                </c:pt>
                <c:pt idx="4">
                  <c:v>16295.030000001192</c:v>
                </c:pt>
                <c:pt idx="5">
                  <c:v>30236.30000000447</c:v>
                </c:pt>
                <c:pt idx="6">
                  <c:v>51027.55000000447</c:v>
                </c:pt>
                <c:pt idx="7">
                  <c:v>80415.060000002384</c:v>
                </c:pt>
                <c:pt idx="8">
                  <c:v>35441.610000006855</c:v>
                </c:pt>
                <c:pt idx="9">
                  <c:v>-127737.48999977112</c:v>
                </c:pt>
                <c:pt idx="10">
                  <c:v>1414584.7500002384</c:v>
                </c:pt>
                <c:pt idx="11">
                  <c:v>593735.94000005722</c:v>
                </c:pt>
                <c:pt idx="12">
                  <c:v>524835.90000009537</c:v>
                </c:pt>
                <c:pt idx="13">
                  <c:v>-1745838.0399999619</c:v>
                </c:pt>
                <c:pt idx="14">
                  <c:v>-4680939.9600000381</c:v>
                </c:pt>
                <c:pt idx="15">
                  <c:v>-2155552.3599991798</c:v>
                </c:pt>
                <c:pt idx="16">
                  <c:v>-2329024.0399999619</c:v>
                </c:pt>
                <c:pt idx="17">
                  <c:v>-6929003.0500001907</c:v>
                </c:pt>
                <c:pt idx="18">
                  <c:v>-3617354.0200004578</c:v>
                </c:pt>
                <c:pt idx="19">
                  <c:v>822853.67000007629</c:v>
                </c:pt>
                <c:pt idx="20">
                  <c:v>5179870.2800006866</c:v>
                </c:pt>
                <c:pt idx="21">
                  <c:v>9949074.1399993896</c:v>
                </c:pt>
                <c:pt idx="22">
                  <c:v>11510013.550000191</c:v>
                </c:pt>
                <c:pt idx="23">
                  <c:v>8786817.1300001144</c:v>
                </c:pt>
                <c:pt idx="24">
                  <c:v>10595644.789999962</c:v>
                </c:pt>
                <c:pt idx="25">
                  <c:v>18157990.899999619</c:v>
                </c:pt>
                <c:pt idx="26">
                  <c:v>19839332.299999237</c:v>
                </c:pt>
                <c:pt idx="27">
                  <c:v>21246608.219999313</c:v>
                </c:pt>
                <c:pt idx="28">
                  <c:v>18543533.359999657</c:v>
                </c:pt>
                <c:pt idx="29">
                  <c:v>20289311.370000839</c:v>
                </c:pt>
                <c:pt idx="30">
                  <c:v>27399074.34000206</c:v>
                </c:pt>
                <c:pt idx="31">
                  <c:v>25191910.030000687</c:v>
                </c:pt>
                <c:pt idx="32">
                  <c:v>18101149.520000458</c:v>
                </c:pt>
                <c:pt idx="33">
                  <c:v>23012628.370000839</c:v>
                </c:pt>
                <c:pt idx="34">
                  <c:v>25165597.070001602</c:v>
                </c:pt>
                <c:pt idx="35">
                  <c:v>27439879.380001068</c:v>
                </c:pt>
                <c:pt idx="36">
                  <c:v>31345110.700000763</c:v>
                </c:pt>
                <c:pt idx="37">
                  <c:v>30289259.029998779</c:v>
                </c:pt>
                <c:pt idx="38">
                  <c:v>51493015.729999542</c:v>
                </c:pt>
                <c:pt idx="39">
                  <c:v>60385623.740001678</c:v>
                </c:pt>
                <c:pt idx="40">
                  <c:v>73762217.319999695</c:v>
                </c:pt>
                <c:pt idx="41">
                  <c:v>74121916.029998779</c:v>
                </c:pt>
                <c:pt idx="42">
                  <c:v>77259911.700000763</c:v>
                </c:pt>
                <c:pt idx="43">
                  <c:v>80769901.009998322</c:v>
                </c:pt>
                <c:pt idx="44">
                  <c:v>88388627.670000076</c:v>
                </c:pt>
                <c:pt idx="45">
                  <c:v>75753573.530000687</c:v>
                </c:pt>
                <c:pt idx="46">
                  <c:v>41742277.420000076</c:v>
                </c:pt>
                <c:pt idx="47">
                  <c:v>53639183.689998627</c:v>
                </c:pt>
                <c:pt idx="48">
                  <c:v>46663413.049995422</c:v>
                </c:pt>
                <c:pt idx="49">
                  <c:v>58092410.339996338</c:v>
                </c:pt>
                <c:pt idx="50">
                  <c:v>32327590.309997559</c:v>
                </c:pt>
                <c:pt idx="51">
                  <c:v>37040935.720001221</c:v>
                </c:pt>
                <c:pt idx="52">
                  <c:v>37829381.830001831</c:v>
                </c:pt>
                <c:pt idx="53">
                  <c:v>20888103.840000153</c:v>
                </c:pt>
                <c:pt idx="54">
                  <c:v>-32121330.25</c:v>
                </c:pt>
                <c:pt idx="55">
                  <c:v>-90413736.100002006</c:v>
                </c:pt>
                <c:pt idx="56">
                  <c:v>-52994224.630001068</c:v>
                </c:pt>
                <c:pt idx="57">
                  <c:v>-18977960.910003662</c:v>
                </c:pt>
                <c:pt idx="58">
                  <c:v>25686887.349998474</c:v>
                </c:pt>
                <c:pt idx="59">
                  <c:v>15973435.979999542</c:v>
                </c:pt>
                <c:pt idx="60">
                  <c:v>46040162.979999542</c:v>
                </c:pt>
                <c:pt idx="61">
                  <c:v>47547965.040000916</c:v>
                </c:pt>
                <c:pt idx="62">
                  <c:v>90324584.689998627</c:v>
                </c:pt>
                <c:pt idx="63">
                  <c:v>60497870.759998322</c:v>
                </c:pt>
                <c:pt idx="64">
                  <c:v>40415693.189998627</c:v>
                </c:pt>
                <c:pt idx="65">
                  <c:v>57434220.009998322</c:v>
                </c:pt>
                <c:pt idx="66">
                  <c:v>62580349.620002747</c:v>
                </c:pt>
                <c:pt idx="67">
                  <c:v>52362341.520000458</c:v>
                </c:pt>
                <c:pt idx="68">
                  <c:v>1565669.0700035095</c:v>
                </c:pt>
                <c:pt idx="69">
                  <c:v>22913942.129997253</c:v>
                </c:pt>
                <c:pt idx="70">
                  <c:v>71324910.720001221</c:v>
                </c:pt>
                <c:pt idx="71">
                  <c:v>88423046.529998779</c:v>
                </c:pt>
                <c:pt idx="72">
                  <c:v>107493623.11999893</c:v>
                </c:pt>
                <c:pt idx="73">
                  <c:v>117148859.07999802</c:v>
                </c:pt>
                <c:pt idx="74">
                  <c:v>182473198.81999588</c:v>
                </c:pt>
                <c:pt idx="75">
                  <c:v>214811533.98999786</c:v>
                </c:pt>
                <c:pt idx="76">
                  <c:v>221006114.42000198</c:v>
                </c:pt>
                <c:pt idx="77">
                  <c:v>219671724.29999924</c:v>
                </c:pt>
                <c:pt idx="78">
                  <c:v>152475373.06000137</c:v>
                </c:pt>
                <c:pt idx="79">
                  <c:v>152873931.61999512</c:v>
                </c:pt>
                <c:pt idx="80">
                  <c:v>106378012.65000153</c:v>
                </c:pt>
                <c:pt idx="81">
                  <c:v>127295912.80000305</c:v>
                </c:pt>
                <c:pt idx="82">
                  <c:v>123586929.86000061</c:v>
                </c:pt>
                <c:pt idx="83">
                  <c:v>104171618.70999908</c:v>
                </c:pt>
                <c:pt idx="84">
                  <c:v>155752836.13000107</c:v>
                </c:pt>
                <c:pt idx="85">
                  <c:v>134575734.5</c:v>
                </c:pt>
                <c:pt idx="86">
                  <c:v>141076623.00999832</c:v>
                </c:pt>
                <c:pt idx="87">
                  <c:v>153717452.59000015</c:v>
                </c:pt>
                <c:pt idx="88">
                  <c:v>158976110.88000107</c:v>
                </c:pt>
                <c:pt idx="89">
                  <c:v>195150768.06000137</c:v>
                </c:pt>
                <c:pt idx="90">
                  <c:v>224232255.98999786</c:v>
                </c:pt>
                <c:pt idx="91">
                  <c:v>204885662.56000137</c:v>
                </c:pt>
                <c:pt idx="92">
                  <c:v>201640913.65999603</c:v>
                </c:pt>
                <c:pt idx="93">
                  <c:v>260285524.55999756</c:v>
                </c:pt>
                <c:pt idx="94">
                  <c:v>310859315.55000305</c:v>
                </c:pt>
                <c:pt idx="95">
                  <c:v>341101458.77999878</c:v>
                </c:pt>
                <c:pt idx="96">
                  <c:v>357344046.09000015</c:v>
                </c:pt>
                <c:pt idx="97">
                  <c:v>337074944.54000092</c:v>
                </c:pt>
                <c:pt idx="98">
                  <c:v>346297062.40999985</c:v>
                </c:pt>
                <c:pt idx="99">
                  <c:v>328156416.62000275</c:v>
                </c:pt>
                <c:pt idx="100">
                  <c:v>235889403.88999939</c:v>
                </c:pt>
                <c:pt idx="101">
                  <c:v>241163325.15000153</c:v>
                </c:pt>
                <c:pt idx="102">
                  <c:v>232455799.33999634</c:v>
                </c:pt>
                <c:pt idx="103">
                  <c:v>204184479.52000046</c:v>
                </c:pt>
                <c:pt idx="104">
                  <c:v>195230136.51999664</c:v>
                </c:pt>
                <c:pt idx="105">
                  <c:v>219068814.28000259</c:v>
                </c:pt>
                <c:pt idx="106">
                  <c:v>191220057.9600029</c:v>
                </c:pt>
                <c:pt idx="107">
                  <c:v>206724812.29000092</c:v>
                </c:pt>
                <c:pt idx="108">
                  <c:v>167571289.99000168</c:v>
                </c:pt>
                <c:pt idx="109">
                  <c:v>100886145.56000519</c:v>
                </c:pt>
                <c:pt idx="110">
                  <c:v>201700677.40000153</c:v>
                </c:pt>
                <c:pt idx="111">
                  <c:v>291550630.47000122</c:v>
                </c:pt>
                <c:pt idx="112">
                  <c:v>391528613.97000122</c:v>
                </c:pt>
                <c:pt idx="113">
                  <c:v>406970033.02999878</c:v>
                </c:pt>
                <c:pt idx="114">
                  <c:v>426829841.58000183</c:v>
                </c:pt>
                <c:pt idx="115">
                  <c:v>415375789.94000244</c:v>
                </c:pt>
                <c:pt idx="116">
                  <c:v>475167555.88999939</c:v>
                </c:pt>
                <c:pt idx="117">
                  <c:v>445276438.15000153</c:v>
                </c:pt>
                <c:pt idx="118">
                  <c:v>443110967.68000793</c:v>
                </c:pt>
                <c:pt idx="119">
                  <c:v>461809559.38000488</c:v>
                </c:pt>
                <c:pt idx="120">
                  <c:v>490961710.62999725</c:v>
                </c:pt>
                <c:pt idx="121">
                  <c:v>443417153.27999878</c:v>
                </c:pt>
                <c:pt idx="122">
                  <c:v>393737525.82000732</c:v>
                </c:pt>
                <c:pt idx="123">
                  <c:v>430938648.64000702</c:v>
                </c:pt>
                <c:pt idx="124">
                  <c:v>486248656.49000549</c:v>
                </c:pt>
                <c:pt idx="125">
                  <c:v>480406587.12000275</c:v>
                </c:pt>
                <c:pt idx="126">
                  <c:v>490329806.81999969</c:v>
                </c:pt>
                <c:pt idx="127">
                  <c:v>495649021.55999756</c:v>
                </c:pt>
                <c:pt idx="128">
                  <c:v>550043298.98000336</c:v>
                </c:pt>
                <c:pt idx="129">
                  <c:v>591830691.47000122</c:v>
                </c:pt>
                <c:pt idx="130">
                  <c:v>692711929.41999817</c:v>
                </c:pt>
                <c:pt idx="131">
                  <c:v>709344266.29000092</c:v>
                </c:pt>
                <c:pt idx="132">
                  <c:v>708808437.19999695</c:v>
                </c:pt>
                <c:pt idx="133">
                  <c:v>703232222.81999207</c:v>
                </c:pt>
                <c:pt idx="134">
                  <c:v>636207286.27000427</c:v>
                </c:pt>
                <c:pt idx="135">
                  <c:v>692948742.12000275</c:v>
                </c:pt>
                <c:pt idx="136">
                  <c:v>771511182.03000641</c:v>
                </c:pt>
                <c:pt idx="137">
                  <c:v>748065002.87999725</c:v>
                </c:pt>
                <c:pt idx="138">
                  <c:v>777329846.08000183</c:v>
                </c:pt>
                <c:pt idx="139">
                  <c:v>776649195.09000397</c:v>
                </c:pt>
                <c:pt idx="140">
                  <c:v>720259011.25</c:v>
                </c:pt>
                <c:pt idx="141">
                  <c:v>604384326.72999573</c:v>
                </c:pt>
                <c:pt idx="142">
                  <c:v>614496872.88999939</c:v>
                </c:pt>
                <c:pt idx="143">
                  <c:v>620176516.88999939</c:v>
                </c:pt>
                <c:pt idx="144">
                  <c:v>492317714.98000336</c:v>
                </c:pt>
                <c:pt idx="145">
                  <c:v>466965743.18999481</c:v>
                </c:pt>
                <c:pt idx="146">
                  <c:v>433221342.06000519</c:v>
                </c:pt>
                <c:pt idx="147">
                  <c:v>411969168.49000549</c:v>
                </c:pt>
                <c:pt idx="148">
                  <c:v>508457041.51999664</c:v>
                </c:pt>
                <c:pt idx="149">
                  <c:v>542970855.3500061</c:v>
                </c:pt>
                <c:pt idx="150">
                  <c:v>510112532.26000214</c:v>
                </c:pt>
                <c:pt idx="151">
                  <c:v>459649392.3999939</c:v>
                </c:pt>
                <c:pt idx="152">
                  <c:v>544876913.95999908</c:v>
                </c:pt>
                <c:pt idx="153">
                  <c:v>509689581.26999664</c:v>
                </c:pt>
                <c:pt idx="154">
                  <c:v>566768559.01999664</c:v>
                </c:pt>
                <c:pt idx="155">
                  <c:v>603818476.90000153</c:v>
                </c:pt>
                <c:pt idx="156">
                  <c:v>630441636.84999847</c:v>
                </c:pt>
                <c:pt idx="157">
                  <c:v>617242274.73000336</c:v>
                </c:pt>
                <c:pt idx="158">
                  <c:v>624495717.24000549</c:v>
                </c:pt>
                <c:pt idx="159">
                  <c:v>611012841.40000916</c:v>
                </c:pt>
                <c:pt idx="160">
                  <c:v>544869212.84000397</c:v>
                </c:pt>
                <c:pt idx="161">
                  <c:v>439346487.58000183</c:v>
                </c:pt>
                <c:pt idx="162">
                  <c:v>436523016.05999756</c:v>
                </c:pt>
                <c:pt idx="163">
                  <c:v>403734545.02000427</c:v>
                </c:pt>
                <c:pt idx="164">
                  <c:v>236424518.91000366</c:v>
                </c:pt>
                <c:pt idx="165">
                  <c:v>143913927.83000183</c:v>
                </c:pt>
                <c:pt idx="166">
                  <c:v>163001801.34000397</c:v>
                </c:pt>
                <c:pt idx="167">
                  <c:v>298489236.08000201</c:v>
                </c:pt>
                <c:pt idx="168">
                  <c:v>221200509.29000854</c:v>
                </c:pt>
                <c:pt idx="169">
                  <c:v>162179561.29000092</c:v>
                </c:pt>
                <c:pt idx="170">
                  <c:v>256425958.13999939</c:v>
                </c:pt>
                <c:pt idx="171">
                  <c:v>471471451.05000305</c:v>
                </c:pt>
                <c:pt idx="172">
                  <c:v>407692765.68000793</c:v>
                </c:pt>
                <c:pt idx="173">
                  <c:v>556945529.00000763</c:v>
                </c:pt>
                <c:pt idx="174">
                  <c:v>595779500.19999695</c:v>
                </c:pt>
                <c:pt idx="175">
                  <c:v>568835182.26000214</c:v>
                </c:pt>
                <c:pt idx="176">
                  <c:v>481226723.87000275</c:v>
                </c:pt>
                <c:pt idx="177">
                  <c:v>438914184.90000153</c:v>
                </c:pt>
                <c:pt idx="178">
                  <c:v>414540429.58000946</c:v>
                </c:pt>
                <c:pt idx="179">
                  <c:v>383084782.19000244</c:v>
                </c:pt>
                <c:pt idx="180">
                  <c:v>412867778.54000092</c:v>
                </c:pt>
                <c:pt idx="181">
                  <c:v>473976770.48000336</c:v>
                </c:pt>
                <c:pt idx="182">
                  <c:v>561821702.97000122</c:v>
                </c:pt>
                <c:pt idx="183">
                  <c:v>596611345.00380707</c:v>
                </c:pt>
                <c:pt idx="184">
                  <c:v>617914693.22380066</c:v>
                </c:pt>
                <c:pt idx="185">
                  <c:v>638009010.53380585</c:v>
                </c:pt>
                <c:pt idx="186">
                  <c:v>643273784.34380341</c:v>
                </c:pt>
                <c:pt idx="187">
                  <c:v>650323567.98381042</c:v>
                </c:pt>
                <c:pt idx="188">
                  <c:v>683570164.84379578</c:v>
                </c:pt>
                <c:pt idx="189">
                  <c:v>755458340.39379883</c:v>
                </c:pt>
                <c:pt idx="190">
                  <c:v>747345225.46379089</c:v>
                </c:pt>
                <c:pt idx="191">
                  <c:v>742613395.53379059</c:v>
                </c:pt>
                <c:pt idx="192">
                  <c:v>693042833.30379486</c:v>
                </c:pt>
                <c:pt idx="193">
                  <c:v>653319678.52379608</c:v>
                </c:pt>
                <c:pt idx="194">
                  <c:v>644392143.26380157</c:v>
                </c:pt>
                <c:pt idx="195">
                  <c:v>657853315.58380127</c:v>
                </c:pt>
                <c:pt idx="196">
                  <c:v>694001275.77380371</c:v>
                </c:pt>
                <c:pt idx="197">
                  <c:v>649511138.59379578</c:v>
                </c:pt>
                <c:pt idx="198">
                  <c:v>597488026.54379272</c:v>
                </c:pt>
                <c:pt idx="199">
                  <c:v>588968471.48379517</c:v>
                </c:pt>
                <c:pt idx="200">
                  <c:v>569429887.62380219</c:v>
                </c:pt>
                <c:pt idx="201">
                  <c:v>494445362.84379578</c:v>
                </c:pt>
                <c:pt idx="202">
                  <c:v>368804736.48379517</c:v>
                </c:pt>
                <c:pt idx="203">
                  <c:v>322894966.51380157</c:v>
                </c:pt>
                <c:pt idx="204">
                  <c:v>437266807.20379639</c:v>
                </c:pt>
                <c:pt idx="205">
                  <c:v>616526386.26379395</c:v>
                </c:pt>
                <c:pt idx="206">
                  <c:v>511516862.83379364</c:v>
                </c:pt>
                <c:pt idx="207">
                  <c:v>493655250.95379639</c:v>
                </c:pt>
                <c:pt idx="208">
                  <c:v>459186034.95379639</c:v>
                </c:pt>
                <c:pt idx="209">
                  <c:v>535457290.69289398</c:v>
                </c:pt>
                <c:pt idx="210">
                  <c:v>691341650.94120789</c:v>
                </c:pt>
                <c:pt idx="211">
                  <c:v>642326561.88121033</c:v>
                </c:pt>
                <c:pt idx="212">
                  <c:v>625901215.31121063</c:v>
                </c:pt>
                <c:pt idx="213">
                  <c:v>684517659.05121613</c:v>
                </c:pt>
                <c:pt idx="214">
                  <c:v>678428005.84120178</c:v>
                </c:pt>
                <c:pt idx="215">
                  <c:v>642189224.29120636</c:v>
                </c:pt>
                <c:pt idx="216">
                  <c:v>627053390.8812027</c:v>
                </c:pt>
                <c:pt idx="217">
                  <c:v>710491478.46121216</c:v>
                </c:pt>
                <c:pt idx="218">
                  <c:v>732722324.09120941</c:v>
                </c:pt>
                <c:pt idx="219">
                  <c:v>774582110.93120575</c:v>
                </c:pt>
                <c:pt idx="220">
                  <c:v>709557164.66121674</c:v>
                </c:pt>
                <c:pt idx="221">
                  <c:v>569105166.9012146</c:v>
                </c:pt>
                <c:pt idx="222">
                  <c:v>525402616.68121338</c:v>
                </c:pt>
                <c:pt idx="223">
                  <c:v>498604610.85121918</c:v>
                </c:pt>
                <c:pt idx="224">
                  <c:v>486391859.31121063</c:v>
                </c:pt>
                <c:pt idx="225">
                  <c:v>258762219.62120819</c:v>
                </c:pt>
                <c:pt idx="226">
                  <c:v>295385590.6312027</c:v>
                </c:pt>
                <c:pt idx="227">
                  <c:v>316052625.54121399</c:v>
                </c:pt>
                <c:pt idx="228">
                  <c:v>351438086.27120972</c:v>
                </c:pt>
                <c:pt idx="229">
                  <c:v>521710697.75120544</c:v>
                </c:pt>
                <c:pt idx="230">
                  <c:v>515411141.52120972</c:v>
                </c:pt>
                <c:pt idx="231">
                  <c:v>494116195.53121185</c:v>
                </c:pt>
                <c:pt idx="232">
                  <c:v>463142257.94121552</c:v>
                </c:pt>
                <c:pt idx="233">
                  <c:v>480044237.21121216</c:v>
                </c:pt>
                <c:pt idx="234">
                  <c:v>589081637.78121948</c:v>
                </c:pt>
                <c:pt idx="235">
                  <c:v>685026754.34121704</c:v>
                </c:pt>
                <c:pt idx="236">
                  <c:v>633285246.95121765</c:v>
                </c:pt>
                <c:pt idx="237">
                  <c:v>644116578.26121521</c:v>
                </c:pt>
                <c:pt idx="238">
                  <c:v>714406989.44120789</c:v>
                </c:pt>
                <c:pt idx="239">
                  <c:v>679374455.66121674</c:v>
                </c:pt>
                <c:pt idx="240">
                  <c:v>623698156.68121338</c:v>
                </c:pt>
                <c:pt idx="241">
                  <c:v>699972518.01120758</c:v>
                </c:pt>
                <c:pt idx="242">
                  <c:v>740820877.60121155</c:v>
                </c:pt>
                <c:pt idx="243">
                  <c:v>688332885.16121674</c:v>
                </c:pt>
                <c:pt idx="244">
                  <c:v>770128533.06121063</c:v>
                </c:pt>
                <c:pt idx="245">
                  <c:v>841491625.35121155</c:v>
                </c:pt>
                <c:pt idx="246">
                  <c:v>879890541.64120483</c:v>
                </c:pt>
                <c:pt idx="247">
                  <c:v>913715431.99121094</c:v>
                </c:pt>
                <c:pt idx="248">
                  <c:v>922462274.5812149</c:v>
                </c:pt>
                <c:pt idx="249">
                  <c:v>820732749.4812088</c:v>
                </c:pt>
                <c:pt idx="250">
                  <c:v>843279558.03121185</c:v>
                </c:pt>
                <c:pt idx="251">
                  <c:v>870606406.24121094</c:v>
                </c:pt>
                <c:pt idx="252">
                  <c:v>907293312.68121338</c:v>
                </c:pt>
                <c:pt idx="253">
                  <c:v>935517179.06121063</c:v>
                </c:pt>
                <c:pt idx="254">
                  <c:v>940787055.85121155</c:v>
                </c:pt>
                <c:pt idx="255">
                  <c:v>969001753.31121063</c:v>
                </c:pt>
                <c:pt idx="256">
                  <c:v>930970677.10121155</c:v>
                </c:pt>
                <c:pt idx="257">
                  <c:v>895208032.29121399</c:v>
                </c:pt>
                <c:pt idx="258">
                  <c:v>856366600.02120972</c:v>
                </c:pt>
                <c:pt idx="259">
                  <c:v>866617552.14121246</c:v>
                </c:pt>
                <c:pt idx="260">
                  <c:v>804019644.10121155</c:v>
                </c:pt>
                <c:pt idx="261">
                  <c:v>827049281.34120941</c:v>
                </c:pt>
                <c:pt idx="262">
                  <c:v>850062779.3312149</c:v>
                </c:pt>
                <c:pt idx="263">
                  <c:v>864156829.60121155</c:v>
                </c:pt>
                <c:pt idx="264">
                  <c:v>879565359.6512146</c:v>
                </c:pt>
                <c:pt idx="265">
                  <c:v>957805469.84120941</c:v>
                </c:pt>
                <c:pt idx="266">
                  <c:v>958394330.88121033</c:v>
                </c:pt>
                <c:pt idx="267">
                  <c:v>868185075.6512146</c:v>
                </c:pt>
                <c:pt idx="268">
                  <c:v>795430122.32121277</c:v>
                </c:pt>
                <c:pt idx="269">
                  <c:v>812233321.6512146</c:v>
                </c:pt>
                <c:pt idx="270">
                  <c:v>913058182.38121033</c:v>
                </c:pt>
                <c:pt idx="271">
                  <c:v>846036171.06121063</c:v>
                </c:pt>
                <c:pt idx="272">
                  <c:v>889828289.28121185</c:v>
                </c:pt>
                <c:pt idx="273">
                  <c:v>936694706.44121552</c:v>
                </c:pt>
                <c:pt idx="274">
                  <c:v>903495330.94121552</c:v>
                </c:pt>
                <c:pt idx="275">
                  <c:v>947795078.76122284</c:v>
                </c:pt>
                <c:pt idx="276">
                  <c:v>947843269.02120972</c:v>
                </c:pt>
                <c:pt idx="277">
                  <c:v>913121732.34120941</c:v>
                </c:pt>
                <c:pt idx="278">
                  <c:v>928602214.29121399</c:v>
                </c:pt>
                <c:pt idx="279">
                  <c:v>955425334.85120392</c:v>
                </c:pt>
                <c:pt idx="280">
                  <c:v>915182959.15120697</c:v>
                </c:pt>
                <c:pt idx="281">
                  <c:v>802551207.68121338</c:v>
                </c:pt>
                <c:pt idx="282">
                  <c:v>771350872.63121033</c:v>
                </c:pt>
                <c:pt idx="283">
                  <c:v>796217040.61121368</c:v>
                </c:pt>
                <c:pt idx="284">
                  <c:v>917633705.39121246</c:v>
                </c:pt>
                <c:pt idx="285">
                  <c:v>947167694.71121216</c:v>
                </c:pt>
                <c:pt idx="286">
                  <c:v>935352819.11121368</c:v>
                </c:pt>
                <c:pt idx="287">
                  <c:v>872363551.96121216</c:v>
                </c:pt>
                <c:pt idx="288">
                  <c:v>878186214.59120941</c:v>
                </c:pt>
                <c:pt idx="289">
                  <c:v>959613443.36121368</c:v>
                </c:pt>
                <c:pt idx="290">
                  <c:v>985735129.31121063</c:v>
                </c:pt>
                <c:pt idx="291">
                  <c:v>971446044.72121429</c:v>
                </c:pt>
                <c:pt idx="292">
                  <c:v>943838615.01120758</c:v>
                </c:pt>
                <c:pt idx="293">
                  <c:v>986407973.71121216</c:v>
                </c:pt>
                <c:pt idx="294">
                  <c:v>1013846125.015213</c:v>
                </c:pt>
                <c:pt idx="295">
                  <c:v>1061286096.2052155</c:v>
                </c:pt>
                <c:pt idx="296">
                  <c:v>1008117072.0852051</c:v>
                </c:pt>
                <c:pt idx="297">
                  <c:v>959332920.56520081</c:v>
                </c:pt>
                <c:pt idx="298">
                  <c:v>1164231770.8052063</c:v>
                </c:pt>
                <c:pt idx="299">
                  <c:v>1237945068.8352127</c:v>
                </c:pt>
                <c:pt idx="300">
                  <c:v>1186548099.3452072</c:v>
                </c:pt>
                <c:pt idx="301">
                  <c:v>1212209903.9952087</c:v>
                </c:pt>
                <c:pt idx="302">
                  <c:v>1136850011.3452072</c:v>
                </c:pt>
                <c:pt idx="303">
                  <c:v>1106734842.6552124</c:v>
                </c:pt>
                <c:pt idx="304">
                  <c:v>1019193090.8652115</c:v>
                </c:pt>
                <c:pt idx="305">
                  <c:v>1007946065.4752121</c:v>
                </c:pt>
                <c:pt idx="306">
                  <c:v>1049441046.5552139</c:v>
                </c:pt>
                <c:pt idx="307">
                  <c:v>1088502240.3552094</c:v>
                </c:pt>
                <c:pt idx="308">
                  <c:v>1113540093.0652008</c:v>
                </c:pt>
                <c:pt idx="309">
                  <c:v>1225965189.96521</c:v>
                </c:pt>
                <c:pt idx="310">
                  <c:v>1238771082.5552139</c:v>
                </c:pt>
                <c:pt idx="311">
                  <c:v>1334598824.5152054</c:v>
                </c:pt>
                <c:pt idx="312">
                  <c:v>1386432249.5452118</c:v>
                </c:pt>
                <c:pt idx="313">
                  <c:v>1398969683.1152039</c:v>
                </c:pt>
                <c:pt idx="314">
                  <c:v>1369343828.4589615</c:v>
                </c:pt>
                <c:pt idx="315">
                  <c:v>1300841912.30896</c:v>
                </c:pt>
                <c:pt idx="316">
                  <c:v>1293698479.9389648</c:v>
                </c:pt>
                <c:pt idx="317">
                  <c:v>1385275400.5389633</c:v>
                </c:pt>
                <c:pt idx="318">
                  <c:v>1482608027.3389587</c:v>
                </c:pt>
                <c:pt idx="319">
                  <c:v>1581240032.5589676</c:v>
                </c:pt>
                <c:pt idx="320">
                  <c:v>1600416394.6689606</c:v>
                </c:pt>
                <c:pt idx="321">
                  <c:v>1581448653.1689606</c:v>
                </c:pt>
                <c:pt idx="322">
                  <c:v>1602922307.1689606</c:v>
                </c:pt>
                <c:pt idx="323">
                  <c:v>1651519341.6189651</c:v>
                </c:pt>
                <c:pt idx="324">
                  <c:v>1622679898.9589615</c:v>
                </c:pt>
                <c:pt idx="325">
                  <c:v>1623427847.4889603</c:v>
                </c:pt>
                <c:pt idx="326">
                  <c:v>1640437515.0489655</c:v>
                </c:pt>
                <c:pt idx="327">
                  <c:v>1593050059.6189575</c:v>
                </c:pt>
                <c:pt idx="328">
                  <c:v>1439762885.608963</c:v>
                </c:pt>
                <c:pt idx="329">
                  <c:v>1480596758.9789658</c:v>
                </c:pt>
                <c:pt idx="330">
                  <c:v>1405835428.8289566</c:v>
                </c:pt>
                <c:pt idx="331">
                  <c:v>1386101492.7489624</c:v>
                </c:pt>
                <c:pt idx="332">
                  <c:v>1366877406.2589645</c:v>
                </c:pt>
                <c:pt idx="333">
                  <c:v>1281696519.4489594</c:v>
                </c:pt>
                <c:pt idx="334">
                  <c:v>1158100020.268959</c:v>
                </c:pt>
                <c:pt idx="335">
                  <c:v>1207125741.0789566</c:v>
                </c:pt>
                <c:pt idx="336">
                  <c:v>1157848203.9089584</c:v>
                </c:pt>
                <c:pt idx="337">
                  <c:v>1164935674.4389572</c:v>
                </c:pt>
                <c:pt idx="338">
                  <c:v>1205638947.1789627</c:v>
                </c:pt>
                <c:pt idx="339">
                  <c:v>1250011391.6689606</c:v>
                </c:pt>
                <c:pt idx="340">
                  <c:v>1309755626.3389587</c:v>
                </c:pt>
                <c:pt idx="341">
                  <c:v>1380940111.0889587</c:v>
                </c:pt>
                <c:pt idx="342">
                  <c:v>1414120567.5989609</c:v>
                </c:pt>
                <c:pt idx="343">
                  <c:v>1414560342.6589661</c:v>
                </c:pt>
                <c:pt idx="344">
                  <c:v>1312959372.7089615</c:v>
                </c:pt>
                <c:pt idx="345">
                  <c:v>1225286422.55896</c:v>
                </c:pt>
                <c:pt idx="346">
                  <c:v>1131650489.4289627</c:v>
                </c:pt>
                <c:pt idx="347">
                  <c:v>719300025.64896393</c:v>
                </c:pt>
                <c:pt idx="348">
                  <c:v>701611206.36896515</c:v>
                </c:pt>
                <c:pt idx="349">
                  <c:v>736525824.31896389</c:v>
                </c:pt>
                <c:pt idx="350">
                  <c:v>609777971.45896327</c:v>
                </c:pt>
                <c:pt idx="351">
                  <c:v>541412127.88896358</c:v>
                </c:pt>
                <c:pt idx="352">
                  <c:v>683575639.21896541</c:v>
                </c:pt>
                <c:pt idx="353">
                  <c:v>653397825.35895717</c:v>
                </c:pt>
                <c:pt idx="354">
                  <c:v>489373922.67896456</c:v>
                </c:pt>
                <c:pt idx="355">
                  <c:v>446971502.63896364</c:v>
                </c:pt>
                <c:pt idx="356">
                  <c:v>338185060.13895601</c:v>
                </c:pt>
                <c:pt idx="357">
                  <c:v>267225536.34895507</c:v>
                </c:pt>
                <c:pt idx="358">
                  <c:v>268796665.89895815</c:v>
                </c:pt>
                <c:pt idx="359">
                  <c:v>441621184.55896181</c:v>
                </c:pt>
                <c:pt idx="360">
                  <c:v>541603201.5089587</c:v>
                </c:pt>
                <c:pt idx="361">
                  <c:v>697007676.37895381</c:v>
                </c:pt>
                <c:pt idx="362">
                  <c:v>727671028.75896633</c:v>
                </c:pt>
                <c:pt idx="363">
                  <c:v>737039953.61895931</c:v>
                </c:pt>
                <c:pt idx="364">
                  <c:v>653338740.6089648</c:v>
                </c:pt>
                <c:pt idx="365">
                  <c:v>686072395.53895748</c:v>
                </c:pt>
                <c:pt idx="366">
                  <c:v>711289245.45896327</c:v>
                </c:pt>
                <c:pt idx="367">
                  <c:v>713441103.61895931</c:v>
                </c:pt>
                <c:pt idx="368">
                  <c:v>567329786.02896297</c:v>
                </c:pt>
                <c:pt idx="369">
                  <c:v>553748526.77895868</c:v>
                </c:pt>
                <c:pt idx="370">
                  <c:v>601223237.63895595</c:v>
                </c:pt>
                <c:pt idx="371">
                  <c:v>675077089.94896114</c:v>
                </c:pt>
                <c:pt idx="372">
                  <c:v>698361680.71895778</c:v>
                </c:pt>
                <c:pt idx="373">
                  <c:v>740055395.48896968</c:v>
                </c:pt>
                <c:pt idx="374">
                  <c:v>700377725.75896633</c:v>
                </c:pt>
                <c:pt idx="375">
                  <c:v>799642884.6789645</c:v>
                </c:pt>
                <c:pt idx="376">
                  <c:v>804878637.72895992</c:v>
                </c:pt>
                <c:pt idx="377">
                  <c:v>811582477.78895748</c:v>
                </c:pt>
                <c:pt idx="378">
                  <c:v>808546178.28895748</c:v>
                </c:pt>
                <c:pt idx="379">
                  <c:v>790106204.88896358</c:v>
                </c:pt>
                <c:pt idx="380">
                  <c:v>561588689.76896083</c:v>
                </c:pt>
                <c:pt idx="381">
                  <c:v>547528699.34896266</c:v>
                </c:pt>
                <c:pt idx="382">
                  <c:v>600313439.12895381</c:v>
                </c:pt>
                <c:pt idx="383">
                  <c:v>480915043.21896547</c:v>
                </c:pt>
                <c:pt idx="384">
                  <c:v>556724884.60895717</c:v>
                </c:pt>
                <c:pt idx="385">
                  <c:v>652097256.83896053</c:v>
                </c:pt>
                <c:pt idx="386">
                  <c:v>669590934.20896327</c:v>
                </c:pt>
                <c:pt idx="387">
                  <c:v>729530907.9289645</c:v>
                </c:pt>
                <c:pt idx="388">
                  <c:v>776149543.24896419</c:v>
                </c:pt>
                <c:pt idx="389">
                  <c:v>815904832.71895778</c:v>
                </c:pt>
                <c:pt idx="390">
                  <c:v>1048160991.3489627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'[Modelo FANVIT 1 29 ENERO.xlsm]VALUACION'!$I$2</c:f>
              <c:strCache>
                <c:ptCount val="1"/>
                <c:pt idx="0">
                  <c:v>Fondeo 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numRef>
              <c:f>'[Modelo FANVIT 1 29 ENERO.xlsm]VALUACION'!$B$3:$B$393</c:f>
              <c:numCache>
                <c:formatCode>d\-mmm</c:formatCode>
                <c:ptCount val="391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42301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</c:numCache>
            </c:numRef>
          </c:cat>
          <c:val>
            <c:numRef>
              <c:f>'[Modelo FANVIT 1 29 ENERO.xlsm]VALUACION'!$K$3:$K$393</c:f>
              <c:numCache>
                <c:formatCode>#,##0.00</c:formatCode>
                <c:ptCount val="391"/>
                <c:pt idx="0">
                  <c:v>848.60517168888873</c:v>
                </c:pt>
                <c:pt idx="1">
                  <c:v>1693.3265677333331</c:v>
                </c:pt>
                <c:pt idx="2">
                  <c:v>6759.6461440888888</c:v>
                </c:pt>
                <c:pt idx="3">
                  <c:v>11825.917161511112</c:v>
                </c:pt>
                <c:pt idx="4">
                  <c:v>16893.959852933334</c:v>
                </c:pt>
                <c:pt idx="5">
                  <c:v>21963.179807155557</c:v>
                </c:pt>
                <c:pt idx="6">
                  <c:v>27017.474625947223</c:v>
                </c:pt>
                <c:pt idx="7">
                  <c:v>32057.553889313891</c:v>
                </c:pt>
                <c:pt idx="8">
                  <c:v>37093.860379930557</c:v>
                </c:pt>
                <c:pt idx="9">
                  <c:v>126361.0801516028</c:v>
                </c:pt>
                <c:pt idx="10">
                  <c:v>216247.57217639446</c:v>
                </c:pt>
                <c:pt idx="11">
                  <c:v>306064.97609301109</c:v>
                </c:pt>
                <c:pt idx="12">
                  <c:v>395876.58092292771</c:v>
                </c:pt>
                <c:pt idx="13">
                  <c:v>485497.07069622778</c:v>
                </c:pt>
                <c:pt idx="14">
                  <c:v>743203.85605792771</c:v>
                </c:pt>
                <c:pt idx="15">
                  <c:v>1001123.1948759612</c:v>
                </c:pt>
                <c:pt idx="16">
                  <c:v>1259027.9331609278</c:v>
                </c:pt>
                <c:pt idx="17">
                  <c:v>1516545.5065458864</c:v>
                </c:pt>
                <c:pt idx="18">
                  <c:v>1774341.8103908696</c:v>
                </c:pt>
                <c:pt idx="19">
                  <c:v>2200845.1650497611</c:v>
                </c:pt>
                <c:pt idx="20">
                  <c:v>-2367292.3402886689</c:v>
                </c:pt>
                <c:pt idx="21">
                  <c:v>-1937853.0880778492</c:v>
                </c:pt>
                <c:pt idx="22">
                  <c:v>-1509891.6544147376</c:v>
                </c:pt>
                <c:pt idx="23">
                  <c:v>-1080550.8712005988</c:v>
                </c:pt>
                <c:pt idx="24">
                  <c:v>-483777.76201055385</c:v>
                </c:pt>
                <c:pt idx="25">
                  <c:v>113633.94529544655</c:v>
                </c:pt>
                <c:pt idx="26">
                  <c:v>711186.49230629113</c:v>
                </c:pt>
                <c:pt idx="27">
                  <c:v>1311026.197168069</c:v>
                </c:pt>
                <c:pt idx="28">
                  <c:v>1910636.8915208746</c:v>
                </c:pt>
                <c:pt idx="29">
                  <c:v>2679839.9365106393</c:v>
                </c:pt>
                <c:pt idx="30">
                  <c:v>3449645.3364186948</c:v>
                </c:pt>
                <c:pt idx="31">
                  <c:v>4219263.7404615972</c:v>
                </c:pt>
                <c:pt idx="32">
                  <c:v>4988281.3995168479</c:v>
                </c:pt>
                <c:pt idx="33">
                  <c:v>5757715.169974668</c:v>
                </c:pt>
                <c:pt idx="34">
                  <c:v>6696775.7891695714</c:v>
                </c:pt>
                <c:pt idx="35">
                  <c:v>7636029.0906157382</c:v>
                </c:pt>
                <c:pt idx="36">
                  <c:v>8575613.2519376278</c:v>
                </c:pt>
                <c:pt idx="37">
                  <c:v>9515107.9591596965</c:v>
                </c:pt>
                <c:pt idx="38">
                  <c:v>10456399.09576885</c:v>
                </c:pt>
                <c:pt idx="39">
                  <c:v>11567884.638612185</c:v>
                </c:pt>
                <c:pt idx="40">
                  <c:v>12680503.476189379</c:v>
                </c:pt>
                <c:pt idx="41">
                  <c:v>13793152.788240617</c:v>
                </c:pt>
                <c:pt idx="42">
                  <c:v>14906067.958258342</c:v>
                </c:pt>
                <c:pt idx="43">
                  <c:v>16019280.502370384</c:v>
                </c:pt>
                <c:pt idx="44">
                  <c:v>12293238.178619023</c:v>
                </c:pt>
                <c:pt idx="45">
                  <c:v>13489705.109003022</c:v>
                </c:pt>
                <c:pt idx="46">
                  <c:v>14683282.42884998</c:v>
                </c:pt>
                <c:pt idx="47">
                  <c:v>16152416.041081626</c:v>
                </c:pt>
                <c:pt idx="48">
                  <c:v>17610894.517094314</c:v>
                </c:pt>
                <c:pt idx="49">
                  <c:v>19075367.969283588</c:v>
                </c:pt>
                <c:pt idx="50">
                  <c:v>20796030.343746122</c:v>
                </c:pt>
                <c:pt idx="51">
                  <c:v>22505363.374458868</c:v>
                </c:pt>
                <c:pt idx="52">
                  <c:v>24214762.547039732</c:v>
                </c:pt>
                <c:pt idx="53">
                  <c:v>25922740.534633655</c:v>
                </c:pt>
                <c:pt idx="54">
                  <c:v>27626271.61970114</c:v>
                </c:pt>
                <c:pt idx="55">
                  <c:v>29582399.228661235</c:v>
                </c:pt>
                <c:pt idx="56">
                  <c:v>31555861.98655428</c:v>
                </c:pt>
                <c:pt idx="57">
                  <c:v>33525525.225580458</c:v>
                </c:pt>
                <c:pt idx="58">
                  <c:v>35505654.02212736</c:v>
                </c:pt>
                <c:pt idx="59">
                  <c:v>37478268.712446466</c:v>
                </c:pt>
                <c:pt idx="60">
                  <c:v>39708262.273405537</c:v>
                </c:pt>
                <c:pt idx="61">
                  <c:v>41938383.243638679</c:v>
                </c:pt>
                <c:pt idx="62">
                  <c:v>44170609.80873774</c:v>
                </c:pt>
                <c:pt idx="63">
                  <c:v>46404839.79091388</c:v>
                </c:pt>
                <c:pt idx="64">
                  <c:v>48632851.827397391</c:v>
                </c:pt>
                <c:pt idx="65">
                  <c:v>46109501.736369483</c:v>
                </c:pt>
                <c:pt idx="66">
                  <c:v>48591651.803397521</c:v>
                </c:pt>
                <c:pt idx="67">
                  <c:v>51072923.645921662</c:v>
                </c:pt>
                <c:pt idx="68">
                  <c:v>53549905.991661131</c:v>
                </c:pt>
                <c:pt idx="69">
                  <c:v>56037047.27570679</c:v>
                </c:pt>
                <c:pt idx="70">
                  <c:v>58528290.044591323</c:v>
                </c:pt>
                <c:pt idx="71">
                  <c:v>61012607.013316303</c:v>
                </c:pt>
                <c:pt idx="72">
                  <c:v>63498534.386286661</c:v>
                </c:pt>
                <c:pt idx="73">
                  <c:v>65985277.090293638</c:v>
                </c:pt>
                <c:pt idx="74">
                  <c:v>68477536.071878657</c:v>
                </c:pt>
                <c:pt idx="75">
                  <c:v>70980935.346345797</c:v>
                </c:pt>
                <c:pt idx="76">
                  <c:v>73484859.43943271</c:v>
                </c:pt>
                <c:pt idx="77">
                  <c:v>75980259.629836053</c:v>
                </c:pt>
                <c:pt idx="78">
                  <c:v>78486769.830758557</c:v>
                </c:pt>
                <c:pt idx="79">
                  <c:v>81010098.499648437</c:v>
                </c:pt>
                <c:pt idx="80">
                  <c:v>83529449.184359774</c:v>
                </c:pt>
                <c:pt idx="81">
                  <c:v>86050589.511639506</c:v>
                </c:pt>
                <c:pt idx="82">
                  <c:v>88546260.03492339</c:v>
                </c:pt>
                <c:pt idx="83">
                  <c:v>91040285.649901524</c:v>
                </c:pt>
                <c:pt idx="84">
                  <c:v>93538681.340244412</c:v>
                </c:pt>
                <c:pt idx="85">
                  <c:v>96043670.071889311</c:v>
                </c:pt>
                <c:pt idx="86">
                  <c:v>93558210.161521286</c:v>
                </c:pt>
                <c:pt idx="87">
                  <c:v>96080526.856900752</c:v>
                </c:pt>
                <c:pt idx="88">
                  <c:v>98594902.989356667</c:v>
                </c:pt>
                <c:pt idx="89">
                  <c:v>101112364.01618879</c:v>
                </c:pt>
                <c:pt idx="90">
                  <c:v>103632288.64916933</c:v>
                </c:pt>
                <c:pt idx="91">
                  <c:v>106158966.61724748</c:v>
                </c:pt>
                <c:pt idx="92">
                  <c:v>108676964.71075711</c:v>
                </c:pt>
                <c:pt idx="93">
                  <c:v>111191545.32791945</c:v>
                </c:pt>
                <c:pt idx="94">
                  <c:v>113710424.71731599</c:v>
                </c:pt>
                <c:pt idx="95">
                  <c:v>116214992.67425892</c:v>
                </c:pt>
                <c:pt idx="96">
                  <c:v>118729377.74660745</c:v>
                </c:pt>
                <c:pt idx="97">
                  <c:v>121250485.46446814</c:v>
                </c:pt>
                <c:pt idx="98">
                  <c:v>123780819.51288506</c:v>
                </c:pt>
                <c:pt idx="99">
                  <c:v>126284294.33293448</c:v>
                </c:pt>
                <c:pt idx="100">
                  <c:v>128788389.849022</c:v>
                </c:pt>
                <c:pt idx="101">
                  <c:v>131284518.93556651</c:v>
                </c:pt>
                <c:pt idx="102">
                  <c:v>133779912.71993153</c:v>
                </c:pt>
                <c:pt idx="103">
                  <c:v>136272919.14840063</c:v>
                </c:pt>
                <c:pt idx="104">
                  <c:v>138765169.43234974</c:v>
                </c:pt>
                <c:pt idx="105">
                  <c:v>135963304.50247046</c:v>
                </c:pt>
                <c:pt idx="106">
                  <c:v>138454080.49705276</c:v>
                </c:pt>
                <c:pt idx="107">
                  <c:v>140962965.67378676</c:v>
                </c:pt>
                <c:pt idx="108">
                  <c:v>143476894.90239266</c:v>
                </c:pt>
                <c:pt idx="109">
                  <c:v>146411526.25895962</c:v>
                </c:pt>
                <c:pt idx="110">
                  <c:v>149374329.62260249</c:v>
                </c:pt>
                <c:pt idx="111">
                  <c:v>152344845.10721716</c:v>
                </c:pt>
                <c:pt idx="112">
                  <c:v>155333782.1493144</c:v>
                </c:pt>
                <c:pt idx="113">
                  <c:v>158754604.4247196</c:v>
                </c:pt>
                <c:pt idx="114">
                  <c:v>162165898.04162121</c:v>
                </c:pt>
                <c:pt idx="115">
                  <c:v>165598679.77309692</c:v>
                </c:pt>
                <c:pt idx="116">
                  <c:v>169047879.08462483</c:v>
                </c:pt>
                <c:pt idx="117">
                  <c:v>172505731.76535413</c:v>
                </c:pt>
                <c:pt idx="118">
                  <c:v>175918422.84557936</c:v>
                </c:pt>
                <c:pt idx="119">
                  <c:v>179332718.88825881</c:v>
                </c:pt>
                <c:pt idx="120">
                  <c:v>182760773.78034621</c:v>
                </c:pt>
                <c:pt idx="121">
                  <c:v>186207221.39031464</c:v>
                </c:pt>
                <c:pt idx="122">
                  <c:v>189593215.3506982</c:v>
                </c:pt>
                <c:pt idx="123">
                  <c:v>192937421.94008851</c:v>
                </c:pt>
                <c:pt idx="124">
                  <c:v>196275028.47456226</c:v>
                </c:pt>
                <c:pt idx="125">
                  <c:v>199623398.61544129</c:v>
                </c:pt>
                <c:pt idx="126">
                  <c:v>202961347.51308161</c:v>
                </c:pt>
                <c:pt idx="127">
                  <c:v>200898262.44079736</c:v>
                </c:pt>
                <c:pt idx="128">
                  <c:v>204240069.86800778</c:v>
                </c:pt>
                <c:pt idx="129">
                  <c:v>207596644.58006063</c:v>
                </c:pt>
                <c:pt idx="130">
                  <c:v>210961710.12964091</c:v>
                </c:pt>
                <c:pt idx="131">
                  <c:v>214328175.56757444</c:v>
                </c:pt>
                <c:pt idx="132">
                  <c:v>217683282.64383507</c:v>
                </c:pt>
                <c:pt idx="133">
                  <c:v>221037921.93766716</c:v>
                </c:pt>
                <c:pt idx="134">
                  <c:v>224375645.48830611</c:v>
                </c:pt>
                <c:pt idx="135">
                  <c:v>227729422.11236838</c:v>
                </c:pt>
                <c:pt idx="136">
                  <c:v>231087892.76556492</c:v>
                </c:pt>
                <c:pt idx="137">
                  <c:v>234444383.51918882</c:v>
                </c:pt>
                <c:pt idx="138">
                  <c:v>237803345.52623847</c:v>
                </c:pt>
                <c:pt idx="139">
                  <c:v>241162250.05609348</c:v>
                </c:pt>
                <c:pt idx="140">
                  <c:v>244572571.05344278</c:v>
                </c:pt>
                <c:pt idx="141">
                  <c:v>247916928.77219182</c:v>
                </c:pt>
                <c:pt idx="142">
                  <c:v>251340584.41801801</c:v>
                </c:pt>
                <c:pt idx="143">
                  <c:v>254697483.55984697</c:v>
                </c:pt>
                <c:pt idx="144">
                  <c:v>258043550.21984738</c:v>
                </c:pt>
                <c:pt idx="145">
                  <c:v>261387469.0044601</c:v>
                </c:pt>
                <c:pt idx="146">
                  <c:v>259267412.07289052</c:v>
                </c:pt>
                <c:pt idx="147">
                  <c:v>262638738.56917679</c:v>
                </c:pt>
                <c:pt idx="148">
                  <c:v>266018320.13904452</c:v>
                </c:pt>
                <c:pt idx="149">
                  <c:v>269412036.48173046</c:v>
                </c:pt>
                <c:pt idx="150">
                  <c:v>272814081.92393386</c:v>
                </c:pt>
                <c:pt idx="151">
                  <c:v>276178305.816787</c:v>
                </c:pt>
                <c:pt idx="152">
                  <c:v>279560980.1016981</c:v>
                </c:pt>
                <c:pt idx="153">
                  <c:v>282929471.31065762</c:v>
                </c:pt>
                <c:pt idx="154">
                  <c:v>286302830.08799756</c:v>
                </c:pt>
                <c:pt idx="155">
                  <c:v>289668114.09392399</c:v>
                </c:pt>
                <c:pt idx="156">
                  <c:v>293013249.0080471</c:v>
                </c:pt>
                <c:pt idx="157">
                  <c:v>296357269.30936897</c:v>
                </c:pt>
                <c:pt idx="158">
                  <c:v>299713106.50216907</c:v>
                </c:pt>
                <c:pt idx="159">
                  <c:v>303123804.5623256</c:v>
                </c:pt>
                <c:pt idx="160">
                  <c:v>306484077.88080692</c:v>
                </c:pt>
                <c:pt idx="161">
                  <c:v>309902299.45692289</c:v>
                </c:pt>
                <c:pt idx="162">
                  <c:v>313275667.6765098</c:v>
                </c:pt>
                <c:pt idx="163">
                  <c:v>316635087.6042338</c:v>
                </c:pt>
                <c:pt idx="164">
                  <c:v>319980239.70473117</c:v>
                </c:pt>
                <c:pt idx="165">
                  <c:v>323306431.82398665</c:v>
                </c:pt>
                <c:pt idx="166">
                  <c:v>326645322.59829122</c:v>
                </c:pt>
                <c:pt idx="167">
                  <c:v>310016278.4156791</c:v>
                </c:pt>
                <c:pt idx="168">
                  <c:v>333349039.89435881</c:v>
                </c:pt>
                <c:pt idx="169">
                  <c:v>331044343.13380027</c:v>
                </c:pt>
                <c:pt idx="170">
                  <c:v>334412143.96083617</c:v>
                </c:pt>
                <c:pt idx="171">
                  <c:v>337809560.64952505</c:v>
                </c:pt>
                <c:pt idx="172">
                  <c:v>341201485.28475153</c:v>
                </c:pt>
                <c:pt idx="173">
                  <c:v>344550354.57637608</c:v>
                </c:pt>
                <c:pt idx="174">
                  <c:v>347902513.96833837</c:v>
                </c:pt>
                <c:pt idx="175">
                  <c:v>351285945.08478558</c:v>
                </c:pt>
                <c:pt idx="176">
                  <c:v>354628399.31097549</c:v>
                </c:pt>
                <c:pt idx="177">
                  <c:v>357967268.72483599</c:v>
                </c:pt>
                <c:pt idx="178">
                  <c:v>361740215.1159873</c:v>
                </c:pt>
                <c:pt idx="179">
                  <c:v>365548054.15875423</c:v>
                </c:pt>
                <c:pt idx="180">
                  <c:v>369433631.97698915</c:v>
                </c:pt>
                <c:pt idx="181">
                  <c:v>373312009.45702976</c:v>
                </c:pt>
                <c:pt idx="182">
                  <c:v>377160333.63821542</c:v>
                </c:pt>
                <c:pt idx="183">
                  <c:v>380961209.90858579</c:v>
                </c:pt>
                <c:pt idx="184">
                  <c:v>384763902.88115162</c:v>
                </c:pt>
                <c:pt idx="185">
                  <c:v>388580901.9763453</c:v>
                </c:pt>
                <c:pt idx="186">
                  <c:v>392373163.52950943</c:v>
                </c:pt>
                <c:pt idx="187">
                  <c:v>396166024.31428289</c:v>
                </c:pt>
                <c:pt idx="188">
                  <c:v>399961711.05978954</c:v>
                </c:pt>
                <c:pt idx="189">
                  <c:v>398148094.34430581</c:v>
                </c:pt>
                <c:pt idx="190">
                  <c:v>401947967.65005308</c:v>
                </c:pt>
                <c:pt idx="191">
                  <c:v>405747438.7502563</c:v>
                </c:pt>
                <c:pt idx="192">
                  <c:v>409542696.35266995</c:v>
                </c:pt>
                <c:pt idx="193">
                  <c:v>413321984.74378753</c:v>
                </c:pt>
                <c:pt idx="194">
                  <c:v>417100516.77427888</c:v>
                </c:pt>
                <c:pt idx="195">
                  <c:v>420817219.25278556</c:v>
                </c:pt>
                <c:pt idx="196">
                  <c:v>424549538.10489154</c:v>
                </c:pt>
                <c:pt idx="197">
                  <c:v>428265545.40198237</c:v>
                </c:pt>
                <c:pt idx="198">
                  <c:v>431977217.43973571</c:v>
                </c:pt>
                <c:pt idx="199">
                  <c:v>435688179.51456738</c:v>
                </c:pt>
                <c:pt idx="200">
                  <c:v>439485499.45701838</c:v>
                </c:pt>
                <c:pt idx="201">
                  <c:v>443226230.44028646</c:v>
                </c:pt>
                <c:pt idx="202">
                  <c:v>447018955.22689342</c:v>
                </c:pt>
                <c:pt idx="203">
                  <c:v>450757748.34363472</c:v>
                </c:pt>
                <c:pt idx="204">
                  <c:v>454506199.52692318</c:v>
                </c:pt>
                <c:pt idx="205">
                  <c:v>458257205.66299576</c:v>
                </c:pt>
                <c:pt idx="206">
                  <c:v>461999373.49751306</c:v>
                </c:pt>
                <c:pt idx="207">
                  <c:v>460101605.12121302</c:v>
                </c:pt>
                <c:pt idx="208">
                  <c:v>463825627.95668185</c:v>
                </c:pt>
                <c:pt idx="209">
                  <c:v>467556047.12510997</c:v>
                </c:pt>
                <c:pt idx="210">
                  <c:v>471312117.34324652</c:v>
                </c:pt>
                <c:pt idx="211">
                  <c:v>475076647.74534094</c:v>
                </c:pt>
                <c:pt idx="212">
                  <c:v>478839791.11816943</c:v>
                </c:pt>
                <c:pt idx="213">
                  <c:v>482607884.32402486</c:v>
                </c:pt>
                <c:pt idx="214">
                  <c:v>486375463.29249811</c:v>
                </c:pt>
                <c:pt idx="215">
                  <c:v>490127396.51472491</c:v>
                </c:pt>
                <c:pt idx="216">
                  <c:v>493878055.80430639</c:v>
                </c:pt>
                <c:pt idx="217">
                  <c:v>497635737.79959249</c:v>
                </c:pt>
                <c:pt idx="218">
                  <c:v>501395290.89105242</c:v>
                </c:pt>
                <c:pt idx="219">
                  <c:v>505170989.53951108</c:v>
                </c:pt>
                <c:pt idx="220">
                  <c:v>509029427.26302242</c:v>
                </c:pt>
                <c:pt idx="221">
                  <c:v>512800339.80644041</c:v>
                </c:pt>
                <c:pt idx="222">
                  <c:v>516592572.93087459</c:v>
                </c:pt>
                <c:pt idx="223">
                  <c:v>520382520.78092271</c:v>
                </c:pt>
                <c:pt idx="224">
                  <c:v>524196511.22397661</c:v>
                </c:pt>
                <c:pt idx="225">
                  <c:v>527990963.45629036</c:v>
                </c:pt>
                <c:pt idx="226">
                  <c:v>531838515.10406393</c:v>
                </c:pt>
                <c:pt idx="227">
                  <c:v>535687863.63570607</c:v>
                </c:pt>
                <c:pt idx="228">
                  <c:v>534237775.87130386</c:v>
                </c:pt>
                <c:pt idx="229">
                  <c:v>538015998.7628175</c:v>
                </c:pt>
                <c:pt idx="230">
                  <c:v>541831325.26750028</c:v>
                </c:pt>
                <c:pt idx="231">
                  <c:v>545669879.08797336</c:v>
                </c:pt>
                <c:pt idx="232">
                  <c:v>549555884.13054073</c:v>
                </c:pt>
                <c:pt idx="233">
                  <c:v>553430831.64476311</c:v>
                </c:pt>
                <c:pt idx="234">
                  <c:v>557290156.16397297</c:v>
                </c:pt>
                <c:pt idx="235">
                  <c:v>561145202.53549874</c:v>
                </c:pt>
                <c:pt idx="236">
                  <c:v>564932883.9233005</c:v>
                </c:pt>
                <c:pt idx="237">
                  <c:v>568708903.9470824</c:v>
                </c:pt>
                <c:pt idx="238">
                  <c:v>572528683.78758693</c:v>
                </c:pt>
                <c:pt idx="239">
                  <c:v>576383241.8633101</c:v>
                </c:pt>
                <c:pt idx="240">
                  <c:v>580258142.83622205</c:v>
                </c:pt>
                <c:pt idx="241">
                  <c:v>584177468.06926572</c:v>
                </c:pt>
                <c:pt idx="242">
                  <c:v>588276903.33335447</c:v>
                </c:pt>
                <c:pt idx="243">
                  <c:v>592182612.55580366</c:v>
                </c:pt>
                <c:pt idx="244">
                  <c:v>596019776.71443117</c:v>
                </c:pt>
                <c:pt idx="245">
                  <c:v>599926250.47306371</c:v>
                </c:pt>
                <c:pt idx="246">
                  <c:v>603937253.63009763</c:v>
                </c:pt>
                <c:pt idx="247">
                  <c:v>607900654.57264996</c:v>
                </c:pt>
                <c:pt idx="248">
                  <c:v>606687386.87349796</c:v>
                </c:pt>
                <c:pt idx="249">
                  <c:v>610553016.16763115</c:v>
                </c:pt>
                <c:pt idx="250">
                  <c:v>614389009.04847383</c:v>
                </c:pt>
                <c:pt idx="251">
                  <c:v>618246305.59879649</c:v>
                </c:pt>
                <c:pt idx="252">
                  <c:v>622138389.96042109</c:v>
                </c:pt>
                <c:pt idx="253">
                  <c:v>625963272.53228664</c:v>
                </c:pt>
                <c:pt idx="254">
                  <c:v>629813925.87718737</c:v>
                </c:pt>
                <c:pt idx="255">
                  <c:v>633711340.81146908</c:v>
                </c:pt>
                <c:pt idx="256">
                  <c:v>637599125.45802474</c:v>
                </c:pt>
                <c:pt idx="257">
                  <c:v>641483810.67536342</c:v>
                </c:pt>
                <c:pt idx="258">
                  <c:v>645390404.10463881</c:v>
                </c:pt>
                <c:pt idx="259">
                  <c:v>649209411.06943095</c:v>
                </c:pt>
                <c:pt idx="260">
                  <c:v>653035702.51761079</c:v>
                </c:pt>
                <c:pt idx="261">
                  <c:v>656876593.37019932</c:v>
                </c:pt>
                <c:pt idx="262">
                  <c:v>660744730.51530957</c:v>
                </c:pt>
                <c:pt idx="263">
                  <c:v>664601445.83110976</c:v>
                </c:pt>
                <c:pt idx="264">
                  <c:v>668510062.70775294</c:v>
                </c:pt>
                <c:pt idx="265">
                  <c:v>672425503.86067367</c:v>
                </c:pt>
                <c:pt idx="266">
                  <c:v>676290334.07241738</c:v>
                </c:pt>
                <c:pt idx="267">
                  <c:v>680122115.22974098</c:v>
                </c:pt>
                <c:pt idx="268">
                  <c:v>683934614.79805803</c:v>
                </c:pt>
                <c:pt idx="269">
                  <c:v>687786417.96490622</c:v>
                </c:pt>
                <c:pt idx="270">
                  <c:v>691684857.95228958</c:v>
                </c:pt>
                <c:pt idx="271">
                  <c:v>695590103.69082439</c:v>
                </c:pt>
                <c:pt idx="272">
                  <c:v>699511814.18239474</c:v>
                </c:pt>
                <c:pt idx="273">
                  <c:v>698477814.78771222</c:v>
                </c:pt>
                <c:pt idx="274">
                  <c:v>702361660.36545789</c:v>
                </c:pt>
                <c:pt idx="275">
                  <c:v>706173399.42476296</c:v>
                </c:pt>
                <c:pt idx="276">
                  <c:v>709985142.58024025</c:v>
                </c:pt>
                <c:pt idx="277">
                  <c:v>713768638.39143038</c:v>
                </c:pt>
                <c:pt idx="278">
                  <c:v>717540789.13635015</c:v>
                </c:pt>
                <c:pt idx="279">
                  <c:v>721327831.98581481</c:v>
                </c:pt>
                <c:pt idx="280">
                  <c:v>725111476.59022033</c:v>
                </c:pt>
                <c:pt idx="281">
                  <c:v>728885610.06894636</c:v>
                </c:pt>
                <c:pt idx="282">
                  <c:v>732707543.02442694</c:v>
                </c:pt>
                <c:pt idx="283">
                  <c:v>736518987.96852612</c:v>
                </c:pt>
                <c:pt idx="284">
                  <c:v>740340787.05598283</c:v>
                </c:pt>
                <c:pt idx="285">
                  <c:v>744228391.64109147</c:v>
                </c:pt>
                <c:pt idx="286">
                  <c:v>748203550.96348894</c:v>
                </c:pt>
                <c:pt idx="287">
                  <c:v>752109945.72690499</c:v>
                </c:pt>
                <c:pt idx="288">
                  <c:v>756105315.89178228</c:v>
                </c:pt>
                <c:pt idx="289">
                  <c:v>760365578.34641469</c:v>
                </c:pt>
                <c:pt idx="290">
                  <c:v>764689858.7758553</c:v>
                </c:pt>
                <c:pt idx="291">
                  <c:v>768914529.72129655</c:v>
                </c:pt>
                <c:pt idx="292">
                  <c:v>773164952.39410162</c:v>
                </c:pt>
                <c:pt idx="293">
                  <c:v>777390890.94741559</c:v>
                </c:pt>
                <c:pt idx="294">
                  <c:v>781661261.51349497</c:v>
                </c:pt>
                <c:pt idx="295">
                  <c:v>785963846.20659816</c:v>
                </c:pt>
                <c:pt idx="296">
                  <c:v>784543562.5121603</c:v>
                </c:pt>
                <c:pt idx="297">
                  <c:v>788850146.14996719</c:v>
                </c:pt>
                <c:pt idx="298">
                  <c:v>793146226.38021612</c:v>
                </c:pt>
                <c:pt idx="299">
                  <c:v>797448633.66854584</c:v>
                </c:pt>
                <c:pt idx="300">
                  <c:v>801732520.98889852</c:v>
                </c:pt>
                <c:pt idx="301">
                  <c:v>806018603.81920445</c:v>
                </c:pt>
                <c:pt idx="302">
                  <c:v>810298239.19202816</c:v>
                </c:pt>
                <c:pt idx="303">
                  <c:v>814305703.61044574</c:v>
                </c:pt>
                <c:pt idx="304">
                  <c:v>817248372.01057899</c:v>
                </c:pt>
                <c:pt idx="305">
                  <c:v>820191040.41071224</c:v>
                </c:pt>
                <c:pt idx="306">
                  <c:v>823123986.5886234</c:v>
                </c:pt>
                <c:pt idx="307">
                  <c:v>826086099.43320119</c:v>
                </c:pt>
                <c:pt idx="308">
                  <c:v>829009323.38889003</c:v>
                </c:pt>
                <c:pt idx="309">
                  <c:v>831961714.01124561</c:v>
                </c:pt>
                <c:pt idx="310">
                  <c:v>834914104.63360107</c:v>
                </c:pt>
                <c:pt idx="311">
                  <c:v>837856773.03373444</c:v>
                </c:pt>
                <c:pt idx="312">
                  <c:v>840799441.43386769</c:v>
                </c:pt>
                <c:pt idx="313">
                  <c:v>843683776.50066769</c:v>
                </c:pt>
                <c:pt idx="314">
                  <c:v>846577833.78969002</c:v>
                </c:pt>
                <c:pt idx="315">
                  <c:v>849491335.52315664</c:v>
                </c:pt>
                <c:pt idx="316">
                  <c:v>852434003.92329001</c:v>
                </c:pt>
                <c:pt idx="317">
                  <c:v>855386394.54564548</c:v>
                </c:pt>
                <c:pt idx="318">
                  <c:v>858319340.72355652</c:v>
                </c:pt>
                <c:pt idx="319">
                  <c:v>861271731.3459121</c:v>
                </c:pt>
                <c:pt idx="320">
                  <c:v>864214399.74604535</c:v>
                </c:pt>
                <c:pt idx="321">
                  <c:v>867137623.70173419</c:v>
                </c:pt>
                <c:pt idx="322">
                  <c:v>870090014.32408977</c:v>
                </c:pt>
                <c:pt idx="323">
                  <c:v>872954904.94644523</c:v>
                </c:pt>
                <c:pt idx="324">
                  <c:v>875761462.23546743</c:v>
                </c:pt>
                <c:pt idx="325">
                  <c:v>878713852.85782301</c:v>
                </c:pt>
                <c:pt idx="326">
                  <c:v>881588465.7024008</c:v>
                </c:pt>
                <c:pt idx="327">
                  <c:v>884540856.32475638</c:v>
                </c:pt>
                <c:pt idx="328">
                  <c:v>887502969.16933417</c:v>
                </c:pt>
                <c:pt idx="329">
                  <c:v>890610915.34724522</c:v>
                </c:pt>
                <c:pt idx="330">
                  <c:v>893514694.85848975</c:v>
                </c:pt>
                <c:pt idx="331">
                  <c:v>896379585.48084521</c:v>
                </c:pt>
                <c:pt idx="332">
                  <c:v>899331976.10320067</c:v>
                </c:pt>
                <c:pt idx="333">
                  <c:v>902206588.94777858</c:v>
                </c:pt>
                <c:pt idx="334">
                  <c:v>905061757.34791183</c:v>
                </c:pt>
                <c:pt idx="335">
                  <c:v>908111370.19248974</c:v>
                </c:pt>
                <c:pt idx="336">
                  <c:v>911083205.25928974</c:v>
                </c:pt>
                <c:pt idx="337">
                  <c:v>913938373.65942299</c:v>
                </c:pt>
                <c:pt idx="338">
                  <c:v>916696319.83733416</c:v>
                </c:pt>
                <c:pt idx="339">
                  <c:v>919726488.23746741</c:v>
                </c:pt>
                <c:pt idx="340">
                  <c:v>922484434.41537857</c:v>
                </c:pt>
                <c:pt idx="341">
                  <c:v>925388213.92662299</c:v>
                </c:pt>
                <c:pt idx="342">
                  <c:v>928272548.99342299</c:v>
                </c:pt>
                <c:pt idx="343">
                  <c:v>931156884.0602231</c:v>
                </c:pt>
                <c:pt idx="344">
                  <c:v>933914830.23813415</c:v>
                </c:pt>
                <c:pt idx="345">
                  <c:v>936701943.08271194</c:v>
                </c:pt>
                <c:pt idx="346">
                  <c:v>939557111.48284531</c:v>
                </c:pt>
                <c:pt idx="347">
                  <c:v>942363668.77186751</c:v>
                </c:pt>
                <c:pt idx="348">
                  <c:v>945267448.28311205</c:v>
                </c:pt>
                <c:pt idx="349">
                  <c:v>948365672.23880088</c:v>
                </c:pt>
                <c:pt idx="350">
                  <c:v>951250007.30560088</c:v>
                </c:pt>
                <c:pt idx="351">
                  <c:v>954202397.92795646</c:v>
                </c:pt>
                <c:pt idx="352">
                  <c:v>957057566.32808971</c:v>
                </c:pt>
                <c:pt idx="353">
                  <c:v>960593290.28377855</c:v>
                </c:pt>
                <c:pt idx="354">
                  <c:v>963594292.01724529</c:v>
                </c:pt>
                <c:pt idx="355">
                  <c:v>966352238.19515634</c:v>
                </c:pt>
                <c:pt idx="356">
                  <c:v>969353239.92862296</c:v>
                </c:pt>
                <c:pt idx="357">
                  <c:v>972257019.4398675</c:v>
                </c:pt>
                <c:pt idx="358">
                  <c:v>975112187.84000075</c:v>
                </c:pt>
                <c:pt idx="359">
                  <c:v>978064578.46235633</c:v>
                </c:pt>
                <c:pt idx="360">
                  <c:v>981357246.8624897</c:v>
                </c:pt>
                <c:pt idx="361">
                  <c:v>984309637.48484516</c:v>
                </c:pt>
                <c:pt idx="362">
                  <c:v>987407861.44053423</c:v>
                </c:pt>
                <c:pt idx="363">
                  <c:v>990457474.28511202</c:v>
                </c:pt>
                <c:pt idx="364">
                  <c:v>993652920.46302319</c:v>
                </c:pt>
                <c:pt idx="365">
                  <c:v>996926144.41871214</c:v>
                </c:pt>
                <c:pt idx="366">
                  <c:v>999927146.15217876</c:v>
                </c:pt>
                <c:pt idx="367">
                  <c:v>1003093425.6634232</c:v>
                </c:pt>
                <c:pt idx="368">
                  <c:v>1006045816.2857786</c:v>
                </c:pt>
                <c:pt idx="369">
                  <c:v>1009144040.2414676</c:v>
                </c:pt>
                <c:pt idx="370">
                  <c:v>1011999208.6416011</c:v>
                </c:pt>
                <c:pt idx="371">
                  <c:v>1015146043.708401</c:v>
                </c:pt>
                <c:pt idx="372">
                  <c:v>1018360934.3307564</c:v>
                </c:pt>
                <c:pt idx="373">
                  <c:v>1021536936.0642232</c:v>
                </c:pt>
                <c:pt idx="374">
                  <c:v>1024635160.0199121</c:v>
                </c:pt>
                <c:pt idx="375">
                  <c:v>1027684772.86449</c:v>
                </c:pt>
                <c:pt idx="376">
                  <c:v>1030792719.0424011</c:v>
                </c:pt>
                <c:pt idx="377">
                  <c:v>1033881220.7758677</c:v>
                </c:pt>
                <c:pt idx="378">
                  <c:v>1036979444.7315568</c:v>
                </c:pt>
                <c:pt idx="379">
                  <c:v>1040009613.1316901</c:v>
                </c:pt>
                <c:pt idx="380">
                  <c:v>1043098114.8651569</c:v>
                </c:pt>
                <c:pt idx="381">
                  <c:v>1046157449.9319568</c:v>
                </c:pt>
                <c:pt idx="382">
                  <c:v>1049236229.4432011</c:v>
                </c:pt>
                <c:pt idx="383">
                  <c:v>1052451120.0655566</c:v>
                </c:pt>
                <c:pt idx="384">
                  <c:v>1055578510.6879121</c:v>
                </c:pt>
                <c:pt idx="385">
                  <c:v>1058686456.8658231</c:v>
                </c:pt>
                <c:pt idx="386">
                  <c:v>1061765236.3770676</c:v>
                </c:pt>
                <c:pt idx="387">
                  <c:v>1064853738.1105342</c:v>
                </c:pt>
                <c:pt idx="388">
                  <c:v>1068000573.1773341</c:v>
                </c:pt>
                <c:pt idx="389">
                  <c:v>1071098797.1330231</c:v>
                </c:pt>
                <c:pt idx="390">
                  <c:v>1074226187.7553787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'[Modelo FANVIT 1 29 ENERO.xlsm]VALUACION'!$H$2</c:f>
              <c:strCache>
                <c:ptCount val="1"/>
                <c:pt idx="0">
                  <c:v>FANVIT costos</c:v>
                </c:pt>
              </c:strCache>
            </c:strRef>
          </c:tx>
          <c:spPr>
            <a:ln>
              <a:solidFill>
                <a:srgbClr val="009900"/>
              </a:solidFill>
            </a:ln>
          </c:spPr>
          <c:marker>
            <c:symbol val="none"/>
          </c:marker>
          <c:val>
            <c:numRef>
              <c:f>'[Modelo FANVIT 1 29 ENERO.xlsm]VALUACION'!$H$3:$H$393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293888"/>
        <c:axId val="106652800"/>
      </c:lineChart>
      <c:dateAx>
        <c:axId val="86293888"/>
        <c:scaling>
          <c:orientation val="minMax"/>
          <c:max val="42458"/>
        </c:scaling>
        <c:delete val="0"/>
        <c:axPos val="b"/>
        <c:numFmt formatCode="d\-mmm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06652800"/>
        <c:crosses val="autoZero"/>
        <c:auto val="1"/>
        <c:lblOffset val="100"/>
        <c:baseTimeUnit val="days"/>
      </c:dateAx>
      <c:valAx>
        <c:axId val="106652800"/>
        <c:scaling>
          <c:orientation val="minMax"/>
        </c:scaling>
        <c:delete val="0"/>
        <c:axPos val="l"/>
        <c:numFmt formatCode="#,##0.00" sourceLinked="1"/>
        <c:majorTickMark val="out"/>
        <c:minorTickMark val="none"/>
        <c:tickLblPos val="nextTo"/>
        <c:crossAx val="8629388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672203755004381E-3"/>
                <c:y val="0.44251292065024905"/>
              </c:manualLayout>
            </c:layout>
          </c:dispUnitsLbl>
        </c:dispUnits>
      </c:valAx>
    </c:plotArea>
    <c:legend>
      <c:legendPos val="r"/>
      <c:layout>
        <c:manualLayout>
          <c:xMode val="edge"/>
          <c:yMode val="edge"/>
          <c:x val="0.15146275134980952"/>
          <c:y val="0.93863473888350446"/>
          <c:w val="0.78770117431690667"/>
          <c:h val="6.136530805989676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>
          <a:latin typeface="Century Gothic" pitchFamily="34" charset="0"/>
        </a:defRPr>
      </a:pPr>
      <a:endParaRPr lang="es-MX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s-MX" sz="1400"/>
              <a:t>FANVIT: Tasa de rendimiento a vencimiento (YTM) y activos bajo administración (AUM)</a:t>
            </a:r>
            <a:endParaRPr lang="x-none" sz="1400"/>
          </a:p>
          <a:p>
            <a:pPr>
              <a:defRPr sz="1400"/>
            </a:pPr>
            <a:r>
              <a:rPr lang="es-MX" sz="1400" b="0"/>
              <a:t>(porcentaje y miles de millones)</a:t>
            </a:r>
            <a:endParaRPr lang="x-none" sz="1400" b="0"/>
          </a:p>
        </c:rich>
      </c:tx>
      <c:layout>
        <c:manualLayout>
          <c:xMode val="edge"/>
          <c:yMode val="edge"/>
          <c:x val="0.18204493124525886"/>
          <c:y val="2.865819269899786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4989846637787519E-2"/>
          <c:y val="0.13252086650225839"/>
          <c:w val="0.86994204467729574"/>
          <c:h val="0.71110490323630016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'RENDIMIENTO '!$F$2</c:f>
              <c:strCache>
                <c:ptCount val="1"/>
                <c:pt idx="0">
                  <c:v>Asesor Financiero</c:v>
                </c:pt>
              </c:strCache>
            </c:strRef>
          </c:tx>
          <c:invertIfNegative val="0"/>
          <c:cat>
            <c:numRef>
              <c:f>'Modelo FANVIT.xlsm'!AFECHAS</c:f>
              <c:numCache>
                <c:formatCode>d\-mmm</c:formatCode>
                <c:ptCount val="391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42301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</c:numCache>
            </c:numRef>
          </c:cat>
          <c:val>
            <c:numRef>
              <c:f>'Modelo FANVIT.xlsm'!AASESORF</c:f>
              <c:numCache>
                <c:formatCode>_-* #,##0_-;\-* #,##0_-;_-* "-"??_-;_-@_-</c:formatCode>
                <c:ptCount val="391"/>
                <c:pt idx="0">
                  <c:v>10000000</c:v>
                </c:pt>
                <c:pt idx="1">
                  <c:v>10000000</c:v>
                </c:pt>
                <c:pt idx="2">
                  <c:v>60000000</c:v>
                </c:pt>
                <c:pt idx="3">
                  <c:v>60000000</c:v>
                </c:pt>
                <c:pt idx="4">
                  <c:v>60000000</c:v>
                </c:pt>
                <c:pt idx="5">
                  <c:v>60000000</c:v>
                </c:pt>
                <c:pt idx="6">
                  <c:v>60000000</c:v>
                </c:pt>
                <c:pt idx="7">
                  <c:v>60000000</c:v>
                </c:pt>
                <c:pt idx="8">
                  <c:v>60000000</c:v>
                </c:pt>
                <c:pt idx="9">
                  <c:v>2060000000</c:v>
                </c:pt>
                <c:pt idx="10">
                  <c:v>2060000000</c:v>
                </c:pt>
                <c:pt idx="11">
                  <c:v>2060000000</c:v>
                </c:pt>
                <c:pt idx="12">
                  <c:v>2060000000</c:v>
                </c:pt>
                <c:pt idx="13">
                  <c:v>2060000000</c:v>
                </c:pt>
                <c:pt idx="14">
                  <c:v>4060000000</c:v>
                </c:pt>
                <c:pt idx="15">
                  <c:v>4060000000</c:v>
                </c:pt>
                <c:pt idx="16">
                  <c:v>4060000000</c:v>
                </c:pt>
                <c:pt idx="17">
                  <c:v>4060000000</c:v>
                </c:pt>
                <c:pt idx="18">
                  <c:v>4060000000</c:v>
                </c:pt>
                <c:pt idx="19">
                  <c:v>6060000000</c:v>
                </c:pt>
                <c:pt idx="20">
                  <c:v>6060000000</c:v>
                </c:pt>
                <c:pt idx="21">
                  <c:v>6060000000</c:v>
                </c:pt>
                <c:pt idx="22">
                  <c:v>6060000000</c:v>
                </c:pt>
                <c:pt idx="23">
                  <c:v>6060000000</c:v>
                </c:pt>
                <c:pt idx="24">
                  <c:v>8060000000</c:v>
                </c:pt>
                <c:pt idx="25">
                  <c:v>8060000000</c:v>
                </c:pt>
                <c:pt idx="26">
                  <c:v>8060000000</c:v>
                </c:pt>
                <c:pt idx="27">
                  <c:v>8060000000</c:v>
                </c:pt>
                <c:pt idx="28">
                  <c:v>8060000000</c:v>
                </c:pt>
                <c:pt idx="29">
                  <c:v>10060000000</c:v>
                </c:pt>
                <c:pt idx="30">
                  <c:v>10060000000</c:v>
                </c:pt>
                <c:pt idx="31">
                  <c:v>10060000000</c:v>
                </c:pt>
                <c:pt idx="32">
                  <c:v>10060000000</c:v>
                </c:pt>
                <c:pt idx="33">
                  <c:v>10060000000</c:v>
                </c:pt>
                <c:pt idx="34">
                  <c:v>12060000000</c:v>
                </c:pt>
                <c:pt idx="35">
                  <c:v>12060000000</c:v>
                </c:pt>
                <c:pt idx="36">
                  <c:v>12060000000</c:v>
                </c:pt>
                <c:pt idx="37">
                  <c:v>12060000000</c:v>
                </c:pt>
                <c:pt idx="38">
                  <c:v>12060000000</c:v>
                </c:pt>
                <c:pt idx="39">
                  <c:v>14060000000</c:v>
                </c:pt>
                <c:pt idx="40">
                  <c:v>14060000000</c:v>
                </c:pt>
                <c:pt idx="41">
                  <c:v>14060000000</c:v>
                </c:pt>
                <c:pt idx="42">
                  <c:v>14060000000</c:v>
                </c:pt>
                <c:pt idx="43">
                  <c:v>14060000000</c:v>
                </c:pt>
                <c:pt idx="44">
                  <c:v>15060000000</c:v>
                </c:pt>
                <c:pt idx="45">
                  <c:v>15060000000</c:v>
                </c:pt>
                <c:pt idx="46">
                  <c:v>15060000000</c:v>
                </c:pt>
                <c:pt idx="47">
                  <c:v>18360000000</c:v>
                </c:pt>
                <c:pt idx="48">
                  <c:v>18360000000</c:v>
                </c:pt>
                <c:pt idx="49">
                  <c:v>18360000000</c:v>
                </c:pt>
                <c:pt idx="50">
                  <c:v>21360000000</c:v>
                </c:pt>
                <c:pt idx="51">
                  <c:v>21360000000</c:v>
                </c:pt>
                <c:pt idx="52">
                  <c:v>21360000000</c:v>
                </c:pt>
                <c:pt idx="53">
                  <c:v>21360000000</c:v>
                </c:pt>
                <c:pt idx="54">
                  <c:v>21360000000</c:v>
                </c:pt>
                <c:pt idx="55">
                  <c:v>24360000000</c:v>
                </c:pt>
                <c:pt idx="56">
                  <c:v>24360000000</c:v>
                </c:pt>
                <c:pt idx="57">
                  <c:v>24360000000</c:v>
                </c:pt>
                <c:pt idx="58">
                  <c:v>24360000000</c:v>
                </c:pt>
                <c:pt idx="59">
                  <c:v>24360000000</c:v>
                </c:pt>
                <c:pt idx="60">
                  <c:v>27360000000</c:v>
                </c:pt>
                <c:pt idx="61">
                  <c:v>27360000000</c:v>
                </c:pt>
                <c:pt idx="62">
                  <c:v>27360000000</c:v>
                </c:pt>
                <c:pt idx="63">
                  <c:v>27360000000</c:v>
                </c:pt>
                <c:pt idx="64">
                  <c:v>27360000000</c:v>
                </c:pt>
                <c:pt idx="65">
                  <c:v>30360000000</c:v>
                </c:pt>
                <c:pt idx="66">
                  <c:v>30360000000</c:v>
                </c:pt>
                <c:pt idx="67">
                  <c:v>30360000000</c:v>
                </c:pt>
                <c:pt idx="68">
                  <c:v>30360000000</c:v>
                </c:pt>
                <c:pt idx="69">
                  <c:v>30360000000</c:v>
                </c:pt>
                <c:pt idx="70">
                  <c:v>30360000000</c:v>
                </c:pt>
                <c:pt idx="71">
                  <c:v>30360000000</c:v>
                </c:pt>
                <c:pt idx="72">
                  <c:v>30360000000</c:v>
                </c:pt>
                <c:pt idx="73">
                  <c:v>30360000000</c:v>
                </c:pt>
                <c:pt idx="74">
                  <c:v>30360000000</c:v>
                </c:pt>
                <c:pt idx="75">
                  <c:v>30360000000</c:v>
                </c:pt>
                <c:pt idx="76">
                  <c:v>30360000000</c:v>
                </c:pt>
                <c:pt idx="77">
                  <c:v>30360000000</c:v>
                </c:pt>
                <c:pt idx="78">
                  <c:v>30360000000</c:v>
                </c:pt>
                <c:pt idx="79">
                  <c:v>30360000000</c:v>
                </c:pt>
                <c:pt idx="80">
                  <c:v>30360000000</c:v>
                </c:pt>
                <c:pt idx="81">
                  <c:v>30360000000</c:v>
                </c:pt>
                <c:pt idx="82">
                  <c:v>30360000000</c:v>
                </c:pt>
                <c:pt idx="83">
                  <c:v>30360000000</c:v>
                </c:pt>
                <c:pt idx="84">
                  <c:v>30360000000</c:v>
                </c:pt>
                <c:pt idx="85">
                  <c:v>30360000000</c:v>
                </c:pt>
                <c:pt idx="86">
                  <c:v>30360000000</c:v>
                </c:pt>
                <c:pt idx="87">
                  <c:v>30360000000</c:v>
                </c:pt>
                <c:pt idx="88">
                  <c:v>30360000000</c:v>
                </c:pt>
                <c:pt idx="89">
                  <c:v>30360000000</c:v>
                </c:pt>
                <c:pt idx="90">
                  <c:v>30360000000</c:v>
                </c:pt>
                <c:pt idx="91">
                  <c:v>30360000000</c:v>
                </c:pt>
                <c:pt idx="92">
                  <c:v>30360000000</c:v>
                </c:pt>
                <c:pt idx="93">
                  <c:v>30360000000</c:v>
                </c:pt>
                <c:pt idx="94">
                  <c:v>30360000000</c:v>
                </c:pt>
                <c:pt idx="95">
                  <c:v>30360000000</c:v>
                </c:pt>
                <c:pt idx="96">
                  <c:v>30360000000</c:v>
                </c:pt>
                <c:pt idx="97">
                  <c:v>30360000000</c:v>
                </c:pt>
                <c:pt idx="98">
                  <c:v>30360000000</c:v>
                </c:pt>
                <c:pt idx="99">
                  <c:v>30360000000</c:v>
                </c:pt>
                <c:pt idx="100">
                  <c:v>30360000000</c:v>
                </c:pt>
                <c:pt idx="101">
                  <c:v>30360000000</c:v>
                </c:pt>
                <c:pt idx="102">
                  <c:v>30360000000</c:v>
                </c:pt>
                <c:pt idx="103">
                  <c:v>30360000000</c:v>
                </c:pt>
                <c:pt idx="104">
                  <c:v>30360000000</c:v>
                </c:pt>
                <c:pt idx="105">
                  <c:v>30360000000</c:v>
                </c:pt>
                <c:pt idx="106">
                  <c:v>30360000000</c:v>
                </c:pt>
                <c:pt idx="107">
                  <c:v>30360000000</c:v>
                </c:pt>
                <c:pt idx="108">
                  <c:v>30360000000</c:v>
                </c:pt>
                <c:pt idx="109">
                  <c:v>35360000000</c:v>
                </c:pt>
                <c:pt idx="110">
                  <c:v>35360000000</c:v>
                </c:pt>
                <c:pt idx="111">
                  <c:v>35360000000</c:v>
                </c:pt>
                <c:pt idx="112">
                  <c:v>35360000000</c:v>
                </c:pt>
                <c:pt idx="113">
                  <c:v>40360000000</c:v>
                </c:pt>
                <c:pt idx="114">
                  <c:v>40360000000</c:v>
                </c:pt>
                <c:pt idx="115">
                  <c:v>40360000000</c:v>
                </c:pt>
                <c:pt idx="116">
                  <c:v>40360000000</c:v>
                </c:pt>
                <c:pt idx="117">
                  <c:v>40360000000</c:v>
                </c:pt>
                <c:pt idx="118">
                  <c:v>40360000000</c:v>
                </c:pt>
                <c:pt idx="119">
                  <c:v>40360000000</c:v>
                </c:pt>
                <c:pt idx="120">
                  <c:v>40360000000</c:v>
                </c:pt>
                <c:pt idx="121">
                  <c:v>40360000000</c:v>
                </c:pt>
                <c:pt idx="122">
                  <c:v>40360000000</c:v>
                </c:pt>
                <c:pt idx="123">
                  <c:v>40360000000</c:v>
                </c:pt>
                <c:pt idx="124">
                  <c:v>40360000000</c:v>
                </c:pt>
                <c:pt idx="125">
                  <c:v>40360000000</c:v>
                </c:pt>
                <c:pt idx="126">
                  <c:v>40360000000</c:v>
                </c:pt>
                <c:pt idx="127">
                  <c:v>40360000000</c:v>
                </c:pt>
                <c:pt idx="128">
                  <c:v>40360000000</c:v>
                </c:pt>
                <c:pt idx="129">
                  <c:v>40360000000</c:v>
                </c:pt>
                <c:pt idx="130">
                  <c:v>40360000000</c:v>
                </c:pt>
                <c:pt idx="131">
                  <c:v>40360000000</c:v>
                </c:pt>
                <c:pt idx="132">
                  <c:v>40360000000</c:v>
                </c:pt>
                <c:pt idx="133">
                  <c:v>40360000000</c:v>
                </c:pt>
                <c:pt idx="134">
                  <c:v>40360000000</c:v>
                </c:pt>
                <c:pt idx="135">
                  <c:v>40360000000</c:v>
                </c:pt>
                <c:pt idx="136">
                  <c:v>40360000000</c:v>
                </c:pt>
                <c:pt idx="137">
                  <c:v>40360000000</c:v>
                </c:pt>
                <c:pt idx="138">
                  <c:v>40360000000</c:v>
                </c:pt>
                <c:pt idx="139">
                  <c:v>40360000000</c:v>
                </c:pt>
                <c:pt idx="140">
                  <c:v>40360000000</c:v>
                </c:pt>
                <c:pt idx="141">
                  <c:v>40360000000</c:v>
                </c:pt>
                <c:pt idx="142">
                  <c:v>40360000000</c:v>
                </c:pt>
                <c:pt idx="143">
                  <c:v>40360000000</c:v>
                </c:pt>
                <c:pt idx="144">
                  <c:v>40360000000</c:v>
                </c:pt>
                <c:pt idx="145">
                  <c:v>40360000000</c:v>
                </c:pt>
                <c:pt idx="146">
                  <c:v>40360000000</c:v>
                </c:pt>
                <c:pt idx="147">
                  <c:v>40360000000</c:v>
                </c:pt>
                <c:pt idx="148">
                  <c:v>40360000000</c:v>
                </c:pt>
                <c:pt idx="149">
                  <c:v>40360000000</c:v>
                </c:pt>
                <c:pt idx="150">
                  <c:v>40360000000</c:v>
                </c:pt>
                <c:pt idx="151">
                  <c:v>40360000000</c:v>
                </c:pt>
                <c:pt idx="152">
                  <c:v>40360000000</c:v>
                </c:pt>
                <c:pt idx="153">
                  <c:v>40360000000</c:v>
                </c:pt>
                <c:pt idx="154">
                  <c:v>40360000000</c:v>
                </c:pt>
                <c:pt idx="155">
                  <c:v>40360000000</c:v>
                </c:pt>
                <c:pt idx="156">
                  <c:v>40360000000</c:v>
                </c:pt>
                <c:pt idx="157">
                  <c:v>40010316167</c:v>
                </c:pt>
                <c:pt idx="158">
                  <c:v>39360000000</c:v>
                </c:pt>
                <c:pt idx="159">
                  <c:v>39360000000</c:v>
                </c:pt>
                <c:pt idx="160">
                  <c:v>39360000000</c:v>
                </c:pt>
                <c:pt idx="161">
                  <c:v>39360000000</c:v>
                </c:pt>
                <c:pt idx="162">
                  <c:v>38860000000</c:v>
                </c:pt>
                <c:pt idx="163">
                  <c:v>38360000000</c:v>
                </c:pt>
                <c:pt idx="164">
                  <c:v>38360000000</c:v>
                </c:pt>
                <c:pt idx="165">
                  <c:v>38360000000</c:v>
                </c:pt>
                <c:pt idx="166">
                  <c:v>37860000000</c:v>
                </c:pt>
                <c:pt idx="167">
                  <c:v>37860000000</c:v>
                </c:pt>
                <c:pt idx="168">
                  <c:v>37860000000</c:v>
                </c:pt>
                <c:pt idx="169">
                  <c:v>37860000000</c:v>
                </c:pt>
                <c:pt idx="170">
                  <c:v>37860000000</c:v>
                </c:pt>
                <c:pt idx="171">
                  <c:v>37860000000</c:v>
                </c:pt>
                <c:pt idx="172">
                  <c:v>35860000456.379997</c:v>
                </c:pt>
                <c:pt idx="173">
                  <c:v>35860000456.379997</c:v>
                </c:pt>
                <c:pt idx="174">
                  <c:v>35860000456.379997</c:v>
                </c:pt>
                <c:pt idx="175">
                  <c:v>33860000649.769997</c:v>
                </c:pt>
                <c:pt idx="176">
                  <c:v>33860000649.769997</c:v>
                </c:pt>
                <c:pt idx="177">
                  <c:v>33860000649.769997</c:v>
                </c:pt>
                <c:pt idx="178">
                  <c:v>38860000649.770004</c:v>
                </c:pt>
                <c:pt idx="179">
                  <c:v>38860000649.770004</c:v>
                </c:pt>
                <c:pt idx="180">
                  <c:v>38860000649.770004</c:v>
                </c:pt>
                <c:pt idx="181">
                  <c:v>38860000649.770004</c:v>
                </c:pt>
                <c:pt idx="182">
                  <c:v>38860000649.770004</c:v>
                </c:pt>
                <c:pt idx="183">
                  <c:v>36360000649.769997</c:v>
                </c:pt>
                <c:pt idx="184">
                  <c:v>36360000649.769997</c:v>
                </c:pt>
                <c:pt idx="185">
                  <c:v>36360000649.769997</c:v>
                </c:pt>
                <c:pt idx="186">
                  <c:v>36360000649.769997</c:v>
                </c:pt>
                <c:pt idx="187">
                  <c:v>36360000649.769997</c:v>
                </c:pt>
                <c:pt idx="188">
                  <c:v>33860000649.769997</c:v>
                </c:pt>
                <c:pt idx="189">
                  <c:v>33860000649.769997</c:v>
                </c:pt>
                <c:pt idx="190">
                  <c:v>33860000649.769997</c:v>
                </c:pt>
                <c:pt idx="191">
                  <c:v>33860000649.769997</c:v>
                </c:pt>
                <c:pt idx="192">
                  <c:v>33860000649.769997</c:v>
                </c:pt>
                <c:pt idx="193">
                  <c:v>31360000884.830002</c:v>
                </c:pt>
                <c:pt idx="194">
                  <c:v>31360000884.830002</c:v>
                </c:pt>
                <c:pt idx="195">
                  <c:v>31360000884.830002</c:v>
                </c:pt>
                <c:pt idx="196">
                  <c:v>31360000884.830002</c:v>
                </c:pt>
                <c:pt idx="197">
                  <c:v>31360000884.830002</c:v>
                </c:pt>
                <c:pt idx="198">
                  <c:v>28860000885.200001</c:v>
                </c:pt>
                <c:pt idx="199">
                  <c:v>28860000885.200001</c:v>
                </c:pt>
                <c:pt idx="200">
                  <c:v>28860000885.200001</c:v>
                </c:pt>
                <c:pt idx="201">
                  <c:v>28860000885.200001</c:v>
                </c:pt>
                <c:pt idx="202">
                  <c:v>26360000885.130001</c:v>
                </c:pt>
                <c:pt idx="203">
                  <c:v>26360000885.130001</c:v>
                </c:pt>
                <c:pt idx="204">
                  <c:v>26360000885.130001</c:v>
                </c:pt>
                <c:pt idx="205">
                  <c:v>26360000885.130001</c:v>
                </c:pt>
                <c:pt idx="206">
                  <c:v>26360000885.130001</c:v>
                </c:pt>
                <c:pt idx="207">
                  <c:v>23860001093.490002</c:v>
                </c:pt>
                <c:pt idx="208">
                  <c:v>23860001093.490002</c:v>
                </c:pt>
                <c:pt idx="209">
                  <c:v>23860001093.490002</c:v>
                </c:pt>
                <c:pt idx="210">
                  <c:v>23851327944.740002</c:v>
                </c:pt>
                <c:pt idx="211">
                  <c:v>23851327944.740002</c:v>
                </c:pt>
                <c:pt idx="212">
                  <c:v>21351328608.920002</c:v>
                </c:pt>
                <c:pt idx="213">
                  <c:v>21351328608.920002</c:v>
                </c:pt>
                <c:pt idx="214">
                  <c:v>21351328608.920002</c:v>
                </c:pt>
                <c:pt idx="215">
                  <c:v>21351328608.920002</c:v>
                </c:pt>
                <c:pt idx="216">
                  <c:v>21351328608.920002</c:v>
                </c:pt>
                <c:pt idx="217">
                  <c:v>18351504712.760002</c:v>
                </c:pt>
                <c:pt idx="218">
                  <c:v>18351504712.760002</c:v>
                </c:pt>
                <c:pt idx="219">
                  <c:v>18351504712.760002</c:v>
                </c:pt>
                <c:pt idx="220">
                  <c:v>18351504712.760002</c:v>
                </c:pt>
                <c:pt idx="221">
                  <c:v>18351504712.760002</c:v>
                </c:pt>
                <c:pt idx="222">
                  <c:v>15351504965.069998</c:v>
                </c:pt>
                <c:pt idx="223">
                  <c:v>15351504965.069998</c:v>
                </c:pt>
                <c:pt idx="224">
                  <c:v>15351504965.069998</c:v>
                </c:pt>
                <c:pt idx="225">
                  <c:v>15351504965.069998</c:v>
                </c:pt>
                <c:pt idx="226">
                  <c:v>15351504965.069998</c:v>
                </c:pt>
                <c:pt idx="227">
                  <c:v>12351505867.479998</c:v>
                </c:pt>
                <c:pt idx="228">
                  <c:v>12351505867.479998</c:v>
                </c:pt>
                <c:pt idx="229">
                  <c:v>12351505867.479998</c:v>
                </c:pt>
                <c:pt idx="230">
                  <c:v>12351505867.479998</c:v>
                </c:pt>
                <c:pt idx="231">
                  <c:v>12351505867.479998</c:v>
                </c:pt>
                <c:pt idx="232">
                  <c:v>9351506154.4599991</c:v>
                </c:pt>
                <c:pt idx="233">
                  <c:v>9351506154.4599991</c:v>
                </c:pt>
                <c:pt idx="234">
                  <c:v>9351506154.4599991</c:v>
                </c:pt>
                <c:pt idx="235">
                  <c:v>9351506154.4599991</c:v>
                </c:pt>
                <c:pt idx="236">
                  <c:v>9351506154.4599991</c:v>
                </c:pt>
                <c:pt idx="237">
                  <c:v>5969728254.7999992</c:v>
                </c:pt>
                <c:pt idx="238">
                  <c:v>5969728254.7999992</c:v>
                </c:pt>
                <c:pt idx="239">
                  <c:v>5969728254.7999992</c:v>
                </c:pt>
                <c:pt idx="240">
                  <c:v>5969728254.7999992</c:v>
                </c:pt>
                <c:pt idx="241">
                  <c:v>5969728254.7999992</c:v>
                </c:pt>
                <c:pt idx="242">
                  <c:v>2454305482.4500003</c:v>
                </c:pt>
                <c:pt idx="243">
                  <c:v>2454305482.4500003</c:v>
                </c:pt>
                <c:pt idx="244">
                  <c:v>2454305482.4500003</c:v>
                </c:pt>
                <c:pt idx="245">
                  <c:v>2454305482.4500003</c:v>
                </c:pt>
                <c:pt idx="246">
                  <c:v>2454305482.4500003</c:v>
                </c:pt>
                <c:pt idx="247">
                  <c:v>93081907.659999847</c:v>
                </c:pt>
                <c:pt idx="248">
                  <c:v>93081907.659999847</c:v>
                </c:pt>
                <c:pt idx="249">
                  <c:v>93081907.659999847</c:v>
                </c:pt>
                <c:pt idx="250">
                  <c:v>93081907.659999996</c:v>
                </c:pt>
                <c:pt idx="251">
                  <c:v>93081907.659999996</c:v>
                </c:pt>
                <c:pt idx="252">
                  <c:v>93081907.659999996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</c:numCache>
            </c:numRef>
          </c:val>
        </c:ser>
        <c:ser>
          <c:idx val="3"/>
          <c:order val="3"/>
          <c:tx>
            <c:strRef>
              <c:f>'RENDIMIENTO '!$G$2</c:f>
              <c:strCache>
                <c:ptCount val="1"/>
                <c:pt idx="0">
                  <c:v>INFONAVIT</c:v>
                </c:pt>
              </c:strCache>
            </c:strRef>
          </c:tx>
          <c:invertIfNegative val="0"/>
          <c:cat>
            <c:numRef>
              <c:f>'Modelo FANVIT.xlsm'!AFECHAS</c:f>
              <c:numCache>
                <c:formatCode>d\-mmm</c:formatCode>
                <c:ptCount val="391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42301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</c:numCache>
            </c:numRef>
          </c:cat>
          <c:val>
            <c:numRef>
              <c:f>'Modelo FANVIT.xlsm'!AINFONAVIT</c:f>
              <c:numCache>
                <c:formatCode>0.00</c:formatCode>
                <c:ptCount val="3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 formatCode="_-* #,##0_-;\-* #,##0_-;_-* &quot;-&quot;??_-;_-@_-">
                  <c:v>349683833</c:v>
                </c:pt>
                <c:pt idx="158" formatCode="_-* #,##0_-;\-* #,##0_-;_-* &quot;-&quot;??_-;_-@_-">
                  <c:v>1000000000</c:v>
                </c:pt>
                <c:pt idx="159" formatCode="_-* #,##0_-;\-* #,##0_-;_-* &quot;-&quot;??_-;_-@_-">
                  <c:v>1000000000</c:v>
                </c:pt>
                <c:pt idx="160" formatCode="_-* #,##0_-;\-* #,##0_-;_-* &quot;-&quot;??_-;_-@_-">
                  <c:v>1000000000</c:v>
                </c:pt>
                <c:pt idx="161" formatCode="_-* #,##0_-;\-* #,##0_-;_-* &quot;-&quot;??_-;_-@_-">
                  <c:v>1000000000</c:v>
                </c:pt>
                <c:pt idx="162" formatCode="_-* #,##0_-;\-* #,##0_-;_-* &quot;-&quot;??_-;_-@_-">
                  <c:v>1500000000</c:v>
                </c:pt>
                <c:pt idx="163" formatCode="_-* #,##0_-;\-* #,##0_-;_-* &quot;-&quot;??_-;_-@_-">
                  <c:v>2000000000</c:v>
                </c:pt>
                <c:pt idx="164" formatCode="_-* #,##0_-;\-* #,##0_-;_-* &quot;-&quot;??_-;_-@_-">
                  <c:v>2000000000</c:v>
                </c:pt>
                <c:pt idx="165" formatCode="_-* #,##0_-;\-* #,##0_-;_-* &quot;-&quot;??_-;_-@_-">
                  <c:v>2000000000</c:v>
                </c:pt>
                <c:pt idx="166" formatCode="_-* #,##0_-;\-* #,##0_-;_-* &quot;-&quot;??_-;_-@_-">
                  <c:v>2500000000</c:v>
                </c:pt>
                <c:pt idx="167" formatCode="_-* #,##0_-;\-* #,##0_-;_-* &quot;-&quot;??_-;_-@_-">
                  <c:v>2500000000</c:v>
                </c:pt>
                <c:pt idx="168" formatCode="_-* #,##0_-;\-* #,##0_-;_-* &quot;-&quot;??_-;_-@_-">
                  <c:v>2500000000</c:v>
                </c:pt>
                <c:pt idx="169" formatCode="_-* #,##0_-;\-* #,##0_-;_-* &quot;-&quot;??_-;_-@_-">
                  <c:v>2500000000</c:v>
                </c:pt>
                <c:pt idx="170" formatCode="_-* #,##0_-;\-* #,##0_-;_-* &quot;-&quot;??_-;_-@_-">
                  <c:v>2500000000</c:v>
                </c:pt>
                <c:pt idx="171" formatCode="_-* #,##0_-;\-* #,##0_-;_-* &quot;-&quot;??_-;_-@_-">
                  <c:v>2500000000</c:v>
                </c:pt>
                <c:pt idx="172" formatCode="_-* #,##0_-;\-* #,##0_-;_-* &quot;-&quot;??_-;_-@_-">
                  <c:v>4499999543.6199999</c:v>
                </c:pt>
                <c:pt idx="173" formatCode="_-* #,##0_-;\-* #,##0_-;_-* &quot;-&quot;??_-;_-@_-">
                  <c:v>4499999543.6199999</c:v>
                </c:pt>
                <c:pt idx="174" formatCode="_-* #,##0_-;\-* #,##0_-;_-* &quot;-&quot;??_-;_-@_-">
                  <c:v>4499999543.6199999</c:v>
                </c:pt>
                <c:pt idx="175" formatCode="_-* #,##0_-;\-* #,##0_-;_-* &quot;-&quot;??_-;_-@_-">
                  <c:v>6499999350.2299995</c:v>
                </c:pt>
                <c:pt idx="176" formatCode="_-* #,##0_-;\-* #,##0_-;_-* &quot;-&quot;??_-;_-@_-">
                  <c:v>6499999350.2299995</c:v>
                </c:pt>
                <c:pt idx="177" formatCode="_-* #,##0_-;\-* #,##0_-;_-* &quot;-&quot;??_-;_-@_-">
                  <c:v>6499999350.2299995</c:v>
                </c:pt>
                <c:pt idx="178" formatCode="_-* #,##0_-;\-* #,##0_-;_-* &quot;-&quot;??_-;_-@_-">
                  <c:v>6499999350.2299995</c:v>
                </c:pt>
                <c:pt idx="179" formatCode="_-* #,##0_-;\-* #,##0_-;_-* &quot;-&quot;??_-;_-@_-">
                  <c:v>6499999350.2299995</c:v>
                </c:pt>
                <c:pt idx="180" formatCode="_-* #,##0_-;\-* #,##0_-;_-* &quot;-&quot;??_-;_-@_-">
                  <c:v>6499999350.2299995</c:v>
                </c:pt>
                <c:pt idx="181" formatCode="_-* #,##0_-;\-* #,##0_-;_-* &quot;-&quot;??_-;_-@_-">
                  <c:v>6499999350.2299995</c:v>
                </c:pt>
                <c:pt idx="182" formatCode="_-* #,##0_-;\-* #,##0_-;_-* &quot;-&quot;??_-;_-@_-">
                  <c:v>6499999350.2299995</c:v>
                </c:pt>
                <c:pt idx="183" formatCode="_-* #,##0_-;\-* #,##0_-;_-* &quot;-&quot;??_-;_-@_-">
                  <c:v>8999999350.2299995</c:v>
                </c:pt>
                <c:pt idx="184" formatCode="_-* #,##0_-;\-* #,##0_-;_-* &quot;-&quot;??_-;_-@_-">
                  <c:v>8999999350.2299995</c:v>
                </c:pt>
                <c:pt idx="185" formatCode="_-* #,##0_-;\-* #,##0_-;_-* &quot;-&quot;??_-;_-@_-">
                  <c:v>8999999350.2299995</c:v>
                </c:pt>
                <c:pt idx="186" formatCode="_-* #,##0_-;\-* #,##0_-;_-* &quot;-&quot;??_-;_-@_-">
                  <c:v>8999999350.2299995</c:v>
                </c:pt>
                <c:pt idx="187" formatCode="_-* #,##0_-;\-* #,##0_-;_-* &quot;-&quot;??_-;_-@_-">
                  <c:v>8999999350.2299995</c:v>
                </c:pt>
                <c:pt idx="188" formatCode="_-* #,##0_-;\-* #,##0_-;_-* &quot;-&quot;??_-;_-@_-">
                  <c:v>11499999350.23</c:v>
                </c:pt>
                <c:pt idx="189" formatCode="_-* #,##0_-;\-* #,##0_-;_-* &quot;-&quot;??_-;_-@_-">
                  <c:v>11499999350.23</c:v>
                </c:pt>
                <c:pt idx="190" formatCode="_-* #,##0_-;\-* #,##0_-;_-* &quot;-&quot;??_-;_-@_-">
                  <c:v>11499999350.23</c:v>
                </c:pt>
                <c:pt idx="191" formatCode="_-* #,##0_-;\-* #,##0_-;_-* &quot;-&quot;??_-;_-@_-">
                  <c:v>11499999350.23</c:v>
                </c:pt>
                <c:pt idx="192" formatCode="_-* #,##0_-;\-* #,##0_-;_-* &quot;-&quot;??_-;_-@_-">
                  <c:v>11499999350.23</c:v>
                </c:pt>
                <c:pt idx="193" formatCode="_-* #,##0_-;\-* #,##0_-;_-* &quot;-&quot;??_-;_-@_-">
                  <c:v>13999999115.17</c:v>
                </c:pt>
                <c:pt idx="194" formatCode="_-* #,##0_-;\-* #,##0_-;_-* &quot;-&quot;??_-;_-@_-">
                  <c:v>13999999115.17</c:v>
                </c:pt>
                <c:pt idx="195" formatCode="_-* #,##0_-;\-* #,##0_-;_-* &quot;-&quot;??_-;_-@_-">
                  <c:v>13999999115.17</c:v>
                </c:pt>
                <c:pt idx="196" formatCode="_-* #,##0_-;\-* #,##0_-;_-* &quot;-&quot;??_-;_-@_-">
                  <c:v>13999999115.17</c:v>
                </c:pt>
                <c:pt idx="197" formatCode="_-* #,##0_-;\-* #,##0_-;_-* &quot;-&quot;??_-;_-@_-">
                  <c:v>13999999115.17</c:v>
                </c:pt>
                <c:pt idx="198" formatCode="_-* #,##0_-;\-* #,##0_-;_-* &quot;-&quot;??_-;_-@_-">
                  <c:v>16499999114.799999</c:v>
                </c:pt>
                <c:pt idx="199" formatCode="_-* #,##0_-;\-* #,##0_-;_-* &quot;-&quot;??_-;_-@_-">
                  <c:v>16499999114.799999</c:v>
                </c:pt>
                <c:pt idx="200" formatCode="_-* #,##0_-;\-* #,##0_-;_-* &quot;-&quot;??_-;_-@_-">
                  <c:v>16499999114.799999</c:v>
                </c:pt>
                <c:pt idx="201" formatCode="_-* #,##0_-;\-* #,##0_-;_-* &quot;-&quot;??_-;_-@_-">
                  <c:v>16499999114.799999</c:v>
                </c:pt>
                <c:pt idx="202" formatCode="_-* #,##0_-;\-* #,##0_-;_-* &quot;-&quot;??_-;_-@_-">
                  <c:v>18999999114.869999</c:v>
                </c:pt>
                <c:pt idx="203" formatCode="_-* #,##0_-;\-* #,##0_-;_-* &quot;-&quot;??_-;_-@_-">
                  <c:v>18999999114.869999</c:v>
                </c:pt>
                <c:pt idx="204" formatCode="_-* #,##0_-;\-* #,##0_-;_-* &quot;-&quot;??_-;_-@_-">
                  <c:v>18999999114.869999</c:v>
                </c:pt>
                <c:pt idx="205" formatCode="_-* #,##0_-;\-* #,##0_-;_-* &quot;-&quot;??_-;_-@_-">
                  <c:v>18999999114.869999</c:v>
                </c:pt>
                <c:pt idx="206" formatCode="_-* #,##0_-;\-* #,##0_-;_-* &quot;-&quot;??_-;_-@_-">
                  <c:v>18999999114.869999</c:v>
                </c:pt>
                <c:pt idx="207" formatCode="_-* #,##0_-;\-* #,##0_-;_-* &quot;-&quot;??_-;_-@_-">
                  <c:v>21499998906.509998</c:v>
                </c:pt>
                <c:pt idx="208" formatCode="_-* #,##0_-;\-* #,##0_-;_-* &quot;-&quot;??_-;_-@_-">
                  <c:v>21499998906.509998</c:v>
                </c:pt>
                <c:pt idx="209" formatCode="_-* #,##0_-;\-* #,##0_-;_-* &quot;-&quot;??_-;_-@_-">
                  <c:v>21499998906.509998</c:v>
                </c:pt>
                <c:pt idx="210" formatCode="_-* #,##0_-;\-* #,##0_-;_-* &quot;-&quot;??_-;_-@_-">
                  <c:v>21508672055.259998</c:v>
                </c:pt>
                <c:pt idx="211" formatCode="_-* #,##0_-;\-* #,##0_-;_-* &quot;-&quot;??_-;_-@_-">
                  <c:v>21508672055.259998</c:v>
                </c:pt>
                <c:pt idx="212" formatCode="_-* #,##0_-;\-* #,##0_-;_-* &quot;-&quot;??_-;_-@_-">
                  <c:v>24008671391.079998</c:v>
                </c:pt>
                <c:pt idx="213" formatCode="_-* #,##0_-;\-* #,##0_-;_-* &quot;-&quot;??_-;_-@_-">
                  <c:v>24008671391.079998</c:v>
                </c:pt>
                <c:pt idx="214" formatCode="_-* #,##0_-;\-* #,##0_-;_-* &quot;-&quot;??_-;_-@_-">
                  <c:v>24008671391.079998</c:v>
                </c:pt>
                <c:pt idx="215" formatCode="_-* #,##0_-;\-* #,##0_-;_-* &quot;-&quot;??_-;_-@_-">
                  <c:v>24008671391.079998</c:v>
                </c:pt>
                <c:pt idx="216" formatCode="_-* #,##0_-;\-* #,##0_-;_-* &quot;-&quot;??_-;_-@_-">
                  <c:v>24008671391.079998</c:v>
                </c:pt>
                <c:pt idx="217" formatCode="_-* #,##0_-;\-* #,##0_-;_-* &quot;-&quot;??_-;_-@_-">
                  <c:v>27008495287.239998</c:v>
                </c:pt>
                <c:pt idx="218" formatCode="_-* #,##0_-;\-* #,##0_-;_-* &quot;-&quot;??_-;_-@_-">
                  <c:v>27008495287.239998</c:v>
                </c:pt>
                <c:pt idx="219" formatCode="_-* #,##0_-;\-* #,##0_-;_-* &quot;-&quot;??_-;_-@_-">
                  <c:v>27008495287.239998</c:v>
                </c:pt>
                <c:pt idx="220" formatCode="_-* #,##0_-;\-* #,##0_-;_-* &quot;-&quot;??_-;_-@_-">
                  <c:v>27008495287.239998</c:v>
                </c:pt>
                <c:pt idx="221" formatCode="_-* #,##0_-;\-* #,##0_-;_-* &quot;-&quot;??_-;_-@_-">
                  <c:v>27008495287.239998</c:v>
                </c:pt>
                <c:pt idx="222" formatCode="_-* #,##0_-;\-* #,##0_-;_-* &quot;-&quot;??_-;_-@_-">
                  <c:v>30008495034.929996</c:v>
                </c:pt>
                <c:pt idx="223" formatCode="_-* #,##0_-;\-* #,##0_-;_-* &quot;-&quot;??_-;_-@_-">
                  <c:v>30008495034.929996</c:v>
                </c:pt>
                <c:pt idx="224" formatCode="_-* #,##0_-;\-* #,##0_-;_-* &quot;-&quot;??_-;_-@_-">
                  <c:v>30008495034.929996</c:v>
                </c:pt>
                <c:pt idx="225" formatCode="_-* #,##0_-;\-* #,##0_-;_-* &quot;-&quot;??_-;_-@_-">
                  <c:v>30008495034.929996</c:v>
                </c:pt>
                <c:pt idx="226" formatCode="_-* #,##0_-;\-* #,##0_-;_-* &quot;-&quot;??_-;_-@_-">
                  <c:v>30008495034.929996</c:v>
                </c:pt>
                <c:pt idx="227" formatCode="_-* #,##0_-;\-* #,##0_-;_-* &quot;-&quot;??_-;_-@_-">
                  <c:v>33008494132.519997</c:v>
                </c:pt>
                <c:pt idx="228" formatCode="_-* #,##0_-;\-* #,##0_-;_-* &quot;-&quot;??_-;_-@_-">
                  <c:v>33008494132.519997</c:v>
                </c:pt>
                <c:pt idx="229" formatCode="_-* #,##0_-;\-* #,##0_-;_-* &quot;-&quot;??_-;_-@_-">
                  <c:v>33008494132.519997</c:v>
                </c:pt>
                <c:pt idx="230" formatCode="_-* #,##0_-;\-* #,##0_-;_-* &quot;-&quot;??_-;_-@_-">
                  <c:v>33008494132.519997</c:v>
                </c:pt>
                <c:pt idx="231" formatCode="_-* #,##0_-;\-* #,##0_-;_-* &quot;-&quot;??_-;_-@_-">
                  <c:v>33008494132.519997</c:v>
                </c:pt>
                <c:pt idx="232" formatCode="_-* #,##0_-;\-* #,##0_-;_-* &quot;-&quot;??_-;_-@_-">
                  <c:v>36008493845.540001</c:v>
                </c:pt>
                <c:pt idx="233" formatCode="_-* #,##0_-;\-* #,##0_-;_-* &quot;-&quot;??_-;_-@_-">
                  <c:v>36008493845.540001</c:v>
                </c:pt>
                <c:pt idx="234" formatCode="_-* #,##0_-;\-* #,##0_-;_-* &quot;-&quot;??_-;_-@_-">
                  <c:v>36008493845.540001</c:v>
                </c:pt>
                <c:pt idx="235" formatCode="_-* #,##0_-;\-* #,##0_-;_-* &quot;-&quot;??_-;_-@_-">
                  <c:v>36008493845.540001</c:v>
                </c:pt>
                <c:pt idx="236" formatCode="_-* #,##0_-;\-* #,##0_-;_-* &quot;-&quot;??_-;_-@_-">
                  <c:v>36008493845.540001</c:v>
                </c:pt>
                <c:pt idx="237" formatCode="_-* #,##0_-;\-* #,##0_-;_-* &quot;-&quot;??_-;_-@_-">
                  <c:v>39390271745.199997</c:v>
                </c:pt>
                <c:pt idx="238" formatCode="_-* #,##0_-;\-* #,##0_-;_-* &quot;-&quot;??_-;_-@_-">
                  <c:v>39390271745.199997</c:v>
                </c:pt>
                <c:pt idx="239" formatCode="_-* #,##0_-;\-* #,##0_-;_-* &quot;-&quot;??_-;_-@_-">
                  <c:v>39390271745.199997</c:v>
                </c:pt>
                <c:pt idx="240" formatCode="_-* #,##0_-;\-* #,##0_-;_-* &quot;-&quot;??_-;_-@_-">
                  <c:v>39390271745.199997</c:v>
                </c:pt>
                <c:pt idx="241" formatCode="_-* #,##0_-;\-* #,##0_-;_-* &quot;-&quot;??_-;_-@_-">
                  <c:v>39390271745.199997</c:v>
                </c:pt>
                <c:pt idx="242" formatCode="_-* #,##0_-;\-* #,##0_-;_-* &quot;-&quot;??_-;_-@_-">
                  <c:v>42905694517.549995</c:v>
                </c:pt>
                <c:pt idx="243" formatCode="_-* #,##0_-;\-* #,##0_-;_-* &quot;-&quot;??_-;_-@_-">
                  <c:v>42905694517.549995</c:v>
                </c:pt>
                <c:pt idx="244" formatCode="_-* #,##0_-;\-* #,##0_-;_-* &quot;-&quot;??_-;_-@_-">
                  <c:v>42905694517.549995</c:v>
                </c:pt>
                <c:pt idx="245" formatCode="_-* #,##0_-;\-* #,##0_-;_-* &quot;-&quot;??_-;_-@_-">
                  <c:v>42905694517.549995</c:v>
                </c:pt>
                <c:pt idx="246" formatCode="_-* #,##0_-;\-* #,##0_-;_-* &quot;-&quot;??_-;_-@_-">
                  <c:v>42905694517.549995</c:v>
                </c:pt>
                <c:pt idx="247" formatCode="_-* #,##0_-;\-* #,##0_-;_-* &quot;-&quot;??_-;_-@_-">
                  <c:v>45266918092.340004</c:v>
                </c:pt>
                <c:pt idx="248" formatCode="_-* #,##0_-;\-* #,##0_-;_-* &quot;-&quot;??_-;_-@_-">
                  <c:v>45266918092.340004</c:v>
                </c:pt>
                <c:pt idx="249" formatCode="_-* #,##0_-;\-* #,##0_-;_-* &quot;-&quot;??_-;_-@_-">
                  <c:v>45266918092.340004</c:v>
                </c:pt>
                <c:pt idx="250" formatCode="_-* #,##0_-;\-* #,##0_-;_-* &quot;-&quot;??_-;_-@_-">
                  <c:v>45266918092.339996</c:v>
                </c:pt>
                <c:pt idx="251" formatCode="_-* #,##0_-;\-* #,##0_-;_-* &quot;-&quot;??_-;_-@_-">
                  <c:v>45266918092.339996</c:v>
                </c:pt>
                <c:pt idx="252" formatCode="_-* #,##0_-;\-* #,##0_-;_-* &quot;-&quot;??_-;_-@_-">
                  <c:v>45266918092.339996</c:v>
                </c:pt>
                <c:pt idx="253" formatCode="_-* #,##0_-;\-* #,##0_-;_-* &quot;-&quot;??_-;_-@_-">
                  <c:v>45360000000</c:v>
                </c:pt>
                <c:pt idx="254" formatCode="_-* #,##0_-;\-* #,##0_-;_-* &quot;-&quot;??_-;_-@_-">
                  <c:v>45360000000</c:v>
                </c:pt>
                <c:pt idx="255" formatCode="_-* #,##0_-;\-* #,##0_-;_-* &quot;-&quot;??_-;_-@_-">
                  <c:v>45360000000</c:v>
                </c:pt>
                <c:pt idx="256" formatCode="_-* #,##0_-;\-* #,##0_-;_-* &quot;-&quot;??_-;_-@_-">
                  <c:v>45360000000</c:v>
                </c:pt>
                <c:pt idx="257" formatCode="_-* #,##0_-;\-* #,##0_-;_-* &quot;-&quot;??_-;_-@_-">
                  <c:v>45360000000</c:v>
                </c:pt>
                <c:pt idx="258" formatCode="_-* #,##0_-;\-* #,##0_-;_-* &quot;-&quot;??_-;_-@_-">
                  <c:v>45360000000</c:v>
                </c:pt>
                <c:pt idx="259" formatCode="_-* #,##0_-;\-* #,##0_-;_-* &quot;-&quot;??_-;_-@_-">
                  <c:v>45360000000</c:v>
                </c:pt>
                <c:pt idx="260" formatCode="_-* #,##0_-;\-* #,##0_-;_-* &quot;-&quot;??_-;_-@_-">
                  <c:v>45360000000</c:v>
                </c:pt>
                <c:pt idx="261" formatCode="_-* #,##0_-;\-* #,##0_-;_-* &quot;-&quot;??_-;_-@_-">
                  <c:v>45360000000</c:v>
                </c:pt>
                <c:pt idx="262" formatCode="_-* #,##0_-;\-* #,##0_-;_-* &quot;-&quot;??_-;_-@_-">
                  <c:v>45360000000</c:v>
                </c:pt>
                <c:pt idx="263" formatCode="_-* #,##0_-;\-* #,##0_-;_-* &quot;-&quot;??_-;_-@_-">
                  <c:v>45360000000</c:v>
                </c:pt>
                <c:pt idx="264" formatCode="_-* #,##0_-;\-* #,##0_-;_-* &quot;-&quot;??_-;_-@_-">
                  <c:v>45360000000</c:v>
                </c:pt>
                <c:pt idx="265" formatCode="_-* #,##0_-;\-* #,##0_-;_-* &quot;-&quot;??_-;_-@_-">
                  <c:v>45360000000</c:v>
                </c:pt>
                <c:pt idx="266" formatCode="_-* #,##0_-;\-* #,##0_-;_-* &quot;-&quot;??_-;_-@_-">
                  <c:v>45360000000</c:v>
                </c:pt>
                <c:pt idx="267" formatCode="_-* #,##0_-;\-* #,##0_-;_-* &quot;-&quot;??_-;_-@_-">
                  <c:v>45360000000</c:v>
                </c:pt>
                <c:pt idx="268" formatCode="_-* #,##0_-;\-* #,##0_-;_-* &quot;-&quot;??_-;_-@_-">
                  <c:v>45360000000</c:v>
                </c:pt>
                <c:pt idx="269" formatCode="_-* #,##0_-;\-* #,##0_-;_-* &quot;-&quot;??_-;_-@_-">
                  <c:v>45360000000</c:v>
                </c:pt>
                <c:pt idx="270" formatCode="_-* #,##0_-;\-* #,##0_-;_-* &quot;-&quot;??_-;_-@_-">
                  <c:v>45360000000</c:v>
                </c:pt>
                <c:pt idx="271" formatCode="_-* #,##0_-;\-* #,##0_-;_-* &quot;-&quot;??_-;_-@_-">
                  <c:v>45360000000</c:v>
                </c:pt>
                <c:pt idx="272" formatCode="_-* #,##0_-;\-* #,##0_-;_-* &quot;-&quot;??_-;_-@_-">
                  <c:v>45360000000</c:v>
                </c:pt>
                <c:pt idx="273" formatCode="_-* #,##0_-;\-* #,##0_-;_-* &quot;-&quot;??_-;_-@_-">
                  <c:v>45360000000</c:v>
                </c:pt>
                <c:pt idx="274" formatCode="_-* #,##0_-;\-* #,##0_-;_-* &quot;-&quot;??_-;_-@_-">
                  <c:v>45360000000</c:v>
                </c:pt>
                <c:pt idx="275" formatCode="_-* #,##0_-;\-* #,##0_-;_-* &quot;-&quot;??_-;_-@_-">
                  <c:v>45360000000</c:v>
                </c:pt>
                <c:pt idx="276" formatCode="_-* #,##0_-;\-* #,##0_-;_-* &quot;-&quot;??_-;_-@_-">
                  <c:v>45360000000</c:v>
                </c:pt>
                <c:pt idx="277" formatCode="_-* #,##0_-;\-* #,##0_-;_-* &quot;-&quot;??_-;_-@_-">
                  <c:v>45360000000</c:v>
                </c:pt>
                <c:pt idx="278" formatCode="_-* #,##0_-;\-* #,##0_-;_-* &quot;-&quot;??_-;_-@_-">
                  <c:v>45360000000</c:v>
                </c:pt>
                <c:pt idx="279" formatCode="_-* #,##0_-;\-* #,##0_-;_-* &quot;-&quot;??_-;_-@_-">
                  <c:v>45360000000</c:v>
                </c:pt>
                <c:pt idx="280" formatCode="_-* #,##0_-;\-* #,##0_-;_-* &quot;-&quot;??_-;_-@_-">
                  <c:v>45360000000</c:v>
                </c:pt>
                <c:pt idx="281" formatCode="_-* #,##0_-;\-* #,##0_-;_-* &quot;-&quot;??_-;_-@_-">
                  <c:v>45360000000</c:v>
                </c:pt>
                <c:pt idx="282" formatCode="_-* #,##0_-;\-* #,##0_-;_-* &quot;-&quot;??_-;_-@_-">
                  <c:v>45360000000</c:v>
                </c:pt>
                <c:pt idx="283" formatCode="_-* #,##0_-;\-* #,##0_-;_-* &quot;-&quot;??_-;_-@_-">
                  <c:v>45360000000</c:v>
                </c:pt>
                <c:pt idx="284" formatCode="_-* #,##0_-;\-* #,##0_-;_-* &quot;-&quot;??_-;_-@_-">
                  <c:v>45360000000</c:v>
                </c:pt>
                <c:pt idx="285" formatCode="_-* #,##0_-;\-* #,##0_-;_-* &quot;-&quot;??_-;_-@_-">
                  <c:v>45360000000</c:v>
                </c:pt>
                <c:pt idx="286" formatCode="_-* #,##0_-;\-* #,##0_-;_-* &quot;-&quot;??_-;_-@_-">
                  <c:v>45360000000</c:v>
                </c:pt>
                <c:pt idx="287" formatCode="_-* #,##0_-;\-* #,##0_-;_-* &quot;-&quot;??_-;_-@_-">
                  <c:v>45360000000</c:v>
                </c:pt>
                <c:pt idx="288" formatCode="_-* #,##0_-;\-* #,##0_-;_-* &quot;-&quot;??_-;_-@_-">
                  <c:v>45360000000</c:v>
                </c:pt>
                <c:pt idx="289" formatCode="_-* #,##0_-;\-* #,##0_-;_-* &quot;-&quot;??_-;_-@_-">
                  <c:v>47360000000</c:v>
                </c:pt>
                <c:pt idx="290" formatCode="_-* #,##0_-;\-* #,##0_-;_-* &quot;-&quot;??_-;_-@_-">
                  <c:v>50360000000</c:v>
                </c:pt>
                <c:pt idx="291" formatCode="_-* #,##0_-;\-* #,##0_-;_-* &quot;-&quot;??_-;_-@_-">
                  <c:v>50360000000</c:v>
                </c:pt>
                <c:pt idx="292" formatCode="_-* #,##0_-;\-* #,##0_-;_-* &quot;-&quot;??_-;_-@_-">
                  <c:v>50360000000</c:v>
                </c:pt>
                <c:pt idx="293" formatCode="_-* #,##0_-;\-* #,##0_-;_-* &quot;-&quot;??_-;_-@_-">
                  <c:v>50360000000</c:v>
                </c:pt>
                <c:pt idx="294" formatCode="_-* #,##0_-;\-* #,##0_-;_-* &quot;-&quot;??_-;_-@_-">
                  <c:v>50360000000</c:v>
                </c:pt>
                <c:pt idx="295" formatCode="_-* #,##0_-;\-* #,##0_-;_-* &quot;-&quot;??_-;_-@_-">
                  <c:v>50360000000</c:v>
                </c:pt>
                <c:pt idx="296" formatCode="_-* #,##0_-;\-* #,##0_-;_-* &quot;-&quot;??_-;_-@_-">
                  <c:v>50360000000</c:v>
                </c:pt>
                <c:pt idx="297" formatCode="_-* #,##0_-;\-* #,##0_-;_-* &quot;-&quot;??_-;_-@_-">
                  <c:v>50360000000</c:v>
                </c:pt>
                <c:pt idx="298" formatCode="_-* #,##0_-;\-* #,##0_-;_-* &quot;-&quot;??_-;_-@_-">
                  <c:v>50360000000</c:v>
                </c:pt>
                <c:pt idx="299" formatCode="_-* #,##0_-;\-* #,##0_-;_-* &quot;-&quot;??_-;_-@_-">
                  <c:v>50360000000</c:v>
                </c:pt>
                <c:pt idx="300" formatCode="_-* #,##0_-;\-* #,##0_-;_-* &quot;-&quot;??_-;_-@_-">
                  <c:v>50360000000</c:v>
                </c:pt>
                <c:pt idx="301" formatCode="_-* #,##0_-;\-* #,##0_-;_-* &quot;-&quot;??_-;_-@_-">
                  <c:v>50360000000</c:v>
                </c:pt>
                <c:pt idx="302" formatCode="_-* #,##0_-;\-* #,##0_-;_-* &quot;-&quot;??_-;_-@_-">
                  <c:v>50360000000</c:v>
                </c:pt>
                <c:pt idx="303" formatCode="_-* #,##0_-;\-* #,##0_-;_-* &quot;-&quot;??_-;_-@_-">
                  <c:v>50360000000</c:v>
                </c:pt>
                <c:pt idx="304" formatCode="_-* #,##0_-;\-* #,##0_-;_-* &quot;-&quot;??_-;_-@_-">
                  <c:v>50360000000</c:v>
                </c:pt>
                <c:pt idx="305" formatCode="_-* #,##0_-;\-* #,##0_-;_-* &quot;-&quot;??_-;_-@_-">
                  <c:v>50360000000</c:v>
                </c:pt>
                <c:pt idx="306" formatCode="_-* #,##0_-;\-* #,##0_-;_-* &quot;-&quot;??_-;_-@_-">
                  <c:v>50360000000</c:v>
                </c:pt>
                <c:pt idx="307" formatCode="_-* #,##0_-;\-* #,##0_-;_-* &quot;-&quot;??_-;_-@_-">
                  <c:v>50360000000</c:v>
                </c:pt>
                <c:pt idx="308" formatCode="_-* #,##0_-;\-* #,##0_-;_-* &quot;-&quot;??_-;_-@_-">
                  <c:v>50360000000</c:v>
                </c:pt>
                <c:pt idx="309" formatCode="_-* #,##0_-;\-* #,##0_-;_-* &quot;-&quot;??_-;_-@_-">
                  <c:v>50360000000</c:v>
                </c:pt>
                <c:pt idx="310" formatCode="_-* #,##0_-;\-* #,##0_-;_-* &quot;-&quot;??_-;_-@_-">
                  <c:v>50360000000</c:v>
                </c:pt>
                <c:pt idx="311" formatCode="_-* #,##0_-;\-* #,##0_-;_-* &quot;-&quot;??_-;_-@_-">
                  <c:v>50360000000</c:v>
                </c:pt>
                <c:pt idx="312" formatCode="_-* #,##0_-;\-* #,##0_-;_-* &quot;-&quot;??_-;_-@_-">
                  <c:v>50360000000</c:v>
                </c:pt>
                <c:pt idx="313" formatCode="_-* #,##0_-;\-* #,##0_-;_-* &quot;-&quot;??_-;_-@_-">
                  <c:v>50360000000</c:v>
                </c:pt>
                <c:pt idx="314" formatCode="_-* #,##0_-;\-* #,##0_-;_-* &quot;-&quot;??_-;_-@_-">
                  <c:v>50360000000</c:v>
                </c:pt>
                <c:pt idx="315" formatCode="_-* #,##0_-;\-* #,##0_-;_-* &quot;-&quot;??_-;_-@_-">
                  <c:v>50360000000</c:v>
                </c:pt>
                <c:pt idx="316" formatCode="_-* #,##0_-;\-* #,##0_-;_-* &quot;-&quot;??_-;_-@_-">
                  <c:v>50360000000</c:v>
                </c:pt>
                <c:pt idx="317" formatCode="_-* #,##0_-;\-* #,##0_-;_-* &quot;-&quot;??_-;_-@_-">
                  <c:v>50360000000</c:v>
                </c:pt>
                <c:pt idx="318" formatCode="_-* #,##0_-;\-* #,##0_-;_-* &quot;-&quot;??_-;_-@_-">
                  <c:v>50360000000</c:v>
                </c:pt>
                <c:pt idx="319" formatCode="_-* #,##0_-;\-* #,##0_-;_-* &quot;-&quot;??_-;_-@_-">
                  <c:v>50360000000</c:v>
                </c:pt>
                <c:pt idx="320" formatCode="_-* #,##0_-;\-* #,##0_-;_-* &quot;-&quot;??_-;_-@_-">
                  <c:v>50360000000</c:v>
                </c:pt>
                <c:pt idx="321" formatCode="_-* #,##0_-;\-* #,##0_-;_-* &quot;-&quot;??_-;_-@_-">
                  <c:v>50360000000</c:v>
                </c:pt>
                <c:pt idx="322" formatCode="_-* #,##0_-;\-* #,##0_-;_-* &quot;-&quot;??_-;_-@_-">
                  <c:v>50360000000</c:v>
                </c:pt>
                <c:pt idx="323" formatCode="_-* #,##0_-;\-* #,##0_-;_-* &quot;-&quot;??_-;_-@_-">
                  <c:v>50360000000</c:v>
                </c:pt>
                <c:pt idx="324" formatCode="_-* #,##0_-;\-* #,##0_-;_-* &quot;-&quot;??_-;_-@_-">
                  <c:v>50360000000</c:v>
                </c:pt>
                <c:pt idx="325" formatCode="_-* #,##0_-;\-* #,##0_-;_-* &quot;-&quot;??_-;_-@_-">
                  <c:v>50360000000</c:v>
                </c:pt>
                <c:pt idx="326" formatCode="_-* #,##0_-;\-* #,##0_-;_-* &quot;-&quot;??_-;_-@_-">
                  <c:v>50360000000</c:v>
                </c:pt>
                <c:pt idx="327" formatCode="_-* #,##0_-;\-* #,##0_-;_-* &quot;-&quot;??_-;_-@_-">
                  <c:v>50360000000</c:v>
                </c:pt>
                <c:pt idx="328" formatCode="_-* #,##0_-;\-* #,##0_-;_-* &quot;-&quot;??_-;_-@_-">
                  <c:v>50360000000</c:v>
                </c:pt>
                <c:pt idx="329" formatCode="_-* #,##0_-;\-* #,##0_-;_-* &quot;-&quot;??_-;_-@_-">
                  <c:v>50360000000</c:v>
                </c:pt>
                <c:pt idx="330" formatCode="_-* #,##0_-;\-* #,##0_-;_-* &quot;-&quot;??_-;_-@_-">
                  <c:v>50360000000</c:v>
                </c:pt>
                <c:pt idx="331" formatCode="_-* #,##0_-;\-* #,##0_-;_-* &quot;-&quot;??_-;_-@_-">
                  <c:v>50360000000</c:v>
                </c:pt>
                <c:pt idx="332" formatCode="_-* #,##0_-;\-* #,##0_-;_-* &quot;-&quot;??_-;_-@_-">
                  <c:v>50360000000</c:v>
                </c:pt>
                <c:pt idx="333" formatCode="_-* #,##0_-;\-* #,##0_-;_-* &quot;-&quot;??_-;_-@_-">
                  <c:v>50360000000</c:v>
                </c:pt>
                <c:pt idx="334" formatCode="_-* #,##0_-;\-* #,##0_-;_-* &quot;-&quot;??_-;_-@_-">
                  <c:v>50360000000</c:v>
                </c:pt>
                <c:pt idx="335" formatCode="_-* #,##0_-;\-* #,##0_-;_-* &quot;-&quot;??_-;_-@_-">
                  <c:v>50360000000</c:v>
                </c:pt>
                <c:pt idx="336" formatCode="_-* #,##0_-;\-* #,##0_-;_-* &quot;-&quot;??_-;_-@_-">
                  <c:v>50360000000</c:v>
                </c:pt>
                <c:pt idx="337" formatCode="_-* #,##0_-;\-* #,##0_-;_-* &quot;-&quot;??_-;_-@_-">
                  <c:v>50360000000</c:v>
                </c:pt>
                <c:pt idx="338" formatCode="_-* #,##0_-;\-* #,##0_-;_-* &quot;-&quot;??_-;_-@_-">
                  <c:v>50360000000</c:v>
                </c:pt>
                <c:pt idx="339" formatCode="_-* #,##0_-;\-* #,##0_-;_-* &quot;-&quot;??_-;_-@_-">
                  <c:v>50360000000</c:v>
                </c:pt>
                <c:pt idx="340" formatCode="_-* #,##0_-;\-* #,##0_-;_-* &quot;-&quot;??_-;_-@_-">
                  <c:v>50360000000</c:v>
                </c:pt>
                <c:pt idx="341" formatCode="_-* #,##0_-;\-* #,##0_-;_-* &quot;-&quot;??_-;_-@_-">
                  <c:v>50360000000</c:v>
                </c:pt>
                <c:pt idx="342" formatCode="_-* #,##0_-;\-* #,##0_-;_-* &quot;-&quot;??_-;_-@_-">
                  <c:v>50360000000</c:v>
                </c:pt>
                <c:pt idx="343" formatCode="_-* #,##0_-;\-* #,##0_-;_-* &quot;-&quot;??_-;_-@_-">
                  <c:v>50360000000</c:v>
                </c:pt>
                <c:pt idx="344" formatCode="_-* #,##0_-;\-* #,##0_-;_-* &quot;-&quot;??_-;_-@_-">
                  <c:v>50360000000</c:v>
                </c:pt>
                <c:pt idx="345" formatCode="_-* #,##0_-;\-* #,##0_-;_-* &quot;-&quot;??_-;_-@_-">
                  <c:v>50360000000</c:v>
                </c:pt>
                <c:pt idx="346" formatCode="_-* #,##0_-;\-* #,##0_-;_-* &quot;-&quot;??_-;_-@_-">
                  <c:v>50360000000</c:v>
                </c:pt>
                <c:pt idx="347" formatCode="_-* #,##0_-;\-* #,##0_-;_-* &quot;-&quot;??_-;_-@_-">
                  <c:v>50360000000</c:v>
                </c:pt>
                <c:pt idx="348" formatCode="_-* #,##0_-;\-* #,##0_-;_-* &quot;-&quot;??_-;_-@_-">
                  <c:v>50360000000</c:v>
                </c:pt>
                <c:pt idx="349" formatCode="_-* #,##0_-;\-* #,##0_-;_-* &quot;-&quot;??_-;_-@_-">
                  <c:v>50360000000</c:v>
                </c:pt>
                <c:pt idx="350" formatCode="_-* #,##0_-;\-* #,##0_-;_-* &quot;-&quot;??_-;_-@_-">
                  <c:v>50360000000</c:v>
                </c:pt>
                <c:pt idx="351" formatCode="_-* #,##0_-;\-* #,##0_-;_-* &quot;-&quot;??_-;_-@_-">
                  <c:v>50360000000</c:v>
                </c:pt>
                <c:pt idx="352" formatCode="_-* #,##0_-;\-* #,##0_-;_-* &quot;-&quot;??_-;_-@_-">
                  <c:v>50360000000</c:v>
                </c:pt>
                <c:pt idx="353" formatCode="_-* #,##0_-;\-* #,##0_-;_-* &quot;-&quot;??_-;_-@_-">
                  <c:v>50360000000</c:v>
                </c:pt>
                <c:pt idx="354" formatCode="_-* #,##0_-;\-* #,##0_-;_-* &quot;-&quot;??_-;_-@_-">
                  <c:v>50360000000</c:v>
                </c:pt>
                <c:pt idx="355" formatCode="_-* #,##0_-;\-* #,##0_-;_-* &quot;-&quot;??_-;_-@_-">
                  <c:v>50360000000</c:v>
                </c:pt>
                <c:pt idx="356" formatCode="_-* #,##0_-;\-* #,##0_-;_-* &quot;-&quot;??_-;_-@_-">
                  <c:v>50360000000</c:v>
                </c:pt>
                <c:pt idx="357" formatCode="_-* #,##0_-;\-* #,##0_-;_-* &quot;-&quot;??_-;_-@_-">
                  <c:v>50360000000</c:v>
                </c:pt>
                <c:pt idx="358" formatCode="_-* #,##0_-;\-* #,##0_-;_-* &quot;-&quot;??_-;_-@_-">
                  <c:v>50360000000</c:v>
                </c:pt>
                <c:pt idx="359" formatCode="_-* #,##0_-;\-* #,##0_-;_-* &quot;-&quot;??_-;_-@_-">
                  <c:v>50360000000</c:v>
                </c:pt>
                <c:pt idx="360" formatCode="_-* #,##0_-;\-* #,##0_-;_-* &quot;-&quot;??_-;_-@_-">
                  <c:v>50360000000</c:v>
                </c:pt>
                <c:pt idx="361" formatCode="_-* #,##0_-;\-* #,##0_-;_-* &quot;-&quot;??_-;_-@_-">
                  <c:v>50360000000</c:v>
                </c:pt>
                <c:pt idx="362" formatCode="_-* #,##0_-;\-* #,##0_-;_-* &quot;-&quot;??_-;_-@_-">
                  <c:v>50360000000</c:v>
                </c:pt>
                <c:pt idx="363" formatCode="_-* #,##0_-;\-* #,##0_-;_-* &quot;-&quot;??_-;_-@_-">
                  <c:v>50360000000</c:v>
                </c:pt>
                <c:pt idx="364" formatCode="_-* #,##0_-;\-* #,##0_-;_-* &quot;-&quot;??_-;_-@_-">
                  <c:v>50360000000</c:v>
                </c:pt>
                <c:pt idx="365" formatCode="_-* #,##0_-;\-* #,##0_-;_-* &quot;-&quot;??_-;_-@_-">
                  <c:v>50360000000</c:v>
                </c:pt>
                <c:pt idx="366" formatCode="_-* #,##0_-;\-* #,##0_-;_-* &quot;-&quot;??_-;_-@_-">
                  <c:v>50360000000</c:v>
                </c:pt>
                <c:pt idx="367" formatCode="_-* #,##0_-;\-* #,##0_-;_-* &quot;-&quot;??_-;_-@_-">
                  <c:v>50360000000</c:v>
                </c:pt>
                <c:pt idx="368" formatCode="_-* #,##0_-;\-* #,##0_-;_-* &quot;-&quot;??_-;_-@_-">
                  <c:v>50360000000</c:v>
                </c:pt>
                <c:pt idx="369" formatCode="_-* #,##0_-;\-* #,##0_-;_-* &quot;-&quot;??_-;_-@_-">
                  <c:v>50360000000</c:v>
                </c:pt>
                <c:pt idx="370" formatCode="_-* #,##0_-;\-* #,##0_-;_-* &quot;-&quot;??_-;_-@_-">
                  <c:v>50360000000</c:v>
                </c:pt>
                <c:pt idx="371" formatCode="_-* #,##0_-;\-* #,##0_-;_-* &quot;-&quot;??_-;_-@_-">
                  <c:v>50360000000</c:v>
                </c:pt>
                <c:pt idx="372" formatCode="_-* #,##0_-;\-* #,##0_-;_-* &quot;-&quot;??_-;_-@_-">
                  <c:v>50360000000</c:v>
                </c:pt>
                <c:pt idx="373" formatCode="_-* #,##0_-;\-* #,##0_-;_-* &quot;-&quot;??_-;_-@_-">
                  <c:v>50360000000</c:v>
                </c:pt>
                <c:pt idx="374" formatCode="_-* #,##0_-;\-* #,##0_-;_-* &quot;-&quot;??_-;_-@_-">
                  <c:v>50360000000</c:v>
                </c:pt>
                <c:pt idx="375" formatCode="_-* #,##0_-;\-* #,##0_-;_-* &quot;-&quot;??_-;_-@_-">
                  <c:v>50360000000</c:v>
                </c:pt>
                <c:pt idx="376" formatCode="_-* #,##0_-;\-* #,##0_-;_-* &quot;-&quot;??_-;_-@_-">
                  <c:v>50360000000</c:v>
                </c:pt>
                <c:pt idx="377" formatCode="_-* #,##0_-;\-* #,##0_-;_-* &quot;-&quot;??_-;_-@_-">
                  <c:v>50360000000</c:v>
                </c:pt>
                <c:pt idx="378" formatCode="_-* #,##0_-;\-* #,##0_-;_-* &quot;-&quot;??_-;_-@_-">
                  <c:v>50360000000</c:v>
                </c:pt>
                <c:pt idx="379" formatCode="_-* #,##0_-;\-* #,##0_-;_-* &quot;-&quot;??_-;_-@_-">
                  <c:v>50360000000</c:v>
                </c:pt>
                <c:pt idx="380" formatCode="_-* #,##0_-;\-* #,##0_-;_-* &quot;-&quot;??_-;_-@_-">
                  <c:v>50360000000</c:v>
                </c:pt>
                <c:pt idx="381" formatCode="_-* #,##0_-;\-* #,##0_-;_-* &quot;-&quot;??_-;_-@_-">
                  <c:v>50360000000</c:v>
                </c:pt>
                <c:pt idx="382" formatCode="_-* #,##0_-;\-* #,##0_-;_-* &quot;-&quot;??_-;_-@_-">
                  <c:v>50360000000</c:v>
                </c:pt>
                <c:pt idx="383" formatCode="_-* #,##0_-;\-* #,##0_-;_-* &quot;-&quot;??_-;_-@_-">
                  <c:v>50360000000</c:v>
                </c:pt>
                <c:pt idx="384" formatCode="_-* #,##0_-;\-* #,##0_-;_-* &quot;-&quot;??_-;_-@_-">
                  <c:v>50360000000</c:v>
                </c:pt>
                <c:pt idx="385" formatCode="_-* #,##0_-;\-* #,##0_-;_-* &quot;-&quot;??_-;_-@_-">
                  <c:v>50360000000</c:v>
                </c:pt>
                <c:pt idx="386" formatCode="_-* #,##0_-;\-* #,##0_-;_-* &quot;-&quot;??_-;_-@_-">
                  <c:v>50360000000</c:v>
                </c:pt>
                <c:pt idx="387" formatCode="_-* #,##0_-;\-* #,##0_-;_-* &quot;-&quot;??_-;_-@_-">
                  <c:v>50360000000</c:v>
                </c:pt>
                <c:pt idx="388" formatCode="_-* #,##0_-;\-* #,##0_-;_-* &quot;-&quot;??_-;_-@_-">
                  <c:v>50360000000</c:v>
                </c:pt>
                <c:pt idx="389" formatCode="_-* #,##0_-;\-* #,##0_-;_-* &quot;-&quot;??_-;_-@_-">
                  <c:v>50360000000</c:v>
                </c:pt>
                <c:pt idx="390" formatCode="_-* #,##0_-;\-* #,##0_-;_-* &quot;-&quot;??_-;_-@_-">
                  <c:v>50360000000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654336"/>
        <c:axId val="123329152"/>
      </c:barChart>
      <c:lineChart>
        <c:grouping val="standard"/>
        <c:varyColors val="0"/>
        <c:ser>
          <c:idx val="0"/>
          <c:order val="0"/>
          <c:tx>
            <c:strRef>
              <c:f>'RENDIMIENTO '!$C$2</c:f>
              <c:strCache>
                <c:ptCount val="1"/>
                <c:pt idx="0">
                  <c:v>FANVIT</c:v>
                </c:pt>
              </c:strCache>
            </c:strRef>
          </c:tx>
          <c:marker>
            <c:symbol val="none"/>
          </c:marker>
          <c:dLbls>
            <c:dLbl>
              <c:idx val="2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2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2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3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4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4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5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59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69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74"/>
              <c:delete val="1"/>
            </c:dLbl>
            <c:dLbl>
              <c:idx val="275"/>
              <c:layout>
                <c:manualLayout>
                  <c:x val="0.21942474392979683"/>
                  <c:y val="1.0657378694740274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FANVIT
</a:t>
                    </a:r>
                    <a:r>
                      <a:rPr lang="en-US" sz="1000" dirty="0" smtClean="0"/>
                      <a:t>29-Ene</a:t>
                    </a:r>
                    <a:endParaRPr lang="en-US" sz="1000" dirty="0"/>
                  </a:p>
                  <a:p>
                    <a:r>
                      <a:rPr lang="en-US" sz="1000" dirty="0" smtClean="0"/>
                      <a:t>5.40</a:t>
                    </a:r>
                    <a:endParaRPr lang="en-US" sz="900" dirty="0"/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'Modelo FANVIT.xlsm'!AFECHAS</c:f>
              <c:numCache>
                <c:formatCode>d\-mmm</c:formatCode>
                <c:ptCount val="391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42301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</c:numCache>
            </c:numRef>
          </c:cat>
          <c:val>
            <c:numRef>
              <c:f>'Modelo FANVIT.xlsm'!AFANVIT</c:f>
              <c:numCache>
                <c:formatCode>0.00</c:formatCode>
                <c:ptCount val="391"/>
                <c:pt idx="0">
                  <c:v>3.0306080428684665</c:v>
                </c:pt>
                <c:pt idx="1">
                  <c:v>3.0208263157564268</c:v>
                </c:pt>
                <c:pt idx="2">
                  <c:v>3.2886536351356597</c:v>
                </c:pt>
                <c:pt idx="3">
                  <c:v>3.2886295857355714</c:v>
                </c:pt>
                <c:pt idx="4">
                  <c:v>3.2694880318755914</c:v>
                </c:pt>
                <c:pt idx="5">
                  <c:v>3.2600781719065632</c:v>
                </c:pt>
                <c:pt idx="6">
                  <c:v>3.241616341917422</c:v>
                </c:pt>
                <c:pt idx="7">
                  <c:v>3.2154386361676504</c:v>
                </c:pt>
                <c:pt idx="8">
                  <c:v>3.2590463448285978</c:v>
                </c:pt>
                <c:pt idx="9">
                  <c:v>3.6847198464017459</c:v>
                </c:pt>
                <c:pt idx="10">
                  <c:v>3.7383075425030992</c:v>
                </c:pt>
                <c:pt idx="11">
                  <c:v>4.0760096501162062</c:v>
                </c:pt>
                <c:pt idx="12">
                  <c:v>4.0494756097869233</c:v>
                </c:pt>
                <c:pt idx="13">
                  <c:v>4.2127513875349756</c:v>
                </c:pt>
                <c:pt idx="14">
                  <c:v>3.9488499037956069</c:v>
                </c:pt>
                <c:pt idx="15">
                  <c:v>4.0002477022249776</c:v>
                </c:pt>
                <c:pt idx="16">
                  <c:v>4.1783552451374799</c:v>
                </c:pt>
                <c:pt idx="17">
                  <c:v>4.430780783259741</c:v>
                </c:pt>
                <c:pt idx="18">
                  <c:v>4.4123189899448541</c:v>
                </c:pt>
                <c:pt idx="19">
                  <c:v>4.1156337719891098</c:v>
                </c:pt>
                <c:pt idx="20">
                  <c:v>4.109097770130437</c:v>
                </c:pt>
                <c:pt idx="21">
                  <c:v>4.1572223428180521</c:v>
                </c:pt>
                <c:pt idx="22">
                  <c:v>4.3111049174252409</c:v>
                </c:pt>
                <c:pt idx="23">
                  <c:v>4.398247775572047</c:v>
                </c:pt>
                <c:pt idx="24">
                  <c:v>4.1585322443970663</c:v>
                </c:pt>
                <c:pt idx="25">
                  <c:v>4.1626000000000003</c:v>
                </c:pt>
                <c:pt idx="26">
                  <c:v>4.1512000000000002</c:v>
                </c:pt>
                <c:pt idx="27">
                  <c:v>4.2786999999999997</c:v>
                </c:pt>
                <c:pt idx="28">
                  <c:v>4.2475893045289901</c:v>
                </c:pt>
                <c:pt idx="29">
                  <c:v>4.0672855715267415</c:v>
                </c:pt>
                <c:pt idx="30">
                  <c:v>4.2577260090127025</c:v>
                </c:pt>
                <c:pt idx="31">
                  <c:v>4.2456134977299804</c:v>
                </c:pt>
                <c:pt idx="32">
                  <c:v>4.2052586853070428</c:v>
                </c:pt>
                <c:pt idx="33">
                  <c:v>4.1239243204509632</c:v>
                </c:pt>
                <c:pt idx="34">
                  <c:v>4.2194634407940796</c:v>
                </c:pt>
                <c:pt idx="35">
                  <c:v>4.1927355003480029</c:v>
                </c:pt>
                <c:pt idx="36">
                  <c:v>4.2217000000000002</c:v>
                </c:pt>
                <c:pt idx="37">
                  <c:v>4.2294351323040349</c:v>
                </c:pt>
                <c:pt idx="38">
                  <c:v>4.2017837867071623</c:v>
                </c:pt>
                <c:pt idx="39">
                  <c:v>4.1621739696171609</c:v>
                </c:pt>
                <c:pt idx="40">
                  <c:v>4.2572401972379863</c:v>
                </c:pt>
                <c:pt idx="41">
                  <c:v>4.2514000000000003</c:v>
                </c:pt>
                <c:pt idx="42">
                  <c:v>4.3715769202918837</c:v>
                </c:pt>
                <c:pt idx="43">
                  <c:v>4.3409642414953771</c:v>
                </c:pt>
                <c:pt idx="44">
                  <c:v>4.3935628912081945</c:v>
                </c:pt>
                <c:pt idx="45">
                  <c:v>4.5799195983635785</c:v>
                </c:pt>
                <c:pt idx="46">
                  <c:v>4.5679695480048634</c:v>
                </c:pt>
                <c:pt idx="47">
                  <c:v>4.4417939213260338</c:v>
                </c:pt>
                <c:pt idx="48">
                  <c:v>4.6130153450596936</c:v>
                </c:pt>
                <c:pt idx="49">
                  <c:v>4.6753257909450294</c:v>
                </c:pt>
                <c:pt idx="50">
                  <c:v>4.4820279514536887</c:v>
                </c:pt>
                <c:pt idx="51">
                  <c:v>4.6233849743321169</c:v>
                </c:pt>
                <c:pt idx="52">
                  <c:v>4.7919377081803818</c:v>
                </c:pt>
                <c:pt idx="53">
                  <c:v>4.670942276663185</c:v>
                </c:pt>
                <c:pt idx="54">
                  <c:v>4.824975252009625</c:v>
                </c:pt>
                <c:pt idx="55">
                  <c:v>4.6058932219889597</c:v>
                </c:pt>
                <c:pt idx="56">
                  <c:v>4.6076208080027099</c:v>
                </c:pt>
                <c:pt idx="57">
                  <c:v>4.5203965453335346</c:v>
                </c:pt>
                <c:pt idx="58">
                  <c:v>4.4681614617173846</c:v>
                </c:pt>
                <c:pt idx="59">
                  <c:v>4.5196892148599659</c:v>
                </c:pt>
                <c:pt idx="60">
                  <c:v>4.3969665484497611</c:v>
                </c:pt>
                <c:pt idx="61">
                  <c:v>4.3959276679117574</c:v>
                </c:pt>
                <c:pt idx="62">
                  <c:v>4.2952732350061895</c:v>
                </c:pt>
                <c:pt idx="63">
                  <c:v>4.1980333459464836</c:v>
                </c:pt>
                <c:pt idx="64">
                  <c:v>4.2719645920533615</c:v>
                </c:pt>
                <c:pt idx="65">
                  <c:v>4.0624499433349932</c:v>
                </c:pt>
                <c:pt idx="66">
                  <c:v>4.0402976098076202</c:v>
                </c:pt>
                <c:pt idx="67">
                  <c:v>3.9909259181224779</c:v>
                </c:pt>
                <c:pt idx="68">
                  <c:v>4.1555219534452803</c:v>
                </c:pt>
                <c:pt idx="69">
                  <c:v>4.2342769250441963</c:v>
                </c:pt>
                <c:pt idx="70">
                  <c:v>4.1611566597544858</c:v>
                </c:pt>
                <c:pt idx="71">
                  <c:v>4.1856758782176291</c:v>
                </c:pt>
                <c:pt idx="72">
                  <c:v>4.2079116293097343</c:v>
                </c:pt>
                <c:pt idx="73">
                  <c:v>4.174909957667337</c:v>
                </c:pt>
                <c:pt idx="74">
                  <c:v>4.1426506649988424</c:v>
                </c:pt>
                <c:pt idx="75">
                  <c:v>4.1263928823694114</c:v>
                </c:pt>
                <c:pt idx="76">
                  <c:v>4.0689343710590116</c:v>
                </c:pt>
                <c:pt idx="77">
                  <c:v>4.0952444893752231</c:v>
                </c:pt>
                <c:pt idx="78">
                  <c:v>4.1479328420002926</c:v>
                </c:pt>
                <c:pt idx="79">
                  <c:v>4.1762733245057007</c:v>
                </c:pt>
                <c:pt idx="80">
                  <c:v>4.2060772630213963</c:v>
                </c:pt>
                <c:pt idx="81">
                  <c:v>4.1631640910609606</c:v>
                </c:pt>
                <c:pt idx="82">
                  <c:v>4.1852029182230295</c:v>
                </c:pt>
                <c:pt idx="83">
                  <c:v>4.1756224365980135</c:v>
                </c:pt>
                <c:pt idx="84">
                  <c:v>4.1279442713411427</c:v>
                </c:pt>
                <c:pt idx="85">
                  <c:v>4.1381528572780679</c:v>
                </c:pt>
                <c:pt idx="86">
                  <c:v>4.1499714994903938</c:v>
                </c:pt>
                <c:pt idx="87">
                  <c:v>4.1573079337168357</c:v>
                </c:pt>
                <c:pt idx="88">
                  <c:v>4.1441861708828096</c:v>
                </c:pt>
                <c:pt idx="89">
                  <c:v>4.1481124263893694</c:v>
                </c:pt>
                <c:pt idx="90">
                  <c:v>4.123290709071826</c:v>
                </c:pt>
                <c:pt idx="91">
                  <c:v>4.1132</c:v>
                </c:pt>
                <c:pt idx="92">
                  <c:v>4.1025</c:v>
                </c:pt>
                <c:pt idx="93">
                  <c:v>4.0682999999999998</c:v>
                </c:pt>
                <c:pt idx="94">
                  <c:v>4.0506000000000002</c:v>
                </c:pt>
                <c:pt idx="95">
                  <c:v>4.0521000000000003</c:v>
                </c:pt>
                <c:pt idx="96">
                  <c:v>4.0548999999999999</c:v>
                </c:pt>
                <c:pt idx="97">
                  <c:v>4.0647000000000002</c:v>
                </c:pt>
                <c:pt idx="98">
                  <c:v>4.0590999999999999</c:v>
                </c:pt>
                <c:pt idx="99">
                  <c:v>4.0561999999999996</c:v>
                </c:pt>
                <c:pt idx="100" formatCode="General">
                  <c:v>4.0873999999999997</c:v>
                </c:pt>
                <c:pt idx="101" formatCode="General">
                  <c:v>4.0785999999999998</c:v>
                </c:pt>
                <c:pt idx="102" formatCode="General">
                  <c:v>4.0671999999999997</c:v>
                </c:pt>
                <c:pt idx="103" formatCode="General">
                  <c:v>4.2131999999999996</c:v>
                </c:pt>
                <c:pt idx="104" formatCode="General">
                  <c:v>4.2587000000000002</c:v>
                </c:pt>
                <c:pt idx="105" formatCode="General">
                  <c:v>4.2476000000000003</c:v>
                </c:pt>
                <c:pt idx="106" formatCode="General">
                  <c:v>4.2594000000000003</c:v>
                </c:pt>
                <c:pt idx="107" formatCode="General">
                  <c:v>4.2602000000000002</c:v>
                </c:pt>
                <c:pt idx="108" formatCode="General">
                  <c:v>4.2870999999999997</c:v>
                </c:pt>
                <c:pt idx="109" formatCode="General">
                  <c:v>4.1665000000000001</c:v>
                </c:pt>
                <c:pt idx="110" formatCode="General">
                  <c:v>4.0711000000000004</c:v>
                </c:pt>
                <c:pt idx="111" formatCode="General">
                  <c:v>4.0807000000000002</c:v>
                </c:pt>
                <c:pt idx="112" formatCode="General">
                  <c:v>4.0656999999999996</c:v>
                </c:pt>
                <c:pt idx="113" formatCode="General">
                  <c:v>3.9506999999999999</c:v>
                </c:pt>
                <c:pt idx="114" formatCode="General">
                  <c:v>3.9977999999999998</c:v>
                </c:pt>
                <c:pt idx="115" formatCode="General">
                  <c:v>4.0319000000000003</c:v>
                </c:pt>
                <c:pt idx="116" formatCode="General">
                  <c:v>3.9983</c:v>
                </c:pt>
                <c:pt idx="117" formatCode="General">
                  <c:v>4.0320999999999998</c:v>
                </c:pt>
                <c:pt idx="118" formatCode="General">
                  <c:v>4.0374999999999996</c:v>
                </c:pt>
                <c:pt idx="119" formatCode="General">
                  <c:v>4.0148999999999999</c:v>
                </c:pt>
                <c:pt idx="120" formatCode="General">
                  <c:v>3.9870999999999999</c:v>
                </c:pt>
                <c:pt idx="121" formatCode="General">
                  <c:v>3.9973000000000001</c:v>
                </c:pt>
                <c:pt idx="122" formatCode="General">
                  <c:v>4.0827</c:v>
                </c:pt>
                <c:pt idx="123" formatCode="General">
                  <c:v>3.8761999999999999</c:v>
                </c:pt>
                <c:pt idx="124" formatCode="General">
                  <c:v>3.8466</c:v>
                </c:pt>
                <c:pt idx="125" formatCode="General">
                  <c:v>3.8641000000000001</c:v>
                </c:pt>
                <c:pt idx="126" formatCode="General">
                  <c:v>3.9045000000000001</c:v>
                </c:pt>
                <c:pt idx="127" formatCode="General">
                  <c:v>3.9622999999999999</c:v>
                </c:pt>
                <c:pt idx="128" formatCode="General">
                  <c:v>3.9142000000000001</c:v>
                </c:pt>
                <c:pt idx="129" formatCode="General">
                  <c:v>3.8929</c:v>
                </c:pt>
                <c:pt idx="130" formatCode="General">
                  <c:v>3.8940999999999999</c:v>
                </c:pt>
                <c:pt idx="131" formatCode="General">
                  <c:v>3.9119999999999999</c:v>
                </c:pt>
                <c:pt idx="132" formatCode="General">
                  <c:v>3.92</c:v>
                </c:pt>
                <c:pt idx="133" formatCode="General">
                  <c:v>3.9096000000000002</c:v>
                </c:pt>
                <c:pt idx="134" formatCode="General">
                  <c:v>3.8506999999999998</c:v>
                </c:pt>
                <c:pt idx="135" formatCode="General">
                  <c:v>3.7679</c:v>
                </c:pt>
                <c:pt idx="136" formatCode="General">
                  <c:v>3.7168999999999999</c:v>
                </c:pt>
                <c:pt idx="137" formatCode="General">
                  <c:v>3.7111999999999998</c:v>
                </c:pt>
                <c:pt idx="138" formatCode="General">
                  <c:v>3.6551999999999998</c:v>
                </c:pt>
                <c:pt idx="139" formatCode="General">
                  <c:v>3.7229999999999999</c:v>
                </c:pt>
                <c:pt idx="140" formatCode="General">
                  <c:v>3.7241</c:v>
                </c:pt>
                <c:pt idx="141" formatCode="General">
                  <c:v>3.8022</c:v>
                </c:pt>
                <c:pt idx="142" formatCode="General">
                  <c:v>3.8048000000000002</c:v>
                </c:pt>
                <c:pt idx="143" formatCode="General">
                  <c:v>3.8229000000000002</c:v>
                </c:pt>
                <c:pt idx="144" formatCode="General">
                  <c:v>3.9451999999999998</c:v>
                </c:pt>
                <c:pt idx="145" formatCode="General">
                  <c:v>3.9754999999999998</c:v>
                </c:pt>
                <c:pt idx="146" formatCode="General">
                  <c:v>4.0288000000000004</c:v>
                </c:pt>
                <c:pt idx="147" formatCode="General">
                  <c:v>4.1199000000000003</c:v>
                </c:pt>
                <c:pt idx="148" formatCode="General">
                  <c:v>4.0867000000000004</c:v>
                </c:pt>
                <c:pt idx="149" formatCode="General">
                  <c:v>4.1174999999999997</c:v>
                </c:pt>
                <c:pt idx="150" formatCode="General">
                  <c:v>4.1521999999999997</c:v>
                </c:pt>
                <c:pt idx="151" formatCode="General">
                  <c:v>4.2032999999999996</c:v>
                </c:pt>
                <c:pt idx="152" formatCode="General">
                  <c:v>4.1569000000000003</c:v>
                </c:pt>
                <c:pt idx="153" formatCode="General">
                  <c:v>4.1566000000000001</c:v>
                </c:pt>
                <c:pt idx="154" formatCode="General">
                  <c:v>4.1173999999999999</c:v>
                </c:pt>
                <c:pt idx="155" formatCode="General">
                  <c:v>4.0842000000000001</c:v>
                </c:pt>
                <c:pt idx="156" formatCode="General">
                  <c:v>4.0559000000000003</c:v>
                </c:pt>
                <c:pt idx="157" formatCode="General">
                  <c:v>4.1670999999999996</c:v>
                </c:pt>
                <c:pt idx="158" formatCode="General">
                  <c:v>4.1642999999999999</c:v>
                </c:pt>
                <c:pt idx="159" formatCode="General">
                  <c:v>4.2241</c:v>
                </c:pt>
                <c:pt idx="160" formatCode="General">
                  <c:v>4.2896000000000001</c:v>
                </c:pt>
                <c:pt idx="161" formatCode="General">
                  <c:v>4.3696000000000002</c:v>
                </c:pt>
                <c:pt idx="162" formatCode="General">
                  <c:v>4.4146000000000001</c:v>
                </c:pt>
                <c:pt idx="163" formatCode="General">
                  <c:v>4.4143999999999997</c:v>
                </c:pt>
                <c:pt idx="164" formatCode="General">
                  <c:v>4.5138999999999996</c:v>
                </c:pt>
                <c:pt idx="165" formatCode="General">
                  <c:v>4.5358999999999998</c:v>
                </c:pt>
                <c:pt idx="166" formatCode="General">
                  <c:v>4.5224000000000002</c:v>
                </c:pt>
                <c:pt idx="167" formatCode="General">
                  <c:v>4.4469000000000003</c:v>
                </c:pt>
                <c:pt idx="168" formatCode="General">
                  <c:v>4.4861000000000004</c:v>
                </c:pt>
                <c:pt idx="169" formatCode="General">
                  <c:v>4.5659000000000001</c:v>
                </c:pt>
                <c:pt idx="170" formatCode="General">
                  <c:v>4.5067000000000004</c:v>
                </c:pt>
                <c:pt idx="171" formatCode="General">
                  <c:v>4.3428000000000004</c:v>
                </c:pt>
                <c:pt idx="172" formatCode="General">
                  <c:v>4.4028999999999998</c:v>
                </c:pt>
                <c:pt idx="173" formatCode="General">
                  <c:v>4.2961</c:v>
                </c:pt>
                <c:pt idx="174" formatCode="General">
                  <c:v>4.2859999999999996</c:v>
                </c:pt>
                <c:pt idx="175" formatCode="General">
                  <c:v>4.2915999999999999</c:v>
                </c:pt>
                <c:pt idx="176" formatCode="General">
                  <c:v>4.2987000000000002</c:v>
                </c:pt>
                <c:pt idx="177" formatCode="General">
                  <c:v>4.3773</c:v>
                </c:pt>
                <c:pt idx="178" formatCode="General">
                  <c:v>4.2671000000000001</c:v>
                </c:pt>
                <c:pt idx="179" formatCode="General">
                  <c:v>4.2965</c:v>
                </c:pt>
                <c:pt idx="180" formatCode="General">
                  <c:v>4.3494000000000002</c:v>
                </c:pt>
                <c:pt idx="181" formatCode="General">
                  <c:v>4.3190999999999997</c:v>
                </c:pt>
                <c:pt idx="182" formatCode="General">
                  <c:v>4.2613000000000003</c:v>
                </c:pt>
                <c:pt idx="183" formatCode="General">
                  <c:v>4.1985000000000001</c:v>
                </c:pt>
                <c:pt idx="184" formatCode="General">
                  <c:v>4.2206999999999999</c:v>
                </c:pt>
                <c:pt idx="185" formatCode="General">
                  <c:v>4.2422000000000004</c:v>
                </c:pt>
                <c:pt idx="186" formatCode="General">
                  <c:v>4.2697000000000003</c:v>
                </c:pt>
                <c:pt idx="187" formatCode="General">
                  <c:v>4.2739000000000003</c:v>
                </c:pt>
                <c:pt idx="188" formatCode="General">
                  <c:v>4.2721999999999998</c:v>
                </c:pt>
                <c:pt idx="189" formatCode="General">
                  <c:v>4.2629000000000001</c:v>
                </c:pt>
                <c:pt idx="190" formatCode="General">
                  <c:v>4.2737999999999996</c:v>
                </c:pt>
                <c:pt idx="191" formatCode="General">
                  <c:v>4.4000000000000004</c:v>
                </c:pt>
                <c:pt idx="192" formatCode="General">
                  <c:v>4.4120999999999997</c:v>
                </c:pt>
                <c:pt idx="193" formatCode="General">
                  <c:v>4.4024999999999999</c:v>
                </c:pt>
                <c:pt idx="194" formatCode="General">
                  <c:v>4.4282000000000004</c:v>
                </c:pt>
                <c:pt idx="195" formatCode="General">
                  <c:v>4.4036999999999997</c:v>
                </c:pt>
                <c:pt idx="196" formatCode="General">
                  <c:v>4.3982000000000001</c:v>
                </c:pt>
                <c:pt idx="197" formatCode="General">
                  <c:v>4.3917000000000002</c:v>
                </c:pt>
                <c:pt idx="198" formatCode="General">
                  <c:v>4.4165999999999999</c:v>
                </c:pt>
                <c:pt idx="199" formatCode="General">
                  <c:v>4.4295999999999998</c:v>
                </c:pt>
                <c:pt idx="200" formatCode="General">
                  <c:v>4.5317999999999996</c:v>
                </c:pt>
                <c:pt idx="201" formatCode="General">
                  <c:v>4.5960999999999999</c:v>
                </c:pt>
                <c:pt idx="202" formatCode="General">
                  <c:v>4.6569000000000003</c:v>
                </c:pt>
                <c:pt idx="203" formatCode="General">
                  <c:v>4.7377000000000002</c:v>
                </c:pt>
                <c:pt idx="204" formatCode="General">
                  <c:v>4.6914999999999996</c:v>
                </c:pt>
                <c:pt idx="205" formatCode="General">
                  <c:v>4.6173000000000002</c:v>
                </c:pt>
                <c:pt idx="206" formatCode="General">
                  <c:v>4.6576000000000004</c:v>
                </c:pt>
                <c:pt idx="207" formatCode="General">
                  <c:v>4.6759000000000004</c:v>
                </c:pt>
                <c:pt idx="208" formatCode="General">
                  <c:v>4.6637000000000004</c:v>
                </c:pt>
                <c:pt idx="209" formatCode="General">
                  <c:v>4.6089000000000002</c:v>
                </c:pt>
                <c:pt idx="210" formatCode="General">
                  <c:v>4.5896999999999997</c:v>
                </c:pt>
                <c:pt idx="211" formatCode="General">
                  <c:v>4.6528</c:v>
                </c:pt>
                <c:pt idx="212" formatCode="General">
                  <c:v>4.6696999999999997</c:v>
                </c:pt>
                <c:pt idx="213" formatCode="General">
                  <c:v>4.6279000000000003</c:v>
                </c:pt>
                <c:pt idx="214" formatCode="General">
                  <c:v>4.6764000000000001</c:v>
                </c:pt>
                <c:pt idx="215" formatCode="General">
                  <c:v>4.7325999999999997</c:v>
                </c:pt>
                <c:pt idx="216" formatCode="General">
                  <c:v>4.7354000000000003</c:v>
                </c:pt>
                <c:pt idx="217" formatCode="General">
                  <c:v>4.6985000000000001</c:v>
                </c:pt>
                <c:pt idx="218" formatCode="General">
                  <c:v>4.8140000000000001</c:v>
                </c:pt>
                <c:pt idx="219" formatCode="General">
                  <c:v>4.9244000000000003</c:v>
                </c:pt>
                <c:pt idx="220" formatCode="General">
                  <c:v>4.9558</c:v>
                </c:pt>
                <c:pt idx="221" formatCode="General">
                  <c:v>5.0328999999999997</c:v>
                </c:pt>
                <c:pt idx="222" formatCode="General">
                  <c:v>5.0801999999999996</c:v>
                </c:pt>
                <c:pt idx="223" formatCode="General">
                  <c:v>5.1634000000000002</c:v>
                </c:pt>
                <c:pt idx="224" formatCode="General">
                  <c:v>5.1783000000000001</c:v>
                </c:pt>
                <c:pt idx="225" formatCode="General">
                  <c:v>5.2222</c:v>
                </c:pt>
                <c:pt idx="226" formatCode="General">
                  <c:v>5.2032999999999996</c:v>
                </c:pt>
                <c:pt idx="227" formatCode="General">
                  <c:v>5.2205000000000004</c:v>
                </c:pt>
                <c:pt idx="228" formatCode="General">
                  <c:v>5.2276999999999996</c:v>
                </c:pt>
                <c:pt idx="229" formatCode="General">
                  <c:v>5.1797000000000004</c:v>
                </c:pt>
                <c:pt idx="230" formatCode="General">
                  <c:v>5.2123999999999997</c:v>
                </c:pt>
                <c:pt idx="231" formatCode="General">
                  <c:v>5.2293000000000003</c:v>
                </c:pt>
                <c:pt idx="232" formatCode="General">
                  <c:v>5.2366000000000001</c:v>
                </c:pt>
                <c:pt idx="233" formatCode="General">
                  <c:v>5.2168000000000001</c:v>
                </c:pt>
                <c:pt idx="234" formatCode="General">
                  <c:v>5.1082999999999998</c:v>
                </c:pt>
                <c:pt idx="235" formatCode="General">
                  <c:v>5.0843999999999996</c:v>
                </c:pt>
                <c:pt idx="236" formatCode="General">
                  <c:v>5.1387</c:v>
                </c:pt>
                <c:pt idx="237" formatCode="General">
                  <c:v>5.194</c:v>
                </c:pt>
                <c:pt idx="238" formatCode="General">
                  <c:v>5.1757</c:v>
                </c:pt>
                <c:pt idx="239" formatCode="General">
                  <c:v>5.1889000000000003</c:v>
                </c:pt>
                <c:pt idx="240" formatCode="General">
                  <c:v>5.2055999999999996</c:v>
                </c:pt>
                <c:pt idx="241" formatCode="General">
                  <c:v>5.1269999999999998</c:v>
                </c:pt>
                <c:pt idx="242" formatCode="General">
                  <c:v>5.1192000000000002</c:v>
                </c:pt>
                <c:pt idx="243" formatCode="General">
                  <c:v>5.1642999999999999</c:v>
                </c:pt>
                <c:pt idx="244" formatCode="General">
                  <c:v>5.1182999999999996</c:v>
                </c:pt>
                <c:pt idx="245" formatCode="General">
                  <c:v>5.0861999999999998</c:v>
                </c:pt>
                <c:pt idx="246" formatCode="General">
                  <c:v>5.0434000000000001</c:v>
                </c:pt>
                <c:pt idx="247" formatCode="General">
                  <c:v>4.9908999999999999</c:v>
                </c:pt>
                <c:pt idx="248" formatCode="General">
                  <c:v>4.9236000000000004</c:v>
                </c:pt>
                <c:pt idx="249" formatCode="General">
                  <c:v>4.9146999999999998</c:v>
                </c:pt>
                <c:pt idx="250" formatCode="General">
                  <c:v>4.9664999999999999</c:v>
                </c:pt>
                <c:pt idx="251" formatCode="General">
                  <c:v>4.9691999999999998</c:v>
                </c:pt>
                <c:pt idx="252" formatCode="General">
                  <c:v>4.9648000000000003</c:v>
                </c:pt>
                <c:pt idx="253" formatCode="General">
                  <c:v>4.9786000000000001</c:v>
                </c:pt>
                <c:pt idx="254" formatCode="General">
                  <c:v>5.0537000000000001</c:v>
                </c:pt>
                <c:pt idx="255" formatCode="General">
                  <c:v>5.0563000000000002</c:v>
                </c:pt>
                <c:pt idx="256" formatCode="General">
                  <c:v>5.085</c:v>
                </c:pt>
                <c:pt idx="257" formatCode="General">
                  <c:v>5.1673999999999998</c:v>
                </c:pt>
                <c:pt idx="258" formatCode="General">
                  <c:v>5.1939000000000002</c:v>
                </c:pt>
                <c:pt idx="259" formatCode="General">
                  <c:v>5.1543000000000001</c:v>
                </c:pt>
                <c:pt idx="260" formatCode="General">
                  <c:v>5.2507999999999999</c:v>
                </c:pt>
                <c:pt idx="261" formatCode="General">
                  <c:v>5.1364999999999998</c:v>
                </c:pt>
                <c:pt idx="262" formatCode="General">
                  <c:v>5.1341000000000001</c:v>
                </c:pt>
                <c:pt idx="263" formatCode="General">
                  <c:v>5.0814000000000004</c:v>
                </c:pt>
                <c:pt idx="264" formatCode="General">
                  <c:v>5.0960000000000001</c:v>
                </c:pt>
                <c:pt idx="265" formatCode="General">
                  <c:v>5.1032000000000002</c:v>
                </c:pt>
                <c:pt idx="266" formatCode="General">
                  <c:v>5.0339999999999998</c:v>
                </c:pt>
                <c:pt idx="267" formatCode="General">
                  <c:v>5.1406000000000001</c:v>
                </c:pt>
                <c:pt idx="268" formatCode="General">
                  <c:v>5.2571000000000003</c:v>
                </c:pt>
                <c:pt idx="269" formatCode="General">
                  <c:v>5.2179000000000002</c:v>
                </c:pt>
                <c:pt idx="270" formatCode="General">
                  <c:v>5.1402000000000001</c:v>
                </c:pt>
                <c:pt idx="271" formatCode="General">
                  <c:v>5.2003000000000004</c:v>
                </c:pt>
                <c:pt idx="272" formatCode="General">
                  <c:v>5.1360999999999999</c:v>
                </c:pt>
                <c:pt idx="273" formatCode="General">
                  <c:v>5.0976999999999997</c:v>
                </c:pt>
                <c:pt idx="274" formatCode="General">
                  <c:v>5.1430999999999996</c:v>
                </c:pt>
                <c:pt idx="275" formatCode="_-* #,##0.000_-;\-* #,##0.000_-;_-* &quot;-&quot;??_-;_-@_-">
                  <c:v>5.3814000000000002</c:v>
                </c:pt>
                <c:pt idx="276" formatCode="General">
                  <c:v>5.085</c:v>
                </c:pt>
                <c:pt idx="277" formatCode="General">
                  <c:v>5.1307999999999998</c:v>
                </c:pt>
                <c:pt idx="278" formatCode="General">
                  <c:v>5.0861000000000001</c:v>
                </c:pt>
                <c:pt idx="279" formatCode="General">
                  <c:v>5.1603000000000003</c:v>
                </c:pt>
                <c:pt idx="280" formatCode="General">
                  <c:v>5.2256999999999998</c:v>
                </c:pt>
                <c:pt idx="281" formatCode="General">
                  <c:v>5.2313999999999998</c:v>
                </c:pt>
                <c:pt idx="282" formatCode="General">
                  <c:v>5.3003999999999998</c:v>
                </c:pt>
                <c:pt idx="283" formatCode="General">
                  <c:v>5.319</c:v>
                </c:pt>
                <c:pt idx="284" formatCode="General">
                  <c:v>5.2298</c:v>
                </c:pt>
                <c:pt idx="285" formatCode="General">
                  <c:v>5.2218999999999998</c:v>
                </c:pt>
                <c:pt idx="286" formatCode="General">
                  <c:v>5.2112999999999996</c:v>
                </c:pt>
                <c:pt idx="287" formatCode="General">
                  <c:v>5.2557999999999998</c:v>
                </c:pt>
                <c:pt idx="288" formatCode="General">
                  <c:v>5.2988999999999997</c:v>
                </c:pt>
                <c:pt idx="289" formatCode="General">
                  <c:v>5.2228000000000003</c:v>
                </c:pt>
                <c:pt idx="290" formatCode="General">
                  <c:v>5.1349999999999998</c:v>
                </c:pt>
                <c:pt idx="291" formatCode="General">
                  <c:v>5.1645000000000003</c:v>
                </c:pt>
                <c:pt idx="292" formatCode="General">
                  <c:v>5.1666999999999996</c:v>
                </c:pt>
                <c:pt idx="293" formatCode="General">
                  <c:v>5.1445999999999996</c:v>
                </c:pt>
                <c:pt idx="294" formatCode="General">
                  <c:v>5.1681999999999997</c:v>
                </c:pt>
                <c:pt idx="295" formatCode="General">
                  <c:v>5.1997999999999998</c:v>
                </c:pt>
                <c:pt idx="296" formatCode="General">
                  <c:v>5.1980000000000004</c:v>
                </c:pt>
                <c:pt idx="297" formatCode="General">
                  <c:v>5.36</c:v>
                </c:pt>
                <c:pt idx="298" formatCode="General">
                  <c:v>5.2282999999999999</c:v>
                </c:pt>
                <c:pt idx="299" formatCode="General">
                  <c:v>5.1181000000000001</c:v>
                </c:pt>
                <c:pt idx="300" formatCode="General">
                  <c:v>5.1177999999999999</c:v>
                </c:pt>
                <c:pt idx="301" formatCode="General">
                  <c:v>5.1052</c:v>
                </c:pt>
                <c:pt idx="302" formatCode="General">
                  <c:v>5.2247000000000003</c:v>
                </c:pt>
                <c:pt idx="303" formatCode="General">
                  <c:v>5.2172999999999998</c:v>
                </c:pt>
                <c:pt idx="304" formatCode="General">
                  <c:v>5.2930000000000001</c:v>
                </c:pt>
                <c:pt idx="305" formatCode="General">
                  <c:v>5.2774999999999999</c:v>
                </c:pt>
                <c:pt idx="306" formatCode="General">
                  <c:v>5.2923</c:v>
                </c:pt>
                <c:pt idx="307" formatCode="General">
                  <c:v>5.3284000000000002</c:v>
                </c:pt>
                <c:pt idx="308" formatCode="General">
                  <c:v>5.3414999999999999</c:v>
                </c:pt>
                <c:pt idx="309" formatCode="General">
                  <c:v>5.3101000000000003</c:v>
                </c:pt>
                <c:pt idx="310" formatCode="General">
                  <c:v>5.3303000000000003</c:v>
                </c:pt>
                <c:pt idx="311" formatCode="General">
                  <c:v>5.2866999999999997</c:v>
                </c:pt>
                <c:pt idx="312" formatCode="General">
                  <c:v>5.3003</c:v>
                </c:pt>
                <c:pt idx="313" formatCode="General">
                  <c:v>5.266</c:v>
                </c:pt>
                <c:pt idx="314" formatCode="General">
                  <c:v>5.3079000000000001</c:v>
                </c:pt>
                <c:pt idx="315" formatCode="General">
                  <c:v>5.3658999999999999</c:v>
                </c:pt>
                <c:pt idx="316" formatCode="General">
                  <c:v>5.4240000000000004</c:v>
                </c:pt>
                <c:pt idx="317" formatCode="General">
                  <c:v>5.3814000000000002</c:v>
                </c:pt>
                <c:pt idx="318" formatCode="General">
                  <c:v>5.3085000000000004</c:v>
                </c:pt>
                <c:pt idx="319" formatCode="General">
                  <c:v>5.2868000000000004</c:v>
                </c:pt>
                <c:pt idx="320" formatCode="General">
                  <c:v>5.3026</c:v>
                </c:pt>
                <c:pt idx="321" formatCode="General">
                  <c:v>5.3127000000000004</c:v>
                </c:pt>
                <c:pt idx="322" formatCode="General">
                  <c:v>5.3196000000000003</c:v>
                </c:pt>
                <c:pt idx="323" formatCode="General">
                  <c:v>5.3151000000000002</c:v>
                </c:pt>
                <c:pt idx="324" formatCode="General">
                  <c:v>5.3606999999999996</c:v>
                </c:pt>
                <c:pt idx="325" formatCode="General">
                  <c:v>5.3651</c:v>
                </c:pt>
                <c:pt idx="326" formatCode="General">
                  <c:v>5.3579999999999997</c:v>
                </c:pt>
                <c:pt idx="327" formatCode="General">
                  <c:v>5.3745000000000003</c:v>
                </c:pt>
                <c:pt idx="328" formatCode="General">
                  <c:v>5.4325000000000001</c:v>
                </c:pt>
                <c:pt idx="329" formatCode="General">
                  <c:v>5.4501999999999997</c:v>
                </c:pt>
                <c:pt idx="330" formatCode="General">
                  <c:v>5.4683999999999999</c:v>
                </c:pt>
                <c:pt idx="331" formatCode="General">
                  <c:v>5.4751000000000003</c:v>
                </c:pt>
                <c:pt idx="332" formatCode="General">
                  <c:v>5.4808000000000003</c:v>
                </c:pt>
                <c:pt idx="333" formatCode="General">
                  <c:v>5.5278999999999998</c:v>
                </c:pt>
                <c:pt idx="334" formatCode="General">
                  <c:v>5.5608000000000004</c:v>
                </c:pt>
                <c:pt idx="335" formatCode="General">
                  <c:v>5.5593000000000004</c:v>
                </c:pt>
                <c:pt idx="336" formatCode="General">
                  <c:v>5.5662000000000003</c:v>
                </c:pt>
                <c:pt idx="337" formatCode="General">
                  <c:v>5.5488999999999997</c:v>
                </c:pt>
                <c:pt idx="338" formatCode="General">
                  <c:v>5.5217000000000001</c:v>
                </c:pt>
                <c:pt idx="339" formatCode="General">
                  <c:v>5.4737</c:v>
                </c:pt>
                <c:pt idx="340" formatCode="General">
                  <c:v>5.4698000000000002</c:v>
                </c:pt>
                <c:pt idx="341" formatCode="General">
                  <c:v>5.4375</c:v>
                </c:pt>
                <c:pt idx="342" formatCode="General">
                  <c:v>5.3954000000000004</c:v>
                </c:pt>
                <c:pt idx="343" formatCode="General">
                  <c:v>5.3636999999999997</c:v>
                </c:pt>
                <c:pt idx="344" formatCode="General">
                  <c:v>5.3859000000000004</c:v>
                </c:pt>
                <c:pt idx="345" formatCode="General">
                  <c:v>5.4344999999999999</c:v>
                </c:pt>
                <c:pt idx="346" formatCode="General">
                  <c:v>5.3975</c:v>
                </c:pt>
                <c:pt idx="347" formatCode="General">
                  <c:v>5.4024999999999999</c:v>
                </c:pt>
                <c:pt idx="348" formatCode="General">
                  <c:v>5.3928000000000003</c:v>
                </c:pt>
                <c:pt idx="349" formatCode="General">
                  <c:v>5.3738000000000001</c:v>
                </c:pt>
                <c:pt idx="350" formatCode="General">
                  <c:v>5.3921999999999999</c:v>
                </c:pt>
                <c:pt idx="351" formatCode="General">
                  <c:v>5.4752999999999998</c:v>
                </c:pt>
                <c:pt idx="352" formatCode="General">
                  <c:v>5.4721000000000002</c:v>
                </c:pt>
                <c:pt idx="353" formatCode="General">
                  <c:v>5.4802999999999997</c:v>
                </c:pt>
                <c:pt idx="354" formatCode="General">
                  <c:v>5.5152000000000001</c:v>
                </c:pt>
                <c:pt idx="355" formatCode="General">
                  <c:v>5.5027999999999997</c:v>
                </c:pt>
                <c:pt idx="356" formatCode="General">
                  <c:v>5.5507</c:v>
                </c:pt>
                <c:pt idx="357" formatCode="General">
                  <c:v>5.5791000000000004</c:v>
                </c:pt>
                <c:pt idx="358" formatCode="General">
                  <c:v>5.5814000000000004</c:v>
                </c:pt>
                <c:pt idx="359" formatCode="General">
                  <c:v>5.5423999999999998</c:v>
                </c:pt>
                <c:pt idx="360" formatCode="General">
                  <c:v>5.5190999999999999</c:v>
                </c:pt>
                <c:pt idx="361" formatCode="General">
                  <c:v>5.4668999999999999</c:v>
                </c:pt>
                <c:pt idx="362" formatCode="General">
                  <c:v>5.5373000000000001</c:v>
                </c:pt>
                <c:pt idx="363" formatCode="General">
                  <c:v>5.5193000000000003</c:v>
                </c:pt>
                <c:pt idx="364" formatCode="General">
                  <c:v>5.5172999999999996</c:v>
                </c:pt>
                <c:pt idx="365" formatCode="General">
                  <c:v>5.5209000000000001</c:v>
                </c:pt>
                <c:pt idx="366" formatCode="General">
                  <c:v>5.5155000000000003</c:v>
                </c:pt>
                <c:pt idx="367" formatCode="General">
                  <c:v>5.4904000000000002</c:v>
                </c:pt>
                <c:pt idx="368" formatCode="General">
                  <c:v>5.5387000000000004</c:v>
                </c:pt>
                <c:pt idx="369" formatCode="General">
                  <c:v>5.5361000000000002</c:v>
                </c:pt>
                <c:pt idx="370" formatCode="General">
                  <c:v>5.5384000000000002</c:v>
                </c:pt>
                <c:pt idx="371" formatCode="General">
                  <c:v>5.4881000000000002</c:v>
                </c:pt>
                <c:pt idx="372" formatCode="General">
                  <c:v>5.4825999999999997</c:v>
                </c:pt>
                <c:pt idx="373" formatCode="General">
                  <c:v>5.4730999999999996</c:v>
                </c:pt>
                <c:pt idx="374" formatCode="General">
                  <c:v>5.5019999999999998</c:v>
                </c:pt>
                <c:pt idx="375" formatCode="General">
                  <c:v>5.4729999999999999</c:v>
                </c:pt>
                <c:pt idx="376" formatCode="General">
                  <c:v>5.4759000000000002</c:v>
                </c:pt>
                <c:pt idx="377" formatCode="General">
                  <c:v>5.4306999999999999</c:v>
                </c:pt>
                <c:pt idx="378" formatCode="General">
                  <c:v>5.4108999999999998</c:v>
                </c:pt>
                <c:pt idx="379" formatCode="General">
                  <c:v>5.4196999999999997</c:v>
                </c:pt>
                <c:pt idx="380" formatCode="General">
                  <c:v>5.4580000000000002</c:v>
                </c:pt>
                <c:pt idx="381" formatCode="General">
                  <c:v>5.4954000000000001</c:v>
                </c:pt>
                <c:pt idx="382" formatCode="General">
                  <c:v>5.4977999999999998</c:v>
                </c:pt>
                <c:pt idx="383" formatCode="General">
                  <c:v>5.524</c:v>
                </c:pt>
                <c:pt idx="384" formatCode="General">
                  <c:v>5.5335000000000001</c:v>
                </c:pt>
                <c:pt idx="385" formatCode="General">
                  <c:v>5.5271999999999997</c:v>
                </c:pt>
                <c:pt idx="386" formatCode="General">
                  <c:v>5.5418000000000003</c:v>
                </c:pt>
                <c:pt idx="387" formatCode="General">
                  <c:v>5.5305999999999997</c:v>
                </c:pt>
                <c:pt idx="388" formatCode="General">
                  <c:v>5.5190000000000001</c:v>
                </c:pt>
                <c:pt idx="389" formatCode="General">
                  <c:v>5.4866000000000001</c:v>
                </c:pt>
                <c:pt idx="390" formatCode="General">
                  <c:v>5.4006999999999996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'RENDIMIENTO '!$D$2</c:f>
              <c:strCache>
                <c:ptCount val="1"/>
                <c:pt idx="0">
                  <c:v>FONDEO</c:v>
                </c:pt>
              </c:strCache>
            </c:strRef>
          </c:tx>
          <c:marker>
            <c:symbol val="none"/>
          </c:marker>
          <c:dLbls>
            <c:dLbl>
              <c:idx val="275"/>
              <c:layout>
                <c:manualLayout>
                  <c:x val="0.21468645610598153"/>
                  <c:y val="-4.1593038942921448E-2"/>
                </c:manualLayout>
              </c:layout>
              <c:tx>
                <c:rich>
                  <a:bodyPr/>
                  <a:lstStyle/>
                  <a:p>
                    <a:r>
                      <a:rPr lang="en-US" sz="900" dirty="0"/>
                      <a:t>FONDEO
</a:t>
                    </a:r>
                    <a:r>
                      <a:rPr lang="en-US" sz="900" dirty="0" smtClean="0"/>
                      <a:t>29-Ene</a:t>
                    </a:r>
                    <a:endParaRPr lang="en-US" sz="900" dirty="0"/>
                  </a:p>
                  <a:p>
                    <a:r>
                      <a:rPr lang="en-US" sz="900" dirty="0" smtClean="0"/>
                      <a:t>3.28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'Modelo FANVIT.xlsm'!AFECHAS</c:f>
              <c:numCache>
                <c:formatCode>d\-mmm</c:formatCode>
                <c:ptCount val="391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42301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</c:numCache>
            </c:numRef>
          </c:cat>
          <c:val>
            <c:numRef>
              <c:f>'Modelo FANVIT.xlsm'!AFONDEO</c:f>
              <c:numCache>
                <c:formatCode>0.00</c:formatCode>
                <c:ptCount val="391"/>
                <c:pt idx="0">
                  <c:v>3.04</c:v>
                </c:pt>
                <c:pt idx="1">
                  <c:v>3.04</c:v>
                </c:pt>
                <c:pt idx="2">
                  <c:v>3.04</c:v>
                </c:pt>
                <c:pt idx="3">
                  <c:v>3.04</c:v>
                </c:pt>
                <c:pt idx="4">
                  <c:v>3.04</c:v>
                </c:pt>
                <c:pt idx="5">
                  <c:v>3.04</c:v>
                </c:pt>
                <c:pt idx="6">
                  <c:v>3.03</c:v>
                </c:pt>
                <c:pt idx="7">
                  <c:v>3.02</c:v>
                </c:pt>
                <c:pt idx="8">
                  <c:v>3.02</c:v>
                </c:pt>
                <c:pt idx="9">
                  <c:v>3.02</c:v>
                </c:pt>
                <c:pt idx="10">
                  <c:v>3.03</c:v>
                </c:pt>
                <c:pt idx="11">
                  <c:v>3.03</c:v>
                </c:pt>
                <c:pt idx="12">
                  <c:v>3.03</c:v>
                </c:pt>
                <c:pt idx="13">
                  <c:v>3.03</c:v>
                </c:pt>
                <c:pt idx="14">
                  <c:v>3.03</c:v>
                </c:pt>
                <c:pt idx="15">
                  <c:v>3.03</c:v>
                </c:pt>
                <c:pt idx="16">
                  <c:v>3.03</c:v>
                </c:pt>
                <c:pt idx="17">
                  <c:v>3.03</c:v>
                </c:pt>
                <c:pt idx="18">
                  <c:v>3.03</c:v>
                </c:pt>
                <c:pt idx="19">
                  <c:v>3.03</c:v>
                </c:pt>
                <c:pt idx="20">
                  <c:v>3.05</c:v>
                </c:pt>
                <c:pt idx="21">
                  <c:v>3.05</c:v>
                </c:pt>
                <c:pt idx="22">
                  <c:v>3.04</c:v>
                </c:pt>
                <c:pt idx="23">
                  <c:v>3.05</c:v>
                </c:pt>
                <c:pt idx="24">
                  <c:v>3.04</c:v>
                </c:pt>
                <c:pt idx="25">
                  <c:v>3.04</c:v>
                </c:pt>
                <c:pt idx="26">
                  <c:v>3.04</c:v>
                </c:pt>
                <c:pt idx="27">
                  <c:v>3.05</c:v>
                </c:pt>
                <c:pt idx="28">
                  <c:v>3.05</c:v>
                </c:pt>
                <c:pt idx="29">
                  <c:v>3.05</c:v>
                </c:pt>
                <c:pt idx="30">
                  <c:v>3.05</c:v>
                </c:pt>
                <c:pt idx="31">
                  <c:v>3.05</c:v>
                </c:pt>
                <c:pt idx="32">
                  <c:v>3.05</c:v>
                </c:pt>
                <c:pt idx="33">
                  <c:v>3.05</c:v>
                </c:pt>
                <c:pt idx="34">
                  <c:v>3.05</c:v>
                </c:pt>
                <c:pt idx="35">
                  <c:v>3.05</c:v>
                </c:pt>
                <c:pt idx="36">
                  <c:v>3.05</c:v>
                </c:pt>
                <c:pt idx="37">
                  <c:v>3.05</c:v>
                </c:pt>
                <c:pt idx="38">
                  <c:v>3.05</c:v>
                </c:pt>
                <c:pt idx="39">
                  <c:v>3.05</c:v>
                </c:pt>
                <c:pt idx="40">
                  <c:v>3.05</c:v>
                </c:pt>
                <c:pt idx="41">
                  <c:v>3.05</c:v>
                </c:pt>
                <c:pt idx="42">
                  <c:v>3.05</c:v>
                </c:pt>
                <c:pt idx="43">
                  <c:v>3.05</c:v>
                </c:pt>
                <c:pt idx="44">
                  <c:v>3.05</c:v>
                </c:pt>
                <c:pt idx="45">
                  <c:v>3.05</c:v>
                </c:pt>
                <c:pt idx="46">
                  <c:v>3.05</c:v>
                </c:pt>
                <c:pt idx="47">
                  <c:v>3.04</c:v>
                </c:pt>
                <c:pt idx="48">
                  <c:v>3.02</c:v>
                </c:pt>
                <c:pt idx="49">
                  <c:v>3.03</c:v>
                </c:pt>
                <c:pt idx="50">
                  <c:v>3.04</c:v>
                </c:pt>
                <c:pt idx="51">
                  <c:v>3.02</c:v>
                </c:pt>
                <c:pt idx="52">
                  <c:v>3.02</c:v>
                </c:pt>
                <c:pt idx="53">
                  <c:v>3.02</c:v>
                </c:pt>
                <c:pt idx="54">
                  <c:v>3.02</c:v>
                </c:pt>
                <c:pt idx="55">
                  <c:v>3.03</c:v>
                </c:pt>
                <c:pt idx="56">
                  <c:v>3.05</c:v>
                </c:pt>
                <c:pt idx="57">
                  <c:v>3.04</c:v>
                </c:pt>
                <c:pt idx="58">
                  <c:v>3.05</c:v>
                </c:pt>
                <c:pt idx="59">
                  <c:v>3.04</c:v>
                </c:pt>
                <c:pt idx="60">
                  <c:v>3.0419999999999998</c:v>
                </c:pt>
                <c:pt idx="61">
                  <c:v>3.0419999999999998</c:v>
                </c:pt>
                <c:pt idx="62">
                  <c:v>3.04</c:v>
                </c:pt>
                <c:pt idx="63">
                  <c:v>3.0459999999999998</c:v>
                </c:pt>
                <c:pt idx="64">
                  <c:v>3.04</c:v>
                </c:pt>
                <c:pt idx="65">
                  <c:v>3.04</c:v>
                </c:pt>
                <c:pt idx="66">
                  <c:v>3.04</c:v>
                </c:pt>
                <c:pt idx="67">
                  <c:v>3.04</c:v>
                </c:pt>
                <c:pt idx="68">
                  <c:v>3.04</c:v>
                </c:pt>
                <c:pt idx="69">
                  <c:v>3.05</c:v>
                </c:pt>
                <c:pt idx="70">
                  <c:v>3.05</c:v>
                </c:pt>
                <c:pt idx="71">
                  <c:v>3.04</c:v>
                </c:pt>
                <c:pt idx="72">
                  <c:v>3.04</c:v>
                </c:pt>
                <c:pt idx="73">
                  <c:v>3.04</c:v>
                </c:pt>
                <c:pt idx="74">
                  <c:v>3.04</c:v>
                </c:pt>
                <c:pt idx="75">
                  <c:v>3.05</c:v>
                </c:pt>
                <c:pt idx="76">
                  <c:v>3.05</c:v>
                </c:pt>
                <c:pt idx="77">
                  <c:v>3.04</c:v>
                </c:pt>
                <c:pt idx="78">
                  <c:v>3.06</c:v>
                </c:pt>
                <c:pt idx="79">
                  <c:v>3.08</c:v>
                </c:pt>
                <c:pt idx="80">
                  <c:v>3.08</c:v>
                </c:pt>
                <c:pt idx="81">
                  <c:v>3.08</c:v>
                </c:pt>
                <c:pt idx="82">
                  <c:v>3.05</c:v>
                </c:pt>
                <c:pt idx="83">
                  <c:v>3.05</c:v>
                </c:pt>
                <c:pt idx="84">
                  <c:v>3.05</c:v>
                </c:pt>
                <c:pt idx="85">
                  <c:v>3.06</c:v>
                </c:pt>
                <c:pt idx="86">
                  <c:v>3.06</c:v>
                </c:pt>
                <c:pt idx="87">
                  <c:v>3.08</c:v>
                </c:pt>
                <c:pt idx="88">
                  <c:v>3.07</c:v>
                </c:pt>
                <c:pt idx="89">
                  <c:v>3.07</c:v>
                </c:pt>
                <c:pt idx="90">
                  <c:v>3.07</c:v>
                </c:pt>
                <c:pt idx="91">
                  <c:v>3.08</c:v>
                </c:pt>
                <c:pt idx="92">
                  <c:v>3.07</c:v>
                </c:pt>
                <c:pt idx="93">
                  <c:v>3.06</c:v>
                </c:pt>
                <c:pt idx="94">
                  <c:v>3.06</c:v>
                </c:pt>
                <c:pt idx="95">
                  <c:v>3.04</c:v>
                </c:pt>
                <c:pt idx="96">
                  <c:v>3.05</c:v>
                </c:pt>
                <c:pt idx="97">
                  <c:v>3.06</c:v>
                </c:pt>
                <c:pt idx="98">
                  <c:v>3.07</c:v>
                </c:pt>
                <c:pt idx="99">
                  <c:v>3.04</c:v>
                </c:pt>
                <c:pt idx="100" formatCode="#,##0.00">
                  <c:v>3.05</c:v>
                </c:pt>
                <c:pt idx="101" formatCode="#,##0.00">
                  <c:v>3.04</c:v>
                </c:pt>
                <c:pt idx="102" formatCode="#,##0.00">
                  <c:v>3.04</c:v>
                </c:pt>
                <c:pt idx="103" formatCode="#,##0.00">
                  <c:v>3.04</c:v>
                </c:pt>
                <c:pt idx="104" formatCode="#,##0.00">
                  <c:v>3.04</c:v>
                </c:pt>
                <c:pt idx="105" formatCode="#,##0.00">
                  <c:v>3.05</c:v>
                </c:pt>
                <c:pt idx="106" formatCode="#,##0.00">
                  <c:v>3.04</c:v>
                </c:pt>
                <c:pt idx="107" formatCode="#,##0.00">
                  <c:v>3.06</c:v>
                </c:pt>
                <c:pt idx="108" formatCode="#,##0.00">
                  <c:v>3.07</c:v>
                </c:pt>
                <c:pt idx="109" formatCode="#,##0.00">
                  <c:v>3.07</c:v>
                </c:pt>
                <c:pt idx="110" formatCode="#,##0.00">
                  <c:v>3.09</c:v>
                </c:pt>
                <c:pt idx="111" formatCode="#,##0.00">
                  <c:v>3.09</c:v>
                </c:pt>
                <c:pt idx="112" formatCode="#,##0.00">
                  <c:v>3.1</c:v>
                </c:pt>
                <c:pt idx="113" formatCode="#,##0.00">
                  <c:v>3.1</c:v>
                </c:pt>
                <c:pt idx="114" formatCode="#,##0.00">
                  <c:v>3.09</c:v>
                </c:pt>
                <c:pt idx="115" formatCode="#,##0.00">
                  <c:v>3.11</c:v>
                </c:pt>
                <c:pt idx="116" formatCode="#,##0.00">
                  <c:v>3.12</c:v>
                </c:pt>
                <c:pt idx="117" formatCode="#,##0.00">
                  <c:v>3.13</c:v>
                </c:pt>
                <c:pt idx="118" formatCode="#,##0.00">
                  <c:v>3.09</c:v>
                </c:pt>
                <c:pt idx="119" formatCode="#,##0.00">
                  <c:v>3.09</c:v>
                </c:pt>
                <c:pt idx="120" formatCode="#,##0.00">
                  <c:v>3.1</c:v>
                </c:pt>
                <c:pt idx="121" formatCode="#,##0.00">
                  <c:v>3.12</c:v>
                </c:pt>
                <c:pt idx="122" formatCode="#,##0.00">
                  <c:v>3.07</c:v>
                </c:pt>
                <c:pt idx="123" formatCode="#,##0.00">
                  <c:v>3.03</c:v>
                </c:pt>
                <c:pt idx="124" formatCode="#,##0.00">
                  <c:v>3.02</c:v>
                </c:pt>
                <c:pt idx="125" formatCode="#,##0.00">
                  <c:v>3.03</c:v>
                </c:pt>
                <c:pt idx="126" formatCode="#,##0.00">
                  <c:v>3.02</c:v>
                </c:pt>
                <c:pt idx="127" formatCode="#,##0.00">
                  <c:v>3.02</c:v>
                </c:pt>
                <c:pt idx="128" formatCode="#,##0.00">
                  <c:v>3.02</c:v>
                </c:pt>
                <c:pt idx="129" formatCode="#,##0.00">
                  <c:v>3.03</c:v>
                </c:pt>
                <c:pt idx="130" formatCode="General">
                  <c:v>3.03</c:v>
                </c:pt>
                <c:pt idx="131" formatCode="General">
                  <c:v>3.03</c:v>
                </c:pt>
                <c:pt idx="132" formatCode="General">
                  <c:v>3.02</c:v>
                </c:pt>
                <c:pt idx="133" formatCode="General">
                  <c:v>3.02</c:v>
                </c:pt>
                <c:pt idx="134" formatCode="General">
                  <c:v>3.01</c:v>
                </c:pt>
                <c:pt idx="135" formatCode="General">
                  <c:v>3.02</c:v>
                </c:pt>
                <c:pt idx="136" formatCode="General">
                  <c:v>3.04</c:v>
                </c:pt>
                <c:pt idx="137" formatCode="General">
                  <c:v>3.04</c:v>
                </c:pt>
                <c:pt idx="138" formatCode="General">
                  <c:v>3.04</c:v>
                </c:pt>
                <c:pt idx="139" formatCode="General">
                  <c:v>3.04</c:v>
                </c:pt>
                <c:pt idx="140" formatCode="General">
                  <c:v>3.09</c:v>
                </c:pt>
                <c:pt idx="141" formatCode="General">
                  <c:v>3.04</c:v>
                </c:pt>
                <c:pt idx="142" formatCode="General">
                  <c:v>3.11</c:v>
                </c:pt>
                <c:pt idx="143" formatCode="General">
                  <c:v>3.05</c:v>
                </c:pt>
                <c:pt idx="144" formatCode="General">
                  <c:v>3.05</c:v>
                </c:pt>
                <c:pt idx="145" formatCode="General">
                  <c:v>3.05</c:v>
                </c:pt>
                <c:pt idx="146" formatCode="General">
                  <c:v>3.05</c:v>
                </c:pt>
                <c:pt idx="147" formatCode="General">
                  <c:v>3.08</c:v>
                </c:pt>
                <c:pt idx="148" formatCode="General">
                  <c:v>3.08</c:v>
                </c:pt>
                <c:pt idx="149" formatCode="General">
                  <c:v>3.09</c:v>
                </c:pt>
                <c:pt idx="150" formatCode="General">
                  <c:v>3.1</c:v>
                </c:pt>
                <c:pt idx="151" formatCode="General">
                  <c:v>3.07</c:v>
                </c:pt>
                <c:pt idx="152" formatCode="General">
                  <c:v>3.08</c:v>
                </c:pt>
                <c:pt idx="153" formatCode="General">
                  <c:v>3.07</c:v>
                </c:pt>
                <c:pt idx="154" formatCode="General">
                  <c:v>3.07</c:v>
                </c:pt>
                <c:pt idx="155" formatCode="General">
                  <c:v>3.06</c:v>
                </c:pt>
                <c:pt idx="156" formatCode="General">
                  <c:v>3.04</c:v>
                </c:pt>
                <c:pt idx="157" formatCode="General">
                  <c:v>3.04</c:v>
                </c:pt>
                <c:pt idx="158" formatCode="General">
                  <c:v>3.05</c:v>
                </c:pt>
                <c:pt idx="159" formatCode="General">
                  <c:v>3.1</c:v>
                </c:pt>
                <c:pt idx="160" formatCode="General">
                  <c:v>3.06</c:v>
                </c:pt>
                <c:pt idx="161" formatCode="General">
                  <c:v>3.12</c:v>
                </c:pt>
                <c:pt idx="162" formatCode="General">
                  <c:v>3.08</c:v>
                </c:pt>
                <c:pt idx="163" formatCode="General">
                  <c:v>3.07</c:v>
                </c:pt>
                <c:pt idx="164" formatCode="General">
                  <c:v>3.07</c:v>
                </c:pt>
                <c:pt idx="165" formatCode="General">
                  <c:v>3.06</c:v>
                </c:pt>
                <c:pt idx="166" formatCode="General">
                  <c:v>3.07</c:v>
                </c:pt>
                <c:pt idx="167" formatCode="General">
                  <c:v>3.09</c:v>
                </c:pt>
                <c:pt idx="168" formatCode="General">
                  <c:v>3.06</c:v>
                </c:pt>
                <c:pt idx="169" formatCode="General">
                  <c:v>3.1</c:v>
                </c:pt>
                <c:pt idx="170" formatCode="General">
                  <c:v>3.09</c:v>
                </c:pt>
                <c:pt idx="171" formatCode="General">
                  <c:v>3.1</c:v>
                </c:pt>
                <c:pt idx="172" formatCode="General">
                  <c:v>3.1</c:v>
                </c:pt>
                <c:pt idx="173" formatCode="General">
                  <c:v>3.05</c:v>
                </c:pt>
                <c:pt idx="174" formatCode="General">
                  <c:v>3.05</c:v>
                </c:pt>
                <c:pt idx="175" formatCode="General">
                  <c:v>3.08</c:v>
                </c:pt>
                <c:pt idx="176" formatCode="General">
                  <c:v>3.05</c:v>
                </c:pt>
                <c:pt idx="177" formatCode="General">
                  <c:v>3.05</c:v>
                </c:pt>
                <c:pt idx="178" formatCode="General">
                  <c:v>3.06</c:v>
                </c:pt>
                <c:pt idx="179" formatCode="General">
                  <c:v>3.09</c:v>
                </c:pt>
                <c:pt idx="180" formatCode="General">
                  <c:v>3.15</c:v>
                </c:pt>
                <c:pt idx="181" formatCode="General">
                  <c:v>3.14</c:v>
                </c:pt>
                <c:pt idx="182" formatCode="General">
                  <c:v>3.11</c:v>
                </c:pt>
                <c:pt idx="183" formatCode="General">
                  <c:v>3.07</c:v>
                </c:pt>
                <c:pt idx="184" formatCode="General">
                  <c:v>3.07</c:v>
                </c:pt>
                <c:pt idx="185" formatCode="General">
                  <c:v>3.08</c:v>
                </c:pt>
                <c:pt idx="186" formatCode="General">
                  <c:v>3.06</c:v>
                </c:pt>
                <c:pt idx="187" formatCode="General">
                  <c:v>3.06</c:v>
                </c:pt>
                <c:pt idx="188" formatCode="General">
                  <c:v>3.06</c:v>
                </c:pt>
                <c:pt idx="189" formatCode="General">
                  <c:v>3.06</c:v>
                </c:pt>
                <c:pt idx="190" formatCode="General">
                  <c:v>3.06</c:v>
                </c:pt>
                <c:pt idx="191" formatCode="General">
                  <c:v>3.06</c:v>
                </c:pt>
                <c:pt idx="192" formatCode="General">
                  <c:v>3.06</c:v>
                </c:pt>
                <c:pt idx="193" formatCode="General">
                  <c:v>3.05</c:v>
                </c:pt>
                <c:pt idx="194" formatCode="General">
                  <c:v>3.05</c:v>
                </c:pt>
                <c:pt idx="195">
                  <c:v>3</c:v>
                </c:pt>
                <c:pt idx="196">
                  <c:v>3.01</c:v>
                </c:pt>
                <c:pt idx="197">
                  <c:v>3</c:v>
                </c:pt>
                <c:pt idx="198">
                  <c:v>3</c:v>
                </c:pt>
                <c:pt idx="199">
                  <c:v>3</c:v>
                </c:pt>
                <c:pt idx="200" formatCode="General">
                  <c:v>3.07</c:v>
                </c:pt>
                <c:pt idx="201" formatCode="General">
                  <c:v>3.03</c:v>
                </c:pt>
                <c:pt idx="202" formatCode="General">
                  <c:v>3.08</c:v>
                </c:pt>
                <c:pt idx="203" formatCode="General">
                  <c:v>3.04</c:v>
                </c:pt>
                <c:pt idx="204" formatCode="General">
                  <c:v>3.04</c:v>
                </c:pt>
                <c:pt idx="205" formatCode="General">
                  <c:v>3.03</c:v>
                </c:pt>
                <c:pt idx="206" formatCode="General">
                  <c:v>3.03</c:v>
                </c:pt>
                <c:pt idx="207" formatCode="General">
                  <c:v>3.02</c:v>
                </c:pt>
                <c:pt idx="208" formatCode="General">
                  <c:v>3.02</c:v>
                </c:pt>
                <c:pt idx="209" formatCode="General">
                  <c:v>3.02</c:v>
                </c:pt>
                <c:pt idx="210" formatCode="General">
                  <c:v>3.03</c:v>
                </c:pt>
                <c:pt idx="211" formatCode="General">
                  <c:v>3.04</c:v>
                </c:pt>
                <c:pt idx="212" formatCode="General">
                  <c:v>3.04</c:v>
                </c:pt>
                <c:pt idx="213" formatCode="General">
                  <c:v>3.04</c:v>
                </c:pt>
                <c:pt idx="214" formatCode="General">
                  <c:v>3.04</c:v>
                </c:pt>
                <c:pt idx="215" formatCode="General">
                  <c:v>3.03</c:v>
                </c:pt>
                <c:pt idx="216" formatCode="General">
                  <c:v>3.03</c:v>
                </c:pt>
                <c:pt idx="217" formatCode="General">
                  <c:v>3.03</c:v>
                </c:pt>
                <c:pt idx="218" formatCode="General">
                  <c:v>3.03</c:v>
                </c:pt>
                <c:pt idx="219" formatCode="General">
                  <c:v>3.04</c:v>
                </c:pt>
                <c:pt idx="220" formatCode="General">
                  <c:v>3.11</c:v>
                </c:pt>
                <c:pt idx="221" formatCode="General">
                  <c:v>3.05</c:v>
                </c:pt>
                <c:pt idx="222" formatCode="General">
                  <c:v>3.07</c:v>
                </c:pt>
                <c:pt idx="223" formatCode="General">
                  <c:v>3.07</c:v>
                </c:pt>
                <c:pt idx="224" formatCode="General">
                  <c:v>3.09</c:v>
                </c:pt>
                <c:pt idx="225" formatCode="General">
                  <c:v>3.09</c:v>
                </c:pt>
                <c:pt idx="226" formatCode="General">
                  <c:v>3.13</c:v>
                </c:pt>
                <c:pt idx="227" formatCode="General">
                  <c:v>3.13</c:v>
                </c:pt>
                <c:pt idx="228" formatCode="General">
                  <c:v>3.11</c:v>
                </c:pt>
                <c:pt idx="229" formatCode="General">
                  <c:v>3.06</c:v>
                </c:pt>
                <c:pt idx="230" formatCode="General">
                  <c:v>3.09</c:v>
                </c:pt>
                <c:pt idx="231" formatCode="General">
                  <c:v>3.11</c:v>
                </c:pt>
                <c:pt idx="232" formatCode="General">
                  <c:v>3.15</c:v>
                </c:pt>
                <c:pt idx="233" formatCode="General">
                  <c:v>3.14</c:v>
                </c:pt>
                <c:pt idx="234" formatCode="General">
                  <c:v>3.12</c:v>
                </c:pt>
                <c:pt idx="235" formatCode="General">
                  <c:v>3.11</c:v>
                </c:pt>
                <c:pt idx="236" formatCode="General">
                  <c:v>3.06</c:v>
                </c:pt>
                <c:pt idx="237" formatCode="General">
                  <c:v>3.05</c:v>
                </c:pt>
                <c:pt idx="238" formatCode="General">
                  <c:v>3.08</c:v>
                </c:pt>
                <c:pt idx="239" formatCode="General">
                  <c:v>3.11</c:v>
                </c:pt>
                <c:pt idx="240" formatCode="General">
                  <c:v>3.13</c:v>
                </c:pt>
                <c:pt idx="241" formatCode="General">
                  <c:v>3.16</c:v>
                </c:pt>
                <c:pt idx="242" formatCode="General">
                  <c:v>3.3</c:v>
                </c:pt>
                <c:pt idx="243" formatCode="General">
                  <c:v>3.15</c:v>
                </c:pt>
                <c:pt idx="244" formatCode="General">
                  <c:v>3.09</c:v>
                </c:pt>
                <c:pt idx="245" formatCode="General">
                  <c:v>3.14</c:v>
                </c:pt>
                <c:pt idx="246" formatCode="General">
                  <c:v>3.22</c:v>
                </c:pt>
                <c:pt idx="247" formatCode="General">
                  <c:v>3.18</c:v>
                </c:pt>
                <c:pt idx="248" formatCode="General">
                  <c:v>3.18</c:v>
                </c:pt>
                <c:pt idx="249" formatCode="General">
                  <c:v>3.1100000000000003</c:v>
                </c:pt>
                <c:pt idx="250" formatCode="General">
                  <c:v>3.085</c:v>
                </c:pt>
                <c:pt idx="251" formatCode="General">
                  <c:v>3.1</c:v>
                </c:pt>
                <c:pt idx="252" formatCode="General">
                  <c:v>3.125</c:v>
                </c:pt>
                <c:pt idx="253" formatCode="General">
                  <c:v>3.07</c:v>
                </c:pt>
                <c:pt idx="254" formatCode="General">
                  <c:v>3.09</c:v>
                </c:pt>
                <c:pt idx="255" formatCode="General">
                  <c:v>3.125</c:v>
                </c:pt>
                <c:pt idx="256" formatCode="General">
                  <c:v>3.12</c:v>
                </c:pt>
                <c:pt idx="257" formatCode="General">
                  <c:v>3.12</c:v>
                </c:pt>
                <c:pt idx="258" formatCode="General">
                  <c:v>3.14</c:v>
                </c:pt>
                <c:pt idx="259" formatCode="General">
                  <c:v>3.07</c:v>
                </c:pt>
                <c:pt idx="260" formatCode="General">
                  <c:v>3.08</c:v>
                </c:pt>
                <c:pt idx="261" formatCode="General">
                  <c:v>3.09</c:v>
                </c:pt>
                <c:pt idx="262" formatCode="General">
                  <c:v>3.11</c:v>
                </c:pt>
                <c:pt idx="263" formatCode="General">
                  <c:v>3.1</c:v>
                </c:pt>
                <c:pt idx="264" formatCode="General">
                  <c:v>3.14</c:v>
                </c:pt>
                <c:pt idx="265" formatCode="General">
                  <c:v>3.14</c:v>
                </c:pt>
                <c:pt idx="266" formatCode="General">
                  <c:v>3.1</c:v>
                </c:pt>
                <c:pt idx="267" formatCode="General">
                  <c:v>3.08</c:v>
                </c:pt>
                <c:pt idx="268" formatCode="General">
                  <c:v>3.07</c:v>
                </c:pt>
                <c:pt idx="269" formatCode="General">
                  <c:v>3.1</c:v>
                </c:pt>
                <c:pt idx="270" formatCode="General">
                  <c:v>3.13</c:v>
                </c:pt>
                <c:pt idx="271" formatCode="General">
                  <c:v>3.14</c:v>
                </c:pt>
                <c:pt idx="272" formatCode="General">
                  <c:v>3.15</c:v>
                </c:pt>
                <c:pt idx="273" formatCode="General">
                  <c:v>3.26</c:v>
                </c:pt>
                <c:pt idx="274" formatCode="General">
                  <c:v>3.12</c:v>
                </c:pt>
                <c:pt idx="275" formatCode="General">
                  <c:v>3.06</c:v>
                </c:pt>
                <c:pt idx="276" formatCode="General">
                  <c:v>3.06</c:v>
                </c:pt>
                <c:pt idx="277" formatCode="General">
                  <c:v>3.04</c:v>
                </c:pt>
                <c:pt idx="278" formatCode="General">
                  <c:v>3.03</c:v>
                </c:pt>
                <c:pt idx="279" formatCode="General">
                  <c:v>3.04</c:v>
                </c:pt>
                <c:pt idx="280" formatCode="General">
                  <c:v>3.04</c:v>
                </c:pt>
                <c:pt idx="281" formatCode="General">
                  <c:v>3.04</c:v>
                </c:pt>
                <c:pt idx="282" formatCode="General">
                  <c:v>3.08</c:v>
                </c:pt>
                <c:pt idx="283" formatCode="General">
                  <c:v>3.07</c:v>
                </c:pt>
                <c:pt idx="284" formatCode="General">
                  <c:v>3.07</c:v>
                </c:pt>
                <c:pt idx="285" formatCode="General">
                  <c:v>3.12</c:v>
                </c:pt>
                <c:pt idx="286" formatCode="General">
                  <c:v>3.19</c:v>
                </c:pt>
                <c:pt idx="287" formatCode="General">
                  <c:v>3.14</c:v>
                </c:pt>
                <c:pt idx="288" formatCode="General">
                  <c:v>3.21</c:v>
                </c:pt>
                <c:pt idx="289" formatCode="General">
                  <c:v>3.27</c:v>
                </c:pt>
                <c:pt idx="290" formatCode="General">
                  <c:v>3.12</c:v>
                </c:pt>
                <c:pt idx="291" formatCode="General">
                  <c:v>3.05</c:v>
                </c:pt>
                <c:pt idx="292" formatCode="General">
                  <c:v>3.07</c:v>
                </c:pt>
                <c:pt idx="293" formatCode="General">
                  <c:v>3.05</c:v>
                </c:pt>
                <c:pt idx="294" formatCode="General">
                  <c:v>3.08</c:v>
                </c:pt>
                <c:pt idx="295" formatCode="General">
                  <c:v>3.1</c:v>
                </c:pt>
                <c:pt idx="296" formatCode="General">
                  <c:v>3.1</c:v>
                </c:pt>
                <c:pt idx="297" formatCode="General">
                  <c:v>3.11</c:v>
                </c:pt>
                <c:pt idx="298" formatCode="General">
                  <c:v>3.09</c:v>
                </c:pt>
                <c:pt idx="299" formatCode="General">
                  <c:v>3.09</c:v>
                </c:pt>
                <c:pt idx="300" formatCode="General">
                  <c:v>3.08</c:v>
                </c:pt>
                <c:pt idx="301" formatCode="General">
                  <c:v>3.08</c:v>
                </c:pt>
                <c:pt idx="302" formatCode="General">
                  <c:v>3.08</c:v>
                </c:pt>
                <c:pt idx="303" formatCode="General">
                  <c:v>3.08</c:v>
                </c:pt>
                <c:pt idx="304" formatCode="General">
                  <c:v>3.09</c:v>
                </c:pt>
                <c:pt idx="305" formatCode="General">
                  <c:v>3.09</c:v>
                </c:pt>
                <c:pt idx="306" formatCode="General">
                  <c:v>3.08</c:v>
                </c:pt>
                <c:pt idx="307" formatCode="General">
                  <c:v>3.11</c:v>
                </c:pt>
                <c:pt idx="308" formatCode="General">
                  <c:v>3.07</c:v>
                </c:pt>
                <c:pt idx="309" formatCode="General">
                  <c:v>3.1</c:v>
                </c:pt>
                <c:pt idx="310" formatCode="General">
                  <c:v>3.1</c:v>
                </c:pt>
                <c:pt idx="311" formatCode="General">
                  <c:v>3.09</c:v>
                </c:pt>
                <c:pt idx="312" formatCode="General">
                  <c:v>3.09</c:v>
                </c:pt>
                <c:pt idx="313" formatCode="General">
                  <c:v>3.03</c:v>
                </c:pt>
                <c:pt idx="314" formatCode="General">
                  <c:v>3.04</c:v>
                </c:pt>
                <c:pt idx="315" formatCode="General">
                  <c:v>3.06</c:v>
                </c:pt>
                <c:pt idx="316" formatCode="General">
                  <c:v>3.09</c:v>
                </c:pt>
                <c:pt idx="317" formatCode="General">
                  <c:v>3.1</c:v>
                </c:pt>
                <c:pt idx="318" formatCode="General">
                  <c:v>3.08</c:v>
                </c:pt>
                <c:pt idx="319" formatCode="General">
                  <c:v>3.1</c:v>
                </c:pt>
                <c:pt idx="320" formatCode="General">
                  <c:v>3.09</c:v>
                </c:pt>
                <c:pt idx="321" formatCode="General">
                  <c:v>3.07</c:v>
                </c:pt>
                <c:pt idx="322" formatCode="General">
                  <c:v>3.1</c:v>
                </c:pt>
                <c:pt idx="323" formatCode="General">
                  <c:v>3.01</c:v>
                </c:pt>
                <c:pt idx="324" formatCode="General">
                  <c:v>2.95</c:v>
                </c:pt>
                <c:pt idx="325" formatCode="General">
                  <c:v>3.1</c:v>
                </c:pt>
                <c:pt idx="326" formatCode="General">
                  <c:v>3.02</c:v>
                </c:pt>
                <c:pt idx="327" formatCode="General">
                  <c:v>3.1</c:v>
                </c:pt>
                <c:pt idx="328" formatCode="General">
                  <c:v>3.11</c:v>
                </c:pt>
                <c:pt idx="329" formatCode="General">
                  <c:v>3.26</c:v>
                </c:pt>
                <c:pt idx="330" formatCode="General">
                  <c:v>3.05</c:v>
                </c:pt>
                <c:pt idx="331" formatCode="General">
                  <c:v>3.01</c:v>
                </c:pt>
                <c:pt idx="332" formatCode="General">
                  <c:v>3.1</c:v>
                </c:pt>
                <c:pt idx="333" formatCode="General">
                  <c:v>3.02</c:v>
                </c:pt>
                <c:pt idx="334" formatCode="General">
                  <c:v>3</c:v>
                </c:pt>
                <c:pt idx="335" formatCode="General">
                  <c:v>3.2</c:v>
                </c:pt>
                <c:pt idx="336" formatCode="General">
                  <c:v>3.12</c:v>
                </c:pt>
                <c:pt idx="337" formatCode="General">
                  <c:v>3</c:v>
                </c:pt>
                <c:pt idx="338" formatCode="General">
                  <c:v>2.9</c:v>
                </c:pt>
                <c:pt idx="339" formatCode="General">
                  <c:v>3.18</c:v>
                </c:pt>
                <c:pt idx="340" formatCode="General">
                  <c:v>2.9</c:v>
                </c:pt>
                <c:pt idx="341" formatCode="General">
                  <c:v>3.05</c:v>
                </c:pt>
                <c:pt idx="342" formatCode="General">
                  <c:v>3.03</c:v>
                </c:pt>
                <c:pt idx="343" formatCode="General">
                  <c:v>3.03</c:v>
                </c:pt>
                <c:pt idx="344" formatCode="General">
                  <c:v>2.9</c:v>
                </c:pt>
                <c:pt idx="345" formatCode="General">
                  <c:v>2.93</c:v>
                </c:pt>
                <c:pt idx="346" formatCode="General">
                  <c:v>3</c:v>
                </c:pt>
                <c:pt idx="347" formatCode="General">
                  <c:v>2.95</c:v>
                </c:pt>
                <c:pt idx="348" formatCode="General">
                  <c:v>3.05</c:v>
                </c:pt>
                <c:pt idx="349" formatCode="General">
                  <c:v>3.25</c:v>
                </c:pt>
                <c:pt idx="350" formatCode="General">
                  <c:v>3.03</c:v>
                </c:pt>
                <c:pt idx="351" formatCode="General">
                  <c:v>3.1</c:v>
                </c:pt>
                <c:pt idx="352" formatCode="General">
                  <c:v>3</c:v>
                </c:pt>
                <c:pt idx="353" formatCode="General">
                  <c:v>3.7</c:v>
                </c:pt>
                <c:pt idx="354" formatCode="General">
                  <c:v>3.15</c:v>
                </c:pt>
                <c:pt idx="355" formatCode="General">
                  <c:v>2.9</c:v>
                </c:pt>
                <c:pt idx="356" formatCode="General">
                  <c:v>3.15</c:v>
                </c:pt>
                <c:pt idx="357" formatCode="General">
                  <c:v>3.05</c:v>
                </c:pt>
                <c:pt idx="358" formatCode="General">
                  <c:v>3</c:v>
                </c:pt>
                <c:pt idx="359" formatCode="General">
                  <c:v>3.1</c:v>
                </c:pt>
                <c:pt idx="360" formatCode="General">
                  <c:v>3.45</c:v>
                </c:pt>
                <c:pt idx="361" formatCode="General">
                  <c:v>3.1</c:v>
                </c:pt>
                <c:pt idx="362" formatCode="General">
                  <c:v>3.25</c:v>
                </c:pt>
                <c:pt idx="363" formatCode="General">
                  <c:v>3.2</c:v>
                </c:pt>
                <c:pt idx="364" formatCode="General">
                  <c:v>3.35</c:v>
                </c:pt>
                <c:pt idx="365" formatCode="General">
                  <c:v>3.43</c:v>
                </c:pt>
                <c:pt idx="366" formatCode="General">
                  <c:v>3.15</c:v>
                </c:pt>
                <c:pt idx="367" formatCode="General">
                  <c:v>3.32</c:v>
                </c:pt>
                <c:pt idx="368" formatCode="General">
                  <c:v>3.1</c:v>
                </c:pt>
                <c:pt idx="369" formatCode="General">
                  <c:v>3.25</c:v>
                </c:pt>
                <c:pt idx="370" formatCode="General">
                  <c:v>3</c:v>
                </c:pt>
                <c:pt idx="371" formatCode="General">
                  <c:v>3.3</c:v>
                </c:pt>
                <c:pt idx="372" formatCode="General">
                  <c:v>3.37</c:v>
                </c:pt>
                <c:pt idx="373" formatCode="General">
                  <c:v>3.33</c:v>
                </c:pt>
                <c:pt idx="374" formatCode="General">
                  <c:v>3.25</c:v>
                </c:pt>
                <c:pt idx="375" formatCode="General">
                  <c:v>3.2</c:v>
                </c:pt>
                <c:pt idx="376" formatCode="General">
                  <c:v>3.26</c:v>
                </c:pt>
                <c:pt idx="377" formatCode="General">
                  <c:v>3.24</c:v>
                </c:pt>
                <c:pt idx="378" formatCode="General">
                  <c:v>3.25</c:v>
                </c:pt>
                <c:pt idx="379" formatCode="General">
                  <c:v>3.18</c:v>
                </c:pt>
                <c:pt idx="380" formatCode="General">
                  <c:v>3.24</c:v>
                </c:pt>
                <c:pt idx="381" formatCode="General">
                  <c:v>3.21</c:v>
                </c:pt>
                <c:pt idx="382" formatCode="General">
                  <c:v>3.23</c:v>
                </c:pt>
                <c:pt idx="383" formatCode="General">
                  <c:v>3.37</c:v>
                </c:pt>
                <c:pt idx="384" formatCode="General">
                  <c:v>3.28</c:v>
                </c:pt>
                <c:pt idx="385" formatCode="General">
                  <c:v>3.26</c:v>
                </c:pt>
                <c:pt idx="386" formatCode="General">
                  <c:v>3.23</c:v>
                </c:pt>
                <c:pt idx="387" formatCode="General">
                  <c:v>3.24</c:v>
                </c:pt>
                <c:pt idx="388" formatCode="General">
                  <c:v>3.3</c:v>
                </c:pt>
                <c:pt idx="389" formatCode="General">
                  <c:v>3.25</c:v>
                </c:pt>
                <c:pt idx="390" formatCode="General">
                  <c:v>3.28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224000"/>
        <c:axId val="123327616"/>
      </c:lineChart>
      <c:dateAx>
        <c:axId val="122224000"/>
        <c:scaling>
          <c:orientation val="minMax"/>
          <c:max val="42485"/>
          <c:min val="41821"/>
        </c:scaling>
        <c:delete val="0"/>
        <c:axPos val="b"/>
        <c:numFmt formatCode="d\-mmm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 sz="900"/>
            </a:pPr>
            <a:endParaRPr lang="es-MX"/>
          </a:p>
        </c:txPr>
        <c:crossAx val="123327616"/>
        <c:crosses val="autoZero"/>
        <c:auto val="1"/>
        <c:lblOffset val="100"/>
        <c:baseTimeUnit val="days"/>
        <c:majorUnit val="14"/>
        <c:majorTimeUnit val="days"/>
      </c:dateAx>
      <c:valAx>
        <c:axId val="123327616"/>
        <c:scaling>
          <c:orientation val="minMax"/>
          <c:max val="6"/>
          <c:min val="2.8"/>
        </c:scaling>
        <c:delete val="0"/>
        <c:axPos val="l"/>
        <c:numFmt formatCode="0.00" sourceLinked="1"/>
        <c:majorTickMark val="none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122224000"/>
        <c:crosses val="autoZero"/>
        <c:crossBetween val="between"/>
      </c:valAx>
      <c:valAx>
        <c:axId val="123329152"/>
        <c:scaling>
          <c:orientation val="minMax"/>
        </c:scaling>
        <c:delete val="0"/>
        <c:axPos val="r"/>
        <c:numFmt formatCode="_-* #,##0_-;\-* #,##0_-;_-* &quot;-&quot;??_-;_-@_-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124654336"/>
        <c:crosses val="max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0.97640331651651269"/>
                <c:y val="0.41228301841492399"/>
              </c:manualLayout>
            </c:layout>
          </c:dispUnitsLbl>
        </c:dispUnits>
      </c:valAx>
      <c:dateAx>
        <c:axId val="124654336"/>
        <c:scaling>
          <c:orientation val="minMax"/>
        </c:scaling>
        <c:delete val="1"/>
        <c:axPos val="b"/>
        <c:numFmt formatCode="d\-mmm" sourceLinked="1"/>
        <c:majorTickMark val="out"/>
        <c:minorTickMark val="none"/>
        <c:tickLblPos val="nextTo"/>
        <c:crossAx val="123329152"/>
        <c:crosses val="autoZero"/>
        <c:auto val="1"/>
        <c:lblOffset val="100"/>
        <c:baseTimeUnit val="days"/>
      </c:dateAx>
    </c:plotArea>
    <c:legend>
      <c:legendPos val="r"/>
      <c:layout>
        <c:manualLayout>
          <c:xMode val="edge"/>
          <c:yMode val="edge"/>
          <c:x val="3.38555911358474E-2"/>
          <c:y val="0.94865330470054876"/>
          <c:w val="0.95694727351027986"/>
          <c:h val="5.1346732974167704E-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s-MX" sz="1400"/>
              <a:t>FANVIT: Activos bajo gestión estapas Inicial e Híbrida</a:t>
            </a:r>
          </a:p>
        </c:rich>
      </c:tx>
      <c:layout>
        <c:manualLayout>
          <c:xMode val="edge"/>
          <c:yMode val="edge"/>
          <c:x val="0.15571131451456399"/>
          <c:y val="8.952426820258609E-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196837604482167"/>
          <c:y val="0.14495686944127192"/>
          <c:w val="0.83400602496349785"/>
          <c:h val="0.64557402212012183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'RENDIMIENTO '!$H$2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00000">
                <a:alpha val="55000"/>
              </a:srgbClr>
            </a:solidFill>
          </c:spPr>
          <c:invertIfNegative val="0"/>
          <c:dLbls>
            <c:dLbl>
              <c:idx val="275"/>
              <c:layout>
                <c:manualLayout>
                  <c:x val="0.2969868728734375"/>
                  <c:y val="2.4216805990344811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dirty="0"/>
                      <a:t>Total
</a:t>
                    </a:r>
                    <a:r>
                      <a:rPr lang="en-US" dirty="0" smtClean="0"/>
                      <a:t>29- </a:t>
                    </a:r>
                    <a:r>
                      <a:rPr lang="en-US" dirty="0" err="1"/>
                      <a:t>ene</a:t>
                    </a:r>
                    <a:r>
                      <a:rPr lang="en-US" dirty="0"/>
                      <a:t>
50.36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'RENDIMIENTO '!$B$3:$B$394</c:f>
              <c:numCache>
                <c:formatCode>d\-mmm</c:formatCode>
                <c:ptCount val="392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42301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</c:numCache>
            </c:numRef>
          </c:cat>
          <c:val>
            <c:numRef>
              <c:f>'RENDIMIENTO '!$H$3:$H$394</c:f>
              <c:numCache>
                <c:formatCode>_("$"* #,##0.00_);_("$"* \(#,##0.00\);_("$"* "-"??_);_(@_)</c:formatCode>
                <c:ptCount val="392"/>
                <c:pt idx="0">
                  <c:v>10000000</c:v>
                </c:pt>
                <c:pt idx="1">
                  <c:v>10000000</c:v>
                </c:pt>
                <c:pt idx="2">
                  <c:v>60000000</c:v>
                </c:pt>
                <c:pt idx="3">
                  <c:v>60000000</c:v>
                </c:pt>
                <c:pt idx="4">
                  <c:v>60000000</c:v>
                </c:pt>
                <c:pt idx="5">
                  <c:v>60000000</c:v>
                </c:pt>
                <c:pt idx="6">
                  <c:v>60000000</c:v>
                </c:pt>
                <c:pt idx="7">
                  <c:v>60000000</c:v>
                </c:pt>
                <c:pt idx="8">
                  <c:v>60000000</c:v>
                </c:pt>
                <c:pt idx="9">
                  <c:v>2060000000</c:v>
                </c:pt>
                <c:pt idx="10">
                  <c:v>2060000000</c:v>
                </c:pt>
                <c:pt idx="11">
                  <c:v>2060000000</c:v>
                </c:pt>
                <c:pt idx="12">
                  <c:v>2060000000</c:v>
                </c:pt>
                <c:pt idx="13">
                  <c:v>2060000000</c:v>
                </c:pt>
                <c:pt idx="14">
                  <c:v>4060000000</c:v>
                </c:pt>
                <c:pt idx="15">
                  <c:v>4060000000</c:v>
                </c:pt>
                <c:pt idx="16">
                  <c:v>4060000000</c:v>
                </c:pt>
                <c:pt idx="17">
                  <c:v>4060000000</c:v>
                </c:pt>
                <c:pt idx="18">
                  <c:v>4060000000</c:v>
                </c:pt>
                <c:pt idx="19">
                  <c:v>6060000000</c:v>
                </c:pt>
                <c:pt idx="20">
                  <c:v>6060000000</c:v>
                </c:pt>
                <c:pt idx="21">
                  <c:v>6060000000</c:v>
                </c:pt>
                <c:pt idx="22">
                  <c:v>6060000000</c:v>
                </c:pt>
                <c:pt idx="23">
                  <c:v>6060000000</c:v>
                </c:pt>
                <c:pt idx="24">
                  <c:v>8060000000</c:v>
                </c:pt>
                <c:pt idx="25">
                  <c:v>8060000000</c:v>
                </c:pt>
                <c:pt idx="26">
                  <c:v>8060000000</c:v>
                </c:pt>
                <c:pt idx="27">
                  <c:v>8060000000</c:v>
                </c:pt>
                <c:pt idx="28">
                  <c:v>8060000000</c:v>
                </c:pt>
                <c:pt idx="29">
                  <c:v>10060000000</c:v>
                </c:pt>
                <c:pt idx="30">
                  <c:v>10060000000</c:v>
                </c:pt>
                <c:pt idx="31">
                  <c:v>10060000000</c:v>
                </c:pt>
                <c:pt idx="32">
                  <c:v>10060000000</c:v>
                </c:pt>
                <c:pt idx="33">
                  <c:v>10060000000</c:v>
                </c:pt>
                <c:pt idx="34">
                  <c:v>12060000000</c:v>
                </c:pt>
                <c:pt idx="35">
                  <c:v>12060000000</c:v>
                </c:pt>
                <c:pt idx="36">
                  <c:v>12060000000</c:v>
                </c:pt>
                <c:pt idx="37">
                  <c:v>12060000000</c:v>
                </c:pt>
                <c:pt idx="38">
                  <c:v>12060000000</c:v>
                </c:pt>
                <c:pt idx="39">
                  <c:v>14060000000</c:v>
                </c:pt>
                <c:pt idx="40">
                  <c:v>14060000000</c:v>
                </c:pt>
                <c:pt idx="41">
                  <c:v>14060000000</c:v>
                </c:pt>
                <c:pt idx="42">
                  <c:v>14060000000</c:v>
                </c:pt>
                <c:pt idx="43">
                  <c:v>14060000000</c:v>
                </c:pt>
                <c:pt idx="44">
                  <c:v>15060000000</c:v>
                </c:pt>
                <c:pt idx="45">
                  <c:v>15060000000</c:v>
                </c:pt>
                <c:pt idx="46">
                  <c:v>15060000000</c:v>
                </c:pt>
                <c:pt idx="47">
                  <c:v>18360000000</c:v>
                </c:pt>
                <c:pt idx="48">
                  <c:v>18360000000</c:v>
                </c:pt>
                <c:pt idx="49">
                  <c:v>18360000000</c:v>
                </c:pt>
                <c:pt idx="50">
                  <c:v>21360000000</c:v>
                </c:pt>
                <c:pt idx="51">
                  <c:v>21360000000</c:v>
                </c:pt>
                <c:pt idx="52">
                  <c:v>21360000000</c:v>
                </c:pt>
                <c:pt idx="53">
                  <c:v>21360000000</c:v>
                </c:pt>
                <c:pt idx="54">
                  <c:v>21360000000</c:v>
                </c:pt>
                <c:pt idx="55">
                  <c:v>24360000000</c:v>
                </c:pt>
                <c:pt idx="56">
                  <c:v>24360000000</c:v>
                </c:pt>
                <c:pt idx="57">
                  <c:v>24360000000</c:v>
                </c:pt>
                <c:pt idx="58">
                  <c:v>24360000000</c:v>
                </c:pt>
                <c:pt idx="59">
                  <c:v>24360000000</c:v>
                </c:pt>
                <c:pt idx="60">
                  <c:v>27360000000</c:v>
                </c:pt>
                <c:pt idx="61">
                  <c:v>27360000000</c:v>
                </c:pt>
                <c:pt idx="62">
                  <c:v>27360000000</c:v>
                </c:pt>
                <c:pt idx="63">
                  <c:v>27360000000</c:v>
                </c:pt>
                <c:pt idx="64">
                  <c:v>27360000000</c:v>
                </c:pt>
                <c:pt idx="65">
                  <c:v>30360000000</c:v>
                </c:pt>
                <c:pt idx="66">
                  <c:v>30360000000</c:v>
                </c:pt>
                <c:pt idx="67">
                  <c:v>30360000000</c:v>
                </c:pt>
                <c:pt idx="68">
                  <c:v>30360000000</c:v>
                </c:pt>
                <c:pt idx="69">
                  <c:v>30360000000</c:v>
                </c:pt>
                <c:pt idx="70">
                  <c:v>30360000000</c:v>
                </c:pt>
                <c:pt idx="71">
                  <c:v>30360000000</c:v>
                </c:pt>
                <c:pt idx="72">
                  <c:v>30360000000</c:v>
                </c:pt>
                <c:pt idx="73">
                  <c:v>30360000000</c:v>
                </c:pt>
                <c:pt idx="74">
                  <c:v>30360000000</c:v>
                </c:pt>
                <c:pt idx="75">
                  <c:v>30360000000</c:v>
                </c:pt>
                <c:pt idx="76">
                  <c:v>30360000000</c:v>
                </c:pt>
                <c:pt idx="77">
                  <c:v>30360000000</c:v>
                </c:pt>
                <c:pt idx="78">
                  <c:v>30360000000</c:v>
                </c:pt>
                <c:pt idx="79">
                  <c:v>30360000000</c:v>
                </c:pt>
                <c:pt idx="80">
                  <c:v>30360000000</c:v>
                </c:pt>
                <c:pt idx="81">
                  <c:v>30360000000</c:v>
                </c:pt>
                <c:pt idx="82">
                  <c:v>30360000000</c:v>
                </c:pt>
                <c:pt idx="83">
                  <c:v>30360000000</c:v>
                </c:pt>
                <c:pt idx="84">
                  <c:v>30360000000</c:v>
                </c:pt>
                <c:pt idx="85">
                  <c:v>30360000000</c:v>
                </c:pt>
                <c:pt idx="86">
                  <c:v>30360000000</c:v>
                </c:pt>
                <c:pt idx="87">
                  <c:v>30360000000</c:v>
                </c:pt>
                <c:pt idx="88">
                  <c:v>30360000000</c:v>
                </c:pt>
                <c:pt idx="89">
                  <c:v>30360000000</c:v>
                </c:pt>
                <c:pt idx="90">
                  <c:v>30360000000</c:v>
                </c:pt>
                <c:pt idx="91">
                  <c:v>30360000000</c:v>
                </c:pt>
                <c:pt idx="92">
                  <c:v>30360000000</c:v>
                </c:pt>
                <c:pt idx="93">
                  <c:v>30360000000</c:v>
                </c:pt>
                <c:pt idx="94">
                  <c:v>30360000000</c:v>
                </c:pt>
                <c:pt idx="95">
                  <c:v>30360000000</c:v>
                </c:pt>
                <c:pt idx="96">
                  <c:v>30360000000</c:v>
                </c:pt>
                <c:pt idx="97">
                  <c:v>30360000000</c:v>
                </c:pt>
                <c:pt idx="98">
                  <c:v>30360000000</c:v>
                </c:pt>
                <c:pt idx="99">
                  <c:v>30360000000</c:v>
                </c:pt>
                <c:pt idx="100">
                  <c:v>30360000000</c:v>
                </c:pt>
                <c:pt idx="101">
                  <c:v>30360000000</c:v>
                </c:pt>
                <c:pt idx="102">
                  <c:v>30360000000</c:v>
                </c:pt>
                <c:pt idx="103">
                  <c:v>30360000000</c:v>
                </c:pt>
                <c:pt idx="104">
                  <c:v>30360000000</c:v>
                </c:pt>
                <c:pt idx="105">
                  <c:v>30360000000</c:v>
                </c:pt>
                <c:pt idx="106">
                  <c:v>30360000000</c:v>
                </c:pt>
                <c:pt idx="107">
                  <c:v>30360000000</c:v>
                </c:pt>
                <c:pt idx="108">
                  <c:v>30360000000</c:v>
                </c:pt>
                <c:pt idx="109">
                  <c:v>35360000000</c:v>
                </c:pt>
                <c:pt idx="110">
                  <c:v>35360000000</c:v>
                </c:pt>
                <c:pt idx="111">
                  <c:v>35360000000</c:v>
                </c:pt>
                <c:pt idx="112">
                  <c:v>35360000000</c:v>
                </c:pt>
                <c:pt idx="113">
                  <c:v>40360000000</c:v>
                </c:pt>
                <c:pt idx="114">
                  <c:v>40360000000</c:v>
                </c:pt>
                <c:pt idx="115">
                  <c:v>40360000000</c:v>
                </c:pt>
                <c:pt idx="116">
                  <c:v>40360000000</c:v>
                </c:pt>
                <c:pt idx="117">
                  <c:v>40360000000</c:v>
                </c:pt>
                <c:pt idx="118">
                  <c:v>40360000000</c:v>
                </c:pt>
                <c:pt idx="119">
                  <c:v>40360000000</c:v>
                </c:pt>
                <c:pt idx="120">
                  <c:v>40360000000</c:v>
                </c:pt>
                <c:pt idx="121">
                  <c:v>40360000000</c:v>
                </c:pt>
                <c:pt idx="122">
                  <c:v>40360000000</c:v>
                </c:pt>
                <c:pt idx="123">
                  <c:v>40360000000</c:v>
                </c:pt>
                <c:pt idx="124">
                  <c:v>40360000000</c:v>
                </c:pt>
                <c:pt idx="125">
                  <c:v>40360000000</c:v>
                </c:pt>
                <c:pt idx="126">
                  <c:v>40360000000</c:v>
                </c:pt>
                <c:pt idx="127">
                  <c:v>40360000000</c:v>
                </c:pt>
                <c:pt idx="128">
                  <c:v>40360000000</c:v>
                </c:pt>
                <c:pt idx="129">
                  <c:v>40360000000</c:v>
                </c:pt>
                <c:pt idx="130">
                  <c:v>40360000000</c:v>
                </c:pt>
                <c:pt idx="131">
                  <c:v>40360000000</c:v>
                </c:pt>
                <c:pt idx="132">
                  <c:v>40360000000</c:v>
                </c:pt>
                <c:pt idx="133">
                  <c:v>40360000000</c:v>
                </c:pt>
                <c:pt idx="134">
                  <c:v>40360000000</c:v>
                </c:pt>
                <c:pt idx="135">
                  <c:v>40360000000</c:v>
                </c:pt>
                <c:pt idx="136">
                  <c:v>40360000000</c:v>
                </c:pt>
                <c:pt idx="137">
                  <c:v>40360000000</c:v>
                </c:pt>
                <c:pt idx="138">
                  <c:v>40360000000</c:v>
                </c:pt>
                <c:pt idx="139">
                  <c:v>40360000000</c:v>
                </c:pt>
                <c:pt idx="140">
                  <c:v>40360000000</c:v>
                </c:pt>
                <c:pt idx="141">
                  <c:v>40360000000</c:v>
                </c:pt>
                <c:pt idx="142">
                  <c:v>40360000000</c:v>
                </c:pt>
                <c:pt idx="143">
                  <c:v>40360000000</c:v>
                </c:pt>
                <c:pt idx="144">
                  <c:v>40360000000</c:v>
                </c:pt>
                <c:pt idx="145">
                  <c:v>40360000000</c:v>
                </c:pt>
                <c:pt idx="146">
                  <c:v>40360000000</c:v>
                </c:pt>
                <c:pt idx="147">
                  <c:v>40360000000</c:v>
                </c:pt>
                <c:pt idx="148">
                  <c:v>40360000000</c:v>
                </c:pt>
                <c:pt idx="149">
                  <c:v>40360000000</c:v>
                </c:pt>
                <c:pt idx="150">
                  <c:v>40360000000</c:v>
                </c:pt>
                <c:pt idx="151">
                  <c:v>40360000000</c:v>
                </c:pt>
                <c:pt idx="152">
                  <c:v>40360000000</c:v>
                </c:pt>
                <c:pt idx="153">
                  <c:v>40360000000</c:v>
                </c:pt>
                <c:pt idx="154">
                  <c:v>40360000000</c:v>
                </c:pt>
                <c:pt idx="155">
                  <c:v>40360000000</c:v>
                </c:pt>
                <c:pt idx="156">
                  <c:v>40360000000</c:v>
                </c:pt>
                <c:pt idx="157">
                  <c:v>40360000000</c:v>
                </c:pt>
                <c:pt idx="158">
                  <c:v>40360000000</c:v>
                </c:pt>
                <c:pt idx="159">
                  <c:v>40360000000</c:v>
                </c:pt>
                <c:pt idx="160">
                  <c:v>40360000000</c:v>
                </c:pt>
                <c:pt idx="161">
                  <c:v>40360000000</c:v>
                </c:pt>
                <c:pt idx="162">
                  <c:v>40360000000</c:v>
                </c:pt>
                <c:pt idx="163">
                  <c:v>40360000000</c:v>
                </c:pt>
                <c:pt idx="164">
                  <c:v>40360000000</c:v>
                </c:pt>
                <c:pt idx="165">
                  <c:v>40360000000</c:v>
                </c:pt>
                <c:pt idx="166">
                  <c:v>40360000000</c:v>
                </c:pt>
                <c:pt idx="167">
                  <c:v>40360000000</c:v>
                </c:pt>
                <c:pt idx="168">
                  <c:v>40360000000</c:v>
                </c:pt>
                <c:pt idx="169">
                  <c:v>40360000000</c:v>
                </c:pt>
                <c:pt idx="170">
                  <c:v>40360000000</c:v>
                </c:pt>
                <c:pt idx="171">
                  <c:v>40360000000</c:v>
                </c:pt>
                <c:pt idx="172">
                  <c:v>40360000000</c:v>
                </c:pt>
                <c:pt idx="173">
                  <c:v>40360000000</c:v>
                </c:pt>
                <c:pt idx="174">
                  <c:v>40360000000</c:v>
                </c:pt>
                <c:pt idx="175">
                  <c:v>40360000000</c:v>
                </c:pt>
                <c:pt idx="176">
                  <c:v>40360000000</c:v>
                </c:pt>
                <c:pt idx="177">
                  <c:v>40360000000</c:v>
                </c:pt>
                <c:pt idx="178">
                  <c:v>45360000000</c:v>
                </c:pt>
                <c:pt idx="179">
                  <c:v>45360000000</c:v>
                </c:pt>
                <c:pt idx="180">
                  <c:v>45360000000</c:v>
                </c:pt>
                <c:pt idx="181">
                  <c:v>45360000000</c:v>
                </c:pt>
                <c:pt idx="182">
                  <c:v>45360000000</c:v>
                </c:pt>
                <c:pt idx="183">
                  <c:v>45360000000</c:v>
                </c:pt>
                <c:pt idx="184">
                  <c:v>45360000000</c:v>
                </c:pt>
                <c:pt idx="185">
                  <c:v>45360000000</c:v>
                </c:pt>
                <c:pt idx="186">
                  <c:v>45360000000</c:v>
                </c:pt>
                <c:pt idx="187">
                  <c:v>45360000000</c:v>
                </c:pt>
                <c:pt idx="188">
                  <c:v>45360000000</c:v>
                </c:pt>
                <c:pt idx="189">
                  <c:v>45360000000</c:v>
                </c:pt>
                <c:pt idx="190">
                  <c:v>45360000000</c:v>
                </c:pt>
                <c:pt idx="191">
                  <c:v>45360000000</c:v>
                </c:pt>
                <c:pt idx="192">
                  <c:v>45360000000</c:v>
                </c:pt>
                <c:pt idx="193">
                  <c:v>45360000000</c:v>
                </c:pt>
                <c:pt idx="194">
                  <c:v>45360000000</c:v>
                </c:pt>
                <c:pt idx="195">
                  <c:v>45360000000</c:v>
                </c:pt>
                <c:pt idx="196">
                  <c:v>45360000000</c:v>
                </c:pt>
                <c:pt idx="197">
                  <c:v>45360000000</c:v>
                </c:pt>
                <c:pt idx="198">
                  <c:v>45360000000</c:v>
                </c:pt>
                <c:pt idx="199">
                  <c:v>45360000000</c:v>
                </c:pt>
                <c:pt idx="200">
                  <c:v>45360000000</c:v>
                </c:pt>
                <c:pt idx="201">
                  <c:v>45360000000</c:v>
                </c:pt>
                <c:pt idx="202">
                  <c:v>45360000000</c:v>
                </c:pt>
                <c:pt idx="203">
                  <c:v>45360000000</c:v>
                </c:pt>
                <c:pt idx="204">
                  <c:v>45360000000</c:v>
                </c:pt>
                <c:pt idx="205">
                  <c:v>45360000000</c:v>
                </c:pt>
                <c:pt idx="206">
                  <c:v>45360000000</c:v>
                </c:pt>
                <c:pt idx="207">
                  <c:v>45360000000</c:v>
                </c:pt>
                <c:pt idx="208">
                  <c:v>45360000000</c:v>
                </c:pt>
                <c:pt idx="209">
                  <c:v>45360000000</c:v>
                </c:pt>
                <c:pt idx="210">
                  <c:v>45360000000</c:v>
                </c:pt>
                <c:pt idx="211">
                  <c:v>45360000000</c:v>
                </c:pt>
                <c:pt idx="212">
                  <c:v>45360000000</c:v>
                </c:pt>
                <c:pt idx="213">
                  <c:v>45360000000</c:v>
                </c:pt>
                <c:pt idx="214">
                  <c:v>45360000000</c:v>
                </c:pt>
                <c:pt idx="215">
                  <c:v>45360000000</c:v>
                </c:pt>
                <c:pt idx="216">
                  <c:v>45360000000</c:v>
                </c:pt>
                <c:pt idx="217">
                  <c:v>45360000000</c:v>
                </c:pt>
                <c:pt idx="218">
                  <c:v>45360000000</c:v>
                </c:pt>
                <c:pt idx="219">
                  <c:v>45360000000</c:v>
                </c:pt>
                <c:pt idx="220">
                  <c:v>45360000000</c:v>
                </c:pt>
                <c:pt idx="221">
                  <c:v>45360000000</c:v>
                </c:pt>
                <c:pt idx="222">
                  <c:v>45359999999.999992</c:v>
                </c:pt>
                <c:pt idx="223">
                  <c:v>45359999999.999992</c:v>
                </c:pt>
                <c:pt idx="224">
                  <c:v>45359999999.999992</c:v>
                </c:pt>
                <c:pt idx="225">
                  <c:v>45359999999.999992</c:v>
                </c:pt>
                <c:pt idx="226">
                  <c:v>45359999999.999992</c:v>
                </c:pt>
                <c:pt idx="227">
                  <c:v>45359999999.999992</c:v>
                </c:pt>
                <c:pt idx="228">
                  <c:v>45359999999.999992</c:v>
                </c:pt>
                <c:pt idx="229">
                  <c:v>45359999999.999992</c:v>
                </c:pt>
                <c:pt idx="230">
                  <c:v>45359999999.999992</c:v>
                </c:pt>
                <c:pt idx="231">
                  <c:v>45359999999.999992</c:v>
                </c:pt>
                <c:pt idx="232">
                  <c:v>45360000000</c:v>
                </c:pt>
                <c:pt idx="233">
                  <c:v>45360000000</c:v>
                </c:pt>
                <c:pt idx="234">
                  <c:v>45360000000</c:v>
                </c:pt>
                <c:pt idx="235">
                  <c:v>45360000000</c:v>
                </c:pt>
                <c:pt idx="236">
                  <c:v>45360000000</c:v>
                </c:pt>
                <c:pt idx="237">
                  <c:v>45360000000</c:v>
                </c:pt>
                <c:pt idx="238">
                  <c:v>45360000000</c:v>
                </c:pt>
                <c:pt idx="239">
                  <c:v>45360000000</c:v>
                </c:pt>
                <c:pt idx="240">
                  <c:v>45360000000</c:v>
                </c:pt>
                <c:pt idx="241">
                  <c:v>45360000000</c:v>
                </c:pt>
                <c:pt idx="242">
                  <c:v>45359999999.999992</c:v>
                </c:pt>
                <c:pt idx="243">
                  <c:v>45359999999.999992</c:v>
                </c:pt>
                <c:pt idx="244">
                  <c:v>45359999999.999992</c:v>
                </c:pt>
                <c:pt idx="245">
                  <c:v>45359999999.999992</c:v>
                </c:pt>
                <c:pt idx="246">
                  <c:v>45359999999.999992</c:v>
                </c:pt>
                <c:pt idx="247">
                  <c:v>45360000000</c:v>
                </c:pt>
                <c:pt idx="248">
                  <c:v>45360000000</c:v>
                </c:pt>
                <c:pt idx="249">
                  <c:v>45360000000</c:v>
                </c:pt>
                <c:pt idx="250">
                  <c:v>45360000000</c:v>
                </c:pt>
                <c:pt idx="251">
                  <c:v>45360000000</c:v>
                </c:pt>
                <c:pt idx="252">
                  <c:v>45360000000</c:v>
                </c:pt>
                <c:pt idx="253">
                  <c:v>45360000000</c:v>
                </c:pt>
                <c:pt idx="254">
                  <c:v>45360000000</c:v>
                </c:pt>
                <c:pt idx="255">
                  <c:v>45360000000</c:v>
                </c:pt>
                <c:pt idx="256">
                  <c:v>45360000000</c:v>
                </c:pt>
                <c:pt idx="257">
                  <c:v>45360000000</c:v>
                </c:pt>
                <c:pt idx="258">
                  <c:v>45360000000</c:v>
                </c:pt>
                <c:pt idx="259">
                  <c:v>45360000000</c:v>
                </c:pt>
                <c:pt idx="260">
                  <c:v>45360000000</c:v>
                </c:pt>
                <c:pt idx="261">
                  <c:v>45360000000</c:v>
                </c:pt>
                <c:pt idx="262">
                  <c:v>45360000000</c:v>
                </c:pt>
                <c:pt idx="263">
                  <c:v>45360000000</c:v>
                </c:pt>
                <c:pt idx="264">
                  <c:v>45360000000</c:v>
                </c:pt>
                <c:pt idx="265">
                  <c:v>45360000000</c:v>
                </c:pt>
                <c:pt idx="266">
                  <c:v>45360000000</c:v>
                </c:pt>
                <c:pt idx="267">
                  <c:v>45360000000</c:v>
                </c:pt>
                <c:pt idx="268">
                  <c:v>45360000000</c:v>
                </c:pt>
                <c:pt idx="269">
                  <c:v>45360000000</c:v>
                </c:pt>
                <c:pt idx="270">
                  <c:v>45360000000</c:v>
                </c:pt>
                <c:pt idx="271">
                  <c:v>45360000000</c:v>
                </c:pt>
                <c:pt idx="272">
                  <c:v>45360000000</c:v>
                </c:pt>
                <c:pt idx="273">
                  <c:v>45360000000</c:v>
                </c:pt>
                <c:pt idx="274">
                  <c:v>45360000000</c:v>
                </c:pt>
                <c:pt idx="275">
                  <c:v>45360000000</c:v>
                </c:pt>
                <c:pt idx="276">
                  <c:v>45360000000</c:v>
                </c:pt>
                <c:pt idx="277">
                  <c:v>45360000000</c:v>
                </c:pt>
                <c:pt idx="278">
                  <c:v>45360000000</c:v>
                </c:pt>
                <c:pt idx="279">
                  <c:v>45360000000</c:v>
                </c:pt>
                <c:pt idx="280">
                  <c:v>45360000000</c:v>
                </c:pt>
                <c:pt idx="281">
                  <c:v>45360000000</c:v>
                </c:pt>
                <c:pt idx="282">
                  <c:v>45360000000</c:v>
                </c:pt>
                <c:pt idx="283">
                  <c:v>45360000000</c:v>
                </c:pt>
                <c:pt idx="284">
                  <c:v>45360000000</c:v>
                </c:pt>
                <c:pt idx="285">
                  <c:v>45360000000</c:v>
                </c:pt>
                <c:pt idx="286">
                  <c:v>45360000000</c:v>
                </c:pt>
                <c:pt idx="287">
                  <c:v>45360000000</c:v>
                </c:pt>
                <c:pt idx="288">
                  <c:v>45360000000</c:v>
                </c:pt>
                <c:pt idx="289">
                  <c:v>47360000000</c:v>
                </c:pt>
                <c:pt idx="290">
                  <c:v>50360000000</c:v>
                </c:pt>
                <c:pt idx="291">
                  <c:v>50360000000</c:v>
                </c:pt>
                <c:pt idx="292">
                  <c:v>50360000000</c:v>
                </c:pt>
                <c:pt idx="293">
                  <c:v>50360000000</c:v>
                </c:pt>
                <c:pt idx="294">
                  <c:v>50360000000</c:v>
                </c:pt>
                <c:pt idx="295">
                  <c:v>50360000000</c:v>
                </c:pt>
                <c:pt idx="296">
                  <c:v>50360000000</c:v>
                </c:pt>
                <c:pt idx="297">
                  <c:v>50360000000</c:v>
                </c:pt>
                <c:pt idx="298">
                  <c:v>50360000000</c:v>
                </c:pt>
                <c:pt idx="299">
                  <c:v>50360000000</c:v>
                </c:pt>
                <c:pt idx="300">
                  <c:v>50360000000</c:v>
                </c:pt>
                <c:pt idx="301">
                  <c:v>50360000000</c:v>
                </c:pt>
                <c:pt idx="302">
                  <c:v>50360000000</c:v>
                </c:pt>
                <c:pt idx="303">
                  <c:v>50360000000</c:v>
                </c:pt>
                <c:pt idx="304">
                  <c:v>50360000000</c:v>
                </c:pt>
                <c:pt idx="305">
                  <c:v>50360000000</c:v>
                </c:pt>
                <c:pt idx="306">
                  <c:v>50360000000</c:v>
                </c:pt>
                <c:pt idx="307">
                  <c:v>50360000000</c:v>
                </c:pt>
                <c:pt idx="308">
                  <c:v>50360000000</c:v>
                </c:pt>
                <c:pt idx="309">
                  <c:v>50360000000</c:v>
                </c:pt>
                <c:pt idx="310">
                  <c:v>50360000000</c:v>
                </c:pt>
                <c:pt idx="311">
                  <c:v>50360000000</c:v>
                </c:pt>
                <c:pt idx="312">
                  <c:v>50360000000</c:v>
                </c:pt>
                <c:pt idx="313">
                  <c:v>50360000000</c:v>
                </c:pt>
                <c:pt idx="314">
                  <c:v>50360000000</c:v>
                </c:pt>
                <c:pt idx="315">
                  <c:v>50360000000</c:v>
                </c:pt>
                <c:pt idx="316">
                  <c:v>50360000000</c:v>
                </c:pt>
                <c:pt idx="317">
                  <c:v>50360000000</c:v>
                </c:pt>
                <c:pt idx="318">
                  <c:v>50360000000</c:v>
                </c:pt>
                <c:pt idx="319">
                  <c:v>50360000000</c:v>
                </c:pt>
                <c:pt idx="320">
                  <c:v>50360000000</c:v>
                </c:pt>
                <c:pt idx="321">
                  <c:v>50360000000</c:v>
                </c:pt>
                <c:pt idx="322">
                  <c:v>50360000000</c:v>
                </c:pt>
                <c:pt idx="323">
                  <c:v>50360000000</c:v>
                </c:pt>
                <c:pt idx="324">
                  <c:v>50360000000</c:v>
                </c:pt>
                <c:pt idx="325">
                  <c:v>50360000000</c:v>
                </c:pt>
                <c:pt idx="326">
                  <c:v>50360000000</c:v>
                </c:pt>
                <c:pt idx="327">
                  <c:v>50360000000</c:v>
                </c:pt>
                <c:pt idx="328">
                  <c:v>50360000000</c:v>
                </c:pt>
                <c:pt idx="329">
                  <c:v>50360000000</c:v>
                </c:pt>
                <c:pt idx="330">
                  <c:v>50360000000</c:v>
                </c:pt>
                <c:pt idx="331">
                  <c:v>50360000000</c:v>
                </c:pt>
                <c:pt idx="332">
                  <c:v>50360000000</c:v>
                </c:pt>
                <c:pt idx="333">
                  <c:v>50360000000</c:v>
                </c:pt>
                <c:pt idx="334">
                  <c:v>50360000000</c:v>
                </c:pt>
                <c:pt idx="335">
                  <c:v>50360000000</c:v>
                </c:pt>
                <c:pt idx="336">
                  <c:v>50360000000</c:v>
                </c:pt>
                <c:pt idx="337">
                  <c:v>50360000000</c:v>
                </c:pt>
                <c:pt idx="338">
                  <c:v>50360000000</c:v>
                </c:pt>
                <c:pt idx="339">
                  <c:v>50360000000</c:v>
                </c:pt>
                <c:pt idx="340">
                  <c:v>50360000000</c:v>
                </c:pt>
                <c:pt idx="341">
                  <c:v>50360000000</c:v>
                </c:pt>
                <c:pt idx="342">
                  <c:v>50360000000</c:v>
                </c:pt>
                <c:pt idx="343">
                  <c:v>50360000000</c:v>
                </c:pt>
                <c:pt idx="344">
                  <c:v>50360000000</c:v>
                </c:pt>
                <c:pt idx="345">
                  <c:v>50360000000</c:v>
                </c:pt>
                <c:pt idx="346">
                  <c:v>50360000000</c:v>
                </c:pt>
                <c:pt idx="347">
                  <c:v>50360000000</c:v>
                </c:pt>
                <c:pt idx="348">
                  <c:v>50360000000</c:v>
                </c:pt>
                <c:pt idx="349">
                  <c:v>50360000000</c:v>
                </c:pt>
                <c:pt idx="350">
                  <c:v>50360000000</c:v>
                </c:pt>
                <c:pt idx="351">
                  <c:v>50360000000</c:v>
                </c:pt>
                <c:pt idx="352">
                  <c:v>50360000000</c:v>
                </c:pt>
                <c:pt idx="353">
                  <c:v>50360000000</c:v>
                </c:pt>
                <c:pt idx="354">
                  <c:v>50360000000</c:v>
                </c:pt>
                <c:pt idx="355">
                  <c:v>50360000000</c:v>
                </c:pt>
                <c:pt idx="356">
                  <c:v>50360000000</c:v>
                </c:pt>
                <c:pt idx="357">
                  <c:v>50360000000</c:v>
                </c:pt>
                <c:pt idx="358">
                  <c:v>50360000000</c:v>
                </c:pt>
                <c:pt idx="359">
                  <c:v>50360000000</c:v>
                </c:pt>
                <c:pt idx="360">
                  <c:v>50360000000</c:v>
                </c:pt>
                <c:pt idx="361">
                  <c:v>50360000000</c:v>
                </c:pt>
                <c:pt idx="362">
                  <c:v>50360000000</c:v>
                </c:pt>
                <c:pt idx="363">
                  <c:v>50360000000</c:v>
                </c:pt>
                <c:pt idx="364">
                  <c:v>50360000000</c:v>
                </c:pt>
                <c:pt idx="365">
                  <c:v>50360000000</c:v>
                </c:pt>
                <c:pt idx="366">
                  <c:v>50360000000</c:v>
                </c:pt>
                <c:pt idx="367">
                  <c:v>50360000000</c:v>
                </c:pt>
                <c:pt idx="368">
                  <c:v>50360000000</c:v>
                </c:pt>
                <c:pt idx="369">
                  <c:v>50360000000</c:v>
                </c:pt>
                <c:pt idx="370">
                  <c:v>50360000000</c:v>
                </c:pt>
                <c:pt idx="371">
                  <c:v>50360000000</c:v>
                </c:pt>
                <c:pt idx="372">
                  <c:v>50360000000</c:v>
                </c:pt>
                <c:pt idx="373">
                  <c:v>50360000000</c:v>
                </c:pt>
                <c:pt idx="374">
                  <c:v>50360000000</c:v>
                </c:pt>
                <c:pt idx="375">
                  <c:v>50360000000</c:v>
                </c:pt>
                <c:pt idx="376">
                  <c:v>50360000000</c:v>
                </c:pt>
                <c:pt idx="377">
                  <c:v>50360000000</c:v>
                </c:pt>
                <c:pt idx="378">
                  <c:v>50360000000</c:v>
                </c:pt>
                <c:pt idx="379">
                  <c:v>50360000000</c:v>
                </c:pt>
                <c:pt idx="380">
                  <c:v>50360000000</c:v>
                </c:pt>
                <c:pt idx="381">
                  <c:v>50360000000</c:v>
                </c:pt>
                <c:pt idx="382">
                  <c:v>50360000000</c:v>
                </c:pt>
                <c:pt idx="383">
                  <c:v>50360000000</c:v>
                </c:pt>
                <c:pt idx="384">
                  <c:v>50360000000</c:v>
                </c:pt>
                <c:pt idx="385">
                  <c:v>50360000000</c:v>
                </c:pt>
                <c:pt idx="386">
                  <c:v>50360000000</c:v>
                </c:pt>
                <c:pt idx="387">
                  <c:v>50360000000</c:v>
                </c:pt>
                <c:pt idx="388">
                  <c:v>50360000000</c:v>
                </c:pt>
                <c:pt idx="389">
                  <c:v>50360000000</c:v>
                </c:pt>
                <c:pt idx="390">
                  <c:v>50360000000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691712"/>
        <c:axId val="134226304"/>
      </c:barChart>
      <c:lineChart>
        <c:grouping val="standard"/>
        <c:varyColors val="0"/>
        <c:ser>
          <c:idx val="0"/>
          <c:order val="0"/>
          <c:tx>
            <c:strRef>
              <c:f>'RENDIMIENTO '!$F$2</c:f>
              <c:strCache>
                <c:ptCount val="1"/>
                <c:pt idx="0">
                  <c:v>Asesor Financiero</c:v>
                </c:pt>
              </c:strCache>
            </c:strRef>
          </c:tx>
          <c:spPr>
            <a:ln w="38100"/>
          </c:spPr>
          <c:marker>
            <c:symbol val="none"/>
          </c:marker>
          <c:dLbls>
            <c:dLbl>
              <c:idx val="275"/>
              <c:layout>
                <c:manualLayout>
                  <c:x val="0.21901045784379272"/>
                  <c:y val="-8.507651744863206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Asesor Fin.
</a:t>
                    </a:r>
                    <a:r>
                      <a:rPr lang="en-US" dirty="0" smtClean="0"/>
                      <a:t>29-ene</a:t>
                    </a:r>
                    <a:endParaRPr lang="en-US" dirty="0"/>
                  </a:p>
                  <a:p>
                    <a:r>
                      <a:rPr lang="en-US" dirty="0"/>
                      <a:t>0</a:t>
                    </a:r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'RENDIMIENTO '!$B$3:$B$394</c:f>
              <c:numCache>
                <c:formatCode>d\-mmm</c:formatCode>
                <c:ptCount val="392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42301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</c:numCache>
            </c:numRef>
          </c:cat>
          <c:val>
            <c:numRef>
              <c:f>'RENDIMIENTO '!$F$3:$F$394</c:f>
              <c:numCache>
                <c:formatCode>_-* #,##0_-;\-* #,##0_-;_-* "-"??_-;_-@_-</c:formatCode>
                <c:ptCount val="392"/>
                <c:pt idx="0">
                  <c:v>10000000</c:v>
                </c:pt>
                <c:pt idx="1">
                  <c:v>10000000</c:v>
                </c:pt>
                <c:pt idx="2">
                  <c:v>60000000</c:v>
                </c:pt>
                <c:pt idx="3">
                  <c:v>60000000</c:v>
                </c:pt>
                <c:pt idx="4">
                  <c:v>60000000</c:v>
                </c:pt>
                <c:pt idx="5">
                  <c:v>60000000</c:v>
                </c:pt>
                <c:pt idx="6">
                  <c:v>60000000</c:v>
                </c:pt>
                <c:pt idx="7">
                  <c:v>60000000</c:v>
                </c:pt>
                <c:pt idx="8">
                  <c:v>60000000</c:v>
                </c:pt>
                <c:pt idx="9">
                  <c:v>2060000000</c:v>
                </c:pt>
                <c:pt idx="10">
                  <c:v>2060000000</c:v>
                </c:pt>
                <c:pt idx="11">
                  <c:v>2060000000</c:v>
                </c:pt>
                <c:pt idx="12">
                  <c:v>2060000000</c:v>
                </c:pt>
                <c:pt idx="13">
                  <c:v>2060000000</c:v>
                </c:pt>
                <c:pt idx="14">
                  <c:v>4060000000</c:v>
                </c:pt>
                <c:pt idx="15">
                  <c:v>4060000000</c:v>
                </c:pt>
                <c:pt idx="16">
                  <c:v>4060000000</c:v>
                </c:pt>
                <c:pt idx="17">
                  <c:v>4060000000</c:v>
                </c:pt>
                <c:pt idx="18">
                  <c:v>4060000000</c:v>
                </c:pt>
                <c:pt idx="19">
                  <c:v>6060000000</c:v>
                </c:pt>
                <c:pt idx="20">
                  <c:v>6060000000</c:v>
                </c:pt>
                <c:pt idx="21">
                  <c:v>6060000000</c:v>
                </c:pt>
                <c:pt idx="22">
                  <c:v>6060000000</c:v>
                </c:pt>
                <c:pt idx="23">
                  <c:v>6060000000</c:v>
                </c:pt>
                <c:pt idx="24">
                  <c:v>8060000000</c:v>
                </c:pt>
                <c:pt idx="25">
                  <c:v>8060000000</c:v>
                </c:pt>
                <c:pt idx="26">
                  <c:v>8060000000</c:v>
                </c:pt>
                <c:pt idx="27">
                  <c:v>8060000000</c:v>
                </c:pt>
                <c:pt idx="28">
                  <c:v>8060000000</c:v>
                </c:pt>
                <c:pt idx="29">
                  <c:v>10060000000</c:v>
                </c:pt>
                <c:pt idx="30">
                  <c:v>10060000000</c:v>
                </c:pt>
                <c:pt idx="31">
                  <c:v>10060000000</c:v>
                </c:pt>
                <c:pt idx="32">
                  <c:v>10060000000</c:v>
                </c:pt>
                <c:pt idx="33">
                  <c:v>10060000000</c:v>
                </c:pt>
                <c:pt idx="34">
                  <c:v>12060000000</c:v>
                </c:pt>
                <c:pt idx="35">
                  <c:v>12060000000</c:v>
                </c:pt>
                <c:pt idx="36">
                  <c:v>12060000000</c:v>
                </c:pt>
                <c:pt idx="37">
                  <c:v>12060000000</c:v>
                </c:pt>
                <c:pt idx="38">
                  <c:v>12060000000</c:v>
                </c:pt>
                <c:pt idx="39">
                  <c:v>14060000000</c:v>
                </c:pt>
                <c:pt idx="40">
                  <c:v>14060000000</c:v>
                </c:pt>
                <c:pt idx="41">
                  <c:v>14060000000</c:v>
                </c:pt>
                <c:pt idx="42">
                  <c:v>14060000000</c:v>
                </c:pt>
                <c:pt idx="43">
                  <c:v>14060000000</c:v>
                </c:pt>
                <c:pt idx="44">
                  <c:v>15060000000</c:v>
                </c:pt>
                <c:pt idx="45">
                  <c:v>15060000000</c:v>
                </c:pt>
                <c:pt idx="46">
                  <c:v>15060000000</c:v>
                </c:pt>
                <c:pt idx="47">
                  <c:v>18360000000</c:v>
                </c:pt>
                <c:pt idx="48">
                  <c:v>18360000000</c:v>
                </c:pt>
                <c:pt idx="49">
                  <c:v>18360000000</c:v>
                </c:pt>
                <c:pt idx="50">
                  <c:v>21360000000</c:v>
                </c:pt>
                <c:pt idx="51">
                  <c:v>21360000000</c:v>
                </c:pt>
                <c:pt idx="52">
                  <c:v>21360000000</c:v>
                </c:pt>
                <c:pt idx="53">
                  <c:v>21360000000</c:v>
                </c:pt>
                <c:pt idx="54">
                  <c:v>21360000000</c:v>
                </c:pt>
                <c:pt idx="55">
                  <c:v>24360000000</c:v>
                </c:pt>
                <c:pt idx="56">
                  <c:v>24360000000</c:v>
                </c:pt>
                <c:pt idx="57">
                  <c:v>24360000000</c:v>
                </c:pt>
                <c:pt idx="58">
                  <c:v>24360000000</c:v>
                </c:pt>
                <c:pt idx="59">
                  <c:v>24360000000</c:v>
                </c:pt>
                <c:pt idx="60">
                  <c:v>27360000000</c:v>
                </c:pt>
                <c:pt idx="61">
                  <c:v>27360000000</c:v>
                </c:pt>
                <c:pt idx="62">
                  <c:v>27360000000</c:v>
                </c:pt>
                <c:pt idx="63">
                  <c:v>27360000000</c:v>
                </c:pt>
                <c:pt idx="64">
                  <c:v>27360000000</c:v>
                </c:pt>
                <c:pt idx="65">
                  <c:v>30360000000</c:v>
                </c:pt>
                <c:pt idx="66">
                  <c:v>30360000000</c:v>
                </c:pt>
                <c:pt idx="67">
                  <c:v>30360000000</c:v>
                </c:pt>
                <c:pt idx="68">
                  <c:v>30360000000</c:v>
                </c:pt>
                <c:pt idx="69">
                  <c:v>30360000000</c:v>
                </c:pt>
                <c:pt idx="70">
                  <c:v>30360000000</c:v>
                </c:pt>
                <c:pt idx="71">
                  <c:v>30360000000</c:v>
                </c:pt>
                <c:pt idx="72">
                  <c:v>30360000000</c:v>
                </c:pt>
                <c:pt idx="73">
                  <c:v>30360000000</c:v>
                </c:pt>
                <c:pt idx="74">
                  <c:v>30360000000</c:v>
                </c:pt>
                <c:pt idx="75">
                  <c:v>30360000000</c:v>
                </c:pt>
                <c:pt idx="76">
                  <c:v>30360000000</c:v>
                </c:pt>
                <c:pt idx="77">
                  <c:v>30360000000</c:v>
                </c:pt>
                <c:pt idx="78">
                  <c:v>30360000000</c:v>
                </c:pt>
                <c:pt idx="79">
                  <c:v>30360000000</c:v>
                </c:pt>
                <c:pt idx="80">
                  <c:v>30360000000</c:v>
                </c:pt>
                <c:pt idx="81">
                  <c:v>30360000000</c:v>
                </c:pt>
                <c:pt idx="82">
                  <c:v>30360000000</c:v>
                </c:pt>
                <c:pt idx="83">
                  <c:v>30360000000</c:v>
                </c:pt>
                <c:pt idx="84">
                  <c:v>30360000000</c:v>
                </c:pt>
                <c:pt idx="85">
                  <c:v>30360000000</c:v>
                </c:pt>
                <c:pt idx="86">
                  <c:v>30360000000</c:v>
                </c:pt>
                <c:pt idx="87">
                  <c:v>30360000000</c:v>
                </c:pt>
                <c:pt idx="88">
                  <c:v>30360000000</c:v>
                </c:pt>
                <c:pt idx="89">
                  <c:v>30360000000</c:v>
                </c:pt>
                <c:pt idx="90">
                  <c:v>30360000000</c:v>
                </c:pt>
                <c:pt idx="91">
                  <c:v>30360000000</c:v>
                </c:pt>
                <c:pt idx="92">
                  <c:v>30360000000</c:v>
                </c:pt>
                <c:pt idx="93">
                  <c:v>30360000000</c:v>
                </c:pt>
                <c:pt idx="94">
                  <c:v>30360000000</c:v>
                </c:pt>
                <c:pt idx="95">
                  <c:v>30360000000</c:v>
                </c:pt>
                <c:pt idx="96">
                  <c:v>30360000000</c:v>
                </c:pt>
                <c:pt idx="97">
                  <c:v>30360000000</c:v>
                </c:pt>
                <c:pt idx="98">
                  <c:v>30360000000</c:v>
                </c:pt>
                <c:pt idx="99">
                  <c:v>30360000000</c:v>
                </c:pt>
                <c:pt idx="100">
                  <c:v>30360000000</c:v>
                </c:pt>
                <c:pt idx="101">
                  <c:v>30360000000</c:v>
                </c:pt>
                <c:pt idx="102">
                  <c:v>30360000000</c:v>
                </c:pt>
                <c:pt idx="103">
                  <c:v>30360000000</c:v>
                </c:pt>
                <c:pt idx="104">
                  <c:v>30360000000</c:v>
                </c:pt>
                <c:pt idx="105">
                  <c:v>30360000000</c:v>
                </c:pt>
                <c:pt idx="106">
                  <c:v>30360000000</c:v>
                </c:pt>
                <c:pt idx="107">
                  <c:v>30360000000</c:v>
                </c:pt>
                <c:pt idx="108">
                  <c:v>30360000000</c:v>
                </c:pt>
                <c:pt idx="109">
                  <c:v>35360000000</c:v>
                </c:pt>
                <c:pt idx="110">
                  <c:v>35360000000</c:v>
                </c:pt>
                <c:pt idx="111">
                  <c:v>35360000000</c:v>
                </c:pt>
                <c:pt idx="112">
                  <c:v>35360000000</c:v>
                </c:pt>
                <c:pt idx="113">
                  <c:v>40360000000</c:v>
                </c:pt>
                <c:pt idx="114">
                  <c:v>40360000000</c:v>
                </c:pt>
                <c:pt idx="115">
                  <c:v>40360000000</c:v>
                </c:pt>
                <c:pt idx="116">
                  <c:v>40360000000</c:v>
                </c:pt>
                <c:pt idx="117">
                  <c:v>40360000000</c:v>
                </c:pt>
                <c:pt idx="118">
                  <c:v>40360000000</c:v>
                </c:pt>
                <c:pt idx="119">
                  <c:v>40360000000</c:v>
                </c:pt>
                <c:pt idx="120">
                  <c:v>40360000000</c:v>
                </c:pt>
                <c:pt idx="121">
                  <c:v>40360000000</c:v>
                </c:pt>
                <c:pt idx="122">
                  <c:v>40360000000</c:v>
                </c:pt>
                <c:pt idx="123">
                  <c:v>40360000000</c:v>
                </c:pt>
                <c:pt idx="124">
                  <c:v>40360000000</c:v>
                </c:pt>
                <c:pt idx="125">
                  <c:v>40360000000</c:v>
                </c:pt>
                <c:pt idx="126">
                  <c:v>40360000000</c:v>
                </c:pt>
                <c:pt idx="127">
                  <c:v>40360000000</c:v>
                </c:pt>
                <c:pt idx="128">
                  <c:v>40360000000</c:v>
                </c:pt>
                <c:pt idx="129">
                  <c:v>40360000000</c:v>
                </c:pt>
                <c:pt idx="130">
                  <c:v>40360000000</c:v>
                </c:pt>
                <c:pt idx="131">
                  <c:v>40360000000</c:v>
                </c:pt>
                <c:pt idx="132">
                  <c:v>40360000000</c:v>
                </c:pt>
                <c:pt idx="133">
                  <c:v>40360000000</c:v>
                </c:pt>
                <c:pt idx="134">
                  <c:v>40360000000</c:v>
                </c:pt>
                <c:pt idx="135">
                  <c:v>40360000000</c:v>
                </c:pt>
                <c:pt idx="136">
                  <c:v>40360000000</c:v>
                </c:pt>
                <c:pt idx="137">
                  <c:v>40360000000</c:v>
                </c:pt>
                <c:pt idx="138">
                  <c:v>40360000000</c:v>
                </c:pt>
                <c:pt idx="139">
                  <c:v>40360000000</c:v>
                </c:pt>
                <c:pt idx="140">
                  <c:v>40360000000</c:v>
                </c:pt>
                <c:pt idx="141">
                  <c:v>40360000000</c:v>
                </c:pt>
                <c:pt idx="142">
                  <c:v>40360000000</c:v>
                </c:pt>
                <c:pt idx="143">
                  <c:v>40360000000</c:v>
                </c:pt>
                <c:pt idx="144">
                  <c:v>40360000000</c:v>
                </c:pt>
                <c:pt idx="145">
                  <c:v>40360000000</c:v>
                </c:pt>
                <c:pt idx="146">
                  <c:v>40360000000</c:v>
                </c:pt>
                <c:pt idx="147">
                  <c:v>40360000000</c:v>
                </c:pt>
                <c:pt idx="148">
                  <c:v>40360000000</c:v>
                </c:pt>
                <c:pt idx="149">
                  <c:v>40360000000</c:v>
                </c:pt>
                <c:pt idx="150">
                  <c:v>40360000000</c:v>
                </c:pt>
                <c:pt idx="151">
                  <c:v>40360000000</c:v>
                </c:pt>
                <c:pt idx="152">
                  <c:v>40360000000</c:v>
                </c:pt>
                <c:pt idx="153">
                  <c:v>40360000000</c:v>
                </c:pt>
                <c:pt idx="154">
                  <c:v>40360000000</c:v>
                </c:pt>
                <c:pt idx="155">
                  <c:v>40360000000</c:v>
                </c:pt>
                <c:pt idx="156">
                  <c:v>40360000000</c:v>
                </c:pt>
                <c:pt idx="157">
                  <c:v>40010316167</c:v>
                </c:pt>
                <c:pt idx="158">
                  <c:v>39360000000</c:v>
                </c:pt>
                <c:pt idx="159">
                  <c:v>39360000000</c:v>
                </c:pt>
                <c:pt idx="160">
                  <c:v>39360000000</c:v>
                </c:pt>
                <c:pt idx="161">
                  <c:v>39360000000</c:v>
                </c:pt>
                <c:pt idx="162">
                  <c:v>38860000000</c:v>
                </c:pt>
                <c:pt idx="163">
                  <c:v>38360000000</c:v>
                </c:pt>
                <c:pt idx="164">
                  <c:v>38360000000</c:v>
                </c:pt>
                <c:pt idx="165">
                  <c:v>38360000000</c:v>
                </c:pt>
                <c:pt idx="166">
                  <c:v>37860000000</c:v>
                </c:pt>
                <c:pt idx="167">
                  <c:v>37860000000</c:v>
                </c:pt>
                <c:pt idx="168">
                  <c:v>37860000000</c:v>
                </c:pt>
                <c:pt idx="169">
                  <c:v>37860000000</c:v>
                </c:pt>
                <c:pt idx="170">
                  <c:v>37860000000</c:v>
                </c:pt>
                <c:pt idx="171">
                  <c:v>37860000000</c:v>
                </c:pt>
                <c:pt idx="172">
                  <c:v>35860000456.379997</c:v>
                </c:pt>
                <c:pt idx="173">
                  <c:v>35860000456.379997</c:v>
                </c:pt>
                <c:pt idx="174">
                  <c:v>35860000456.379997</c:v>
                </c:pt>
                <c:pt idx="175">
                  <c:v>33860000649.769997</c:v>
                </c:pt>
                <c:pt idx="176">
                  <c:v>33860000649.769997</c:v>
                </c:pt>
                <c:pt idx="177">
                  <c:v>33860000649.769997</c:v>
                </c:pt>
                <c:pt idx="178">
                  <c:v>38860000649.770004</c:v>
                </c:pt>
                <c:pt idx="179">
                  <c:v>38860000649.770004</c:v>
                </c:pt>
                <c:pt idx="180">
                  <c:v>38860000649.770004</c:v>
                </c:pt>
                <c:pt idx="181">
                  <c:v>38860000649.770004</c:v>
                </c:pt>
                <c:pt idx="182">
                  <c:v>38860000649.770004</c:v>
                </c:pt>
                <c:pt idx="183">
                  <c:v>36360000649.769997</c:v>
                </c:pt>
                <c:pt idx="184">
                  <c:v>36360000649.769997</c:v>
                </c:pt>
                <c:pt idx="185">
                  <c:v>36360000649.769997</c:v>
                </c:pt>
                <c:pt idx="186">
                  <c:v>36360000649.769997</c:v>
                </c:pt>
                <c:pt idx="187">
                  <c:v>36360000649.769997</c:v>
                </c:pt>
                <c:pt idx="188">
                  <c:v>33860000649.769997</c:v>
                </c:pt>
                <c:pt idx="189">
                  <c:v>33860000649.769997</c:v>
                </c:pt>
                <c:pt idx="190">
                  <c:v>33860000649.769997</c:v>
                </c:pt>
                <c:pt idx="191">
                  <c:v>33860000649.769997</c:v>
                </c:pt>
                <c:pt idx="192">
                  <c:v>33860000649.769997</c:v>
                </c:pt>
                <c:pt idx="193">
                  <c:v>31360000884.830002</c:v>
                </c:pt>
                <c:pt idx="194">
                  <c:v>31360000884.830002</c:v>
                </c:pt>
                <c:pt idx="195">
                  <c:v>31360000884.830002</c:v>
                </c:pt>
                <c:pt idx="196">
                  <c:v>31360000884.830002</c:v>
                </c:pt>
                <c:pt idx="197">
                  <c:v>31360000884.830002</c:v>
                </c:pt>
                <c:pt idx="198">
                  <c:v>28860000885.200001</c:v>
                </c:pt>
                <c:pt idx="199">
                  <c:v>28860000885.200001</c:v>
                </c:pt>
                <c:pt idx="200">
                  <c:v>28860000885.200001</c:v>
                </c:pt>
                <c:pt idx="201">
                  <c:v>28860000885.200001</c:v>
                </c:pt>
                <c:pt idx="202">
                  <c:v>26360000885.130001</c:v>
                </c:pt>
                <c:pt idx="203">
                  <c:v>26360000885.130001</c:v>
                </c:pt>
                <c:pt idx="204">
                  <c:v>26360000885.130001</c:v>
                </c:pt>
                <c:pt idx="205">
                  <c:v>26360000885.130001</c:v>
                </c:pt>
                <c:pt idx="206">
                  <c:v>26360000885.130001</c:v>
                </c:pt>
                <c:pt idx="207">
                  <c:v>23860001093.490002</c:v>
                </c:pt>
                <c:pt idx="208">
                  <c:v>23860001093.490002</c:v>
                </c:pt>
                <c:pt idx="209">
                  <c:v>23860001093.490002</c:v>
                </c:pt>
                <c:pt idx="210">
                  <c:v>23851327944.740002</c:v>
                </c:pt>
                <c:pt idx="211">
                  <c:v>23851327944.740002</c:v>
                </c:pt>
                <c:pt idx="212">
                  <c:v>21351328608.920002</c:v>
                </c:pt>
                <c:pt idx="213">
                  <c:v>21351328608.920002</c:v>
                </c:pt>
                <c:pt idx="214">
                  <c:v>21351328608.920002</c:v>
                </c:pt>
                <c:pt idx="215">
                  <c:v>21351328608.920002</c:v>
                </c:pt>
                <c:pt idx="216">
                  <c:v>21351328608.920002</c:v>
                </c:pt>
                <c:pt idx="217">
                  <c:v>18351504712.760002</c:v>
                </c:pt>
                <c:pt idx="218">
                  <c:v>18351504712.760002</c:v>
                </c:pt>
                <c:pt idx="219">
                  <c:v>18351504712.760002</c:v>
                </c:pt>
                <c:pt idx="220">
                  <c:v>18351504712.760002</c:v>
                </c:pt>
                <c:pt idx="221">
                  <c:v>18351504712.760002</c:v>
                </c:pt>
                <c:pt idx="222">
                  <c:v>15351504965.069998</c:v>
                </c:pt>
                <c:pt idx="223">
                  <c:v>15351504965.069998</c:v>
                </c:pt>
                <c:pt idx="224">
                  <c:v>15351504965.069998</c:v>
                </c:pt>
                <c:pt idx="225">
                  <c:v>15351504965.069998</c:v>
                </c:pt>
                <c:pt idx="226">
                  <c:v>15351504965.069998</c:v>
                </c:pt>
                <c:pt idx="227">
                  <c:v>12351505867.479998</c:v>
                </c:pt>
                <c:pt idx="228">
                  <c:v>12351505867.479998</c:v>
                </c:pt>
                <c:pt idx="229">
                  <c:v>12351505867.479998</c:v>
                </c:pt>
                <c:pt idx="230">
                  <c:v>12351505867.479998</c:v>
                </c:pt>
                <c:pt idx="231">
                  <c:v>12351505867.479998</c:v>
                </c:pt>
                <c:pt idx="232">
                  <c:v>9351506154.4599991</c:v>
                </c:pt>
                <c:pt idx="233">
                  <c:v>9351506154.4599991</c:v>
                </c:pt>
                <c:pt idx="234">
                  <c:v>9351506154.4599991</c:v>
                </c:pt>
                <c:pt idx="235">
                  <c:v>9351506154.4599991</c:v>
                </c:pt>
                <c:pt idx="236">
                  <c:v>9351506154.4599991</c:v>
                </c:pt>
                <c:pt idx="237">
                  <c:v>5969728254.7999992</c:v>
                </c:pt>
                <c:pt idx="238">
                  <c:v>5969728254.7999992</c:v>
                </c:pt>
                <c:pt idx="239">
                  <c:v>5969728254.7999992</c:v>
                </c:pt>
                <c:pt idx="240">
                  <c:v>5969728254.7999992</c:v>
                </c:pt>
                <c:pt idx="241">
                  <c:v>5969728254.7999992</c:v>
                </c:pt>
                <c:pt idx="242">
                  <c:v>2454305482.4500003</c:v>
                </c:pt>
                <c:pt idx="243">
                  <c:v>2454305482.4500003</c:v>
                </c:pt>
                <c:pt idx="244">
                  <c:v>2454305482.4500003</c:v>
                </c:pt>
                <c:pt idx="245">
                  <c:v>2454305482.4500003</c:v>
                </c:pt>
                <c:pt idx="246">
                  <c:v>2454305482.4500003</c:v>
                </c:pt>
                <c:pt idx="247">
                  <c:v>93081907.659999847</c:v>
                </c:pt>
                <c:pt idx="248">
                  <c:v>93081907.659999847</c:v>
                </c:pt>
                <c:pt idx="249">
                  <c:v>93081907.659999847</c:v>
                </c:pt>
                <c:pt idx="250">
                  <c:v>93081907.659999996</c:v>
                </c:pt>
                <c:pt idx="251">
                  <c:v>93081907.659999996</c:v>
                </c:pt>
                <c:pt idx="252">
                  <c:v>93081907.659999996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'RENDIMIENTO '!$G$2</c:f>
              <c:strCache>
                <c:ptCount val="1"/>
                <c:pt idx="0">
                  <c:v>INFONAVIT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ymbol val="none"/>
          </c:marker>
          <c:dLbls>
            <c:dLbl>
              <c:idx val="275"/>
              <c:layout>
                <c:manualLayout>
                  <c:x val="0.22553619457554241"/>
                  <c:y val="0.1311466009618729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INFONAVIT
</a:t>
                    </a:r>
                    <a:r>
                      <a:rPr lang="en-US" dirty="0" smtClean="0"/>
                      <a:t>29-ene</a:t>
                    </a:r>
                    <a:r>
                      <a:rPr lang="en-US" dirty="0"/>
                      <a:t>
 50</a:t>
                    </a:r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'RENDIMIENTO '!$B$3:$B$394</c:f>
              <c:numCache>
                <c:formatCode>d\-mmm</c:formatCode>
                <c:ptCount val="392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  <c:pt idx="254">
                  <c:v>42201</c:v>
                </c:pt>
                <c:pt idx="255">
                  <c:v>42202</c:v>
                </c:pt>
                <c:pt idx="256">
                  <c:v>42205</c:v>
                </c:pt>
                <c:pt idx="257">
                  <c:v>42206</c:v>
                </c:pt>
                <c:pt idx="258">
                  <c:v>42207</c:v>
                </c:pt>
                <c:pt idx="259">
                  <c:v>42208</c:v>
                </c:pt>
                <c:pt idx="260">
                  <c:v>42209</c:v>
                </c:pt>
                <c:pt idx="261">
                  <c:v>42212</c:v>
                </c:pt>
                <c:pt idx="262">
                  <c:v>42213</c:v>
                </c:pt>
                <c:pt idx="263">
                  <c:v>42214</c:v>
                </c:pt>
                <c:pt idx="264">
                  <c:v>42215</c:v>
                </c:pt>
                <c:pt idx="265">
                  <c:v>42216</c:v>
                </c:pt>
                <c:pt idx="266">
                  <c:v>42219</c:v>
                </c:pt>
                <c:pt idx="267">
                  <c:v>42220</c:v>
                </c:pt>
                <c:pt idx="268">
                  <c:v>42221</c:v>
                </c:pt>
                <c:pt idx="269">
                  <c:v>42222</c:v>
                </c:pt>
                <c:pt idx="270">
                  <c:v>42223</c:v>
                </c:pt>
                <c:pt idx="271">
                  <c:v>42226</c:v>
                </c:pt>
                <c:pt idx="272">
                  <c:v>42227</c:v>
                </c:pt>
                <c:pt idx="273">
                  <c:v>42228</c:v>
                </c:pt>
                <c:pt idx="274">
                  <c:v>42229</c:v>
                </c:pt>
                <c:pt idx="275">
                  <c:v>42230</c:v>
                </c:pt>
                <c:pt idx="276">
                  <c:v>42233</c:v>
                </c:pt>
                <c:pt idx="277">
                  <c:v>42234</c:v>
                </c:pt>
                <c:pt idx="278">
                  <c:v>42235</c:v>
                </c:pt>
                <c:pt idx="279">
                  <c:v>42236</c:v>
                </c:pt>
                <c:pt idx="280">
                  <c:v>42237</c:v>
                </c:pt>
                <c:pt idx="281">
                  <c:v>42240</c:v>
                </c:pt>
                <c:pt idx="282">
                  <c:v>42241</c:v>
                </c:pt>
                <c:pt idx="283">
                  <c:v>42242</c:v>
                </c:pt>
                <c:pt idx="284">
                  <c:v>42243</c:v>
                </c:pt>
                <c:pt idx="285">
                  <c:v>42244</c:v>
                </c:pt>
                <c:pt idx="286">
                  <c:v>42247</c:v>
                </c:pt>
                <c:pt idx="287">
                  <c:v>42248</c:v>
                </c:pt>
                <c:pt idx="288">
                  <c:v>42249</c:v>
                </c:pt>
                <c:pt idx="289">
                  <c:v>42250</c:v>
                </c:pt>
                <c:pt idx="290">
                  <c:v>42251</c:v>
                </c:pt>
                <c:pt idx="291">
                  <c:v>42254</c:v>
                </c:pt>
                <c:pt idx="292">
                  <c:v>42255</c:v>
                </c:pt>
                <c:pt idx="293">
                  <c:v>42256</c:v>
                </c:pt>
                <c:pt idx="294">
                  <c:v>42257</c:v>
                </c:pt>
                <c:pt idx="295">
                  <c:v>42258</c:v>
                </c:pt>
                <c:pt idx="296">
                  <c:v>42261</c:v>
                </c:pt>
                <c:pt idx="297">
                  <c:v>42262</c:v>
                </c:pt>
                <c:pt idx="298">
                  <c:v>42264</c:v>
                </c:pt>
                <c:pt idx="299">
                  <c:v>42265</c:v>
                </c:pt>
                <c:pt idx="300">
                  <c:v>42268</c:v>
                </c:pt>
                <c:pt idx="301">
                  <c:v>42269</c:v>
                </c:pt>
                <c:pt idx="302">
                  <c:v>42270</c:v>
                </c:pt>
                <c:pt idx="303">
                  <c:v>42271</c:v>
                </c:pt>
                <c:pt idx="304">
                  <c:v>42272</c:v>
                </c:pt>
                <c:pt idx="305">
                  <c:v>42275</c:v>
                </c:pt>
                <c:pt idx="306">
                  <c:v>42276</c:v>
                </c:pt>
                <c:pt idx="307">
                  <c:v>42277</c:v>
                </c:pt>
                <c:pt idx="308">
                  <c:v>42278</c:v>
                </c:pt>
                <c:pt idx="309">
                  <c:v>42279</c:v>
                </c:pt>
                <c:pt idx="310">
                  <c:v>42282</c:v>
                </c:pt>
                <c:pt idx="311">
                  <c:v>42283</c:v>
                </c:pt>
                <c:pt idx="312">
                  <c:v>42284</c:v>
                </c:pt>
                <c:pt idx="313">
                  <c:v>42285</c:v>
                </c:pt>
                <c:pt idx="314">
                  <c:v>42286</c:v>
                </c:pt>
                <c:pt idx="315">
                  <c:v>42289</c:v>
                </c:pt>
                <c:pt idx="316">
                  <c:v>42290</c:v>
                </c:pt>
                <c:pt idx="317">
                  <c:v>42291</c:v>
                </c:pt>
                <c:pt idx="318">
                  <c:v>42292</c:v>
                </c:pt>
                <c:pt idx="319">
                  <c:v>42293</c:v>
                </c:pt>
                <c:pt idx="320">
                  <c:v>42296</c:v>
                </c:pt>
                <c:pt idx="321">
                  <c:v>42297</c:v>
                </c:pt>
                <c:pt idx="322">
                  <c:v>42298</c:v>
                </c:pt>
                <c:pt idx="323">
                  <c:v>42299</c:v>
                </c:pt>
                <c:pt idx="324">
                  <c:v>42300</c:v>
                </c:pt>
                <c:pt idx="325">
                  <c:v>42301</c:v>
                </c:pt>
                <c:pt idx="326">
                  <c:v>42304</c:v>
                </c:pt>
                <c:pt idx="327">
                  <c:v>42305</c:v>
                </c:pt>
                <c:pt idx="328">
                  <c:v>42306</c:v>
                </c:pt>
                <c:pt idx="329">
                  <c:v>42307</c:v>
                </c:pt>
                <c:pt idx="330">
                  <c:v>42311</c:v>
                </c:pt>
                <c:pt idx="331">
                  <c:v>42312</c:v>
                </c:pt>
                <c:pt idx="332">
                  <c:v>42313</c:v>
                </c:pt>
                <c:pt idx="333">
                  <c:v>42314</c:v>
                </c:pt>
                <c:pt idx="334">
                  <c:v>42317</c:v>
                </c:pt>
                <c:pt idx="335">
                  <c:v>42318</c:v>
                </c:pt>
                <c:pt idx="336">
                  <c:v>42319</c:v>
                </c:pt>
                <c:pt idx="337">
                  <c:v>42320</c:v>
                </c:pt>
                <c:pt idx="338">
                  <c:v>42321</c:v>
                </c:pt>
                <c:pt idx="339">
                  <c:v>42325</c:v>
                </c:pt>
                <c:pt idx="340">
                  <c:v>42326</c:v>
                </c:pt>
                <c:pt idx="341">
                  <c:v>42327</c:v>
                </c:pt>
                <c:pt idx="342">
                  <c:v>42328</c:v>
                </c:pt>
                <c:pt idx="343">
                  <c:v>42331</c:v>
                </c:pt>
                <c:pt idx="344">
                  <c:v>42332</c:v>
                </c:pt>
                <c:pt idx="345">
                  <c:v>42333</c:v>
                </c:pt>
                <c:pt idx="346">
                  <c:v>42334</c:v>
                </c:pt>
                <c:pt idx="347">
                  <c:v>42335</c:v>
                </c:pt>
                <c:pt idx="348">
                  <c:v>42338</c:v>
                </c:pt>
                <c:pt idx="349">
                  <c:v>42339</c:v>
                </c:pt>
                <c:pt idx="350">
                  <c:v>42340</c:v>
                </c:pt>
                <c:pt idx="351">
                  <c:v>42341</c:v>
                </c:pt>
                <c:pt idx="352">
                  <c:v>42342</c:v>
                </c:pt>
                <c:pt idx="353">
                  <c:v>42345</c:v>
                </c:pt>
                <c:pt idx="354">
                  <c:v>42346</c:v>
                </c:pt>
                <c:pt idx="355">
                  <c:v>42347</c:v>
                </c:pt>
                <c:pt idx="356">
                  <c:v>42348</c:v>
                </c:pt>
                <c:pt idx="357">
                  <c:v>42349</c:v>
                </c:pt>
                <c:pt idx="358">
                  <c:v>42352</c:v>
                </c:pt>
                <c:pt idx="359">
                  <c:v>42353</c:v>
                </c:pt>
                <c:pt idx="360">
                  <c:v>42354</c:v>
                </c:pt>
                <c:pt idx="361">
                  <c:v>42355</c:v>
                </c:pt>
                <c:pt idx="362">
                  <c:v>42356</c:v>
                </c:pt>
                <c:pt idx="363">
                  <c:v>42359</c:v>
                </c:pt>
                <c:pt idx="364">
                  <c:v>42360</c:v>
                </c:pt>
                <c:pt idx="365">
                  <c:v>42361</c:v>
                </c:pt>
                <c:pt idx="366">
                  <c:v>42362</c:v>
                </c:pt>
                <c:pt idx="367">
                  <c:v>42366</c:v>
                </c:pt>
                <c:pt idx="368">
                  <c:v>42367</c:v>
                </c:pt>
                <c:pt idx="369">
                  <c:v>42368</c:v>
                </c:pt>
                <c:pt idx="370">
                  <c:v>42369</c:v>
                </c:pt>
                <c:pt idx="371">
                  <c:v>42373</c:v>
                </c:pt>
                <c:pt idx="372">
                  <c:v>42374</c:v>
                </c:pt>
                <c:pt idx="373">
                  <c:v>42375</c:v>
                </c:pt>
                <c:pt idx="374">
                  <c:v>42376</c:v>
                </c:pt>
                <c:pt idx="375">
                  <c:v>42377</c:v>
                </c:pt>
                <c:pt idx="376">
                  <c:v>42380</c:v>
                </c:pt>
                <c:pt idx="377">
                  <c:v>42381</c:v>
                </c:pt>
                <c:pt idx="378">
                  <c:v>42382</c:v>
                </c:pt>
                <c:pt idx="379">
                  <c:v>42383</c:v>
                </c:pt>
                <c:pt idx="380">
                  <c:v>42384</c:v>
                </c:pt>
                <c:pt idx="381">
                  <c:v>42387</c:v>
                </c:pt>
                <c:pt idx="382">
                  <c:v>42388</c:v>
                </c:pt>
                <c:pt idx="383">
                  <c:v>42389</c:v>
                </c:pt>
                <c:pt idx="384">
                  <c:v>42390</c:v>
                </c:pt>
                <c:pt idx="385">
                  <c:v>42391</c:v>
                </c:pt>
                <c:pt idx="386">
                  <c:v>42394</c:v>
                </c:pt>
                <c:pt idx="387">
                  <c:v>42395</c:v>
                </c:pt>
                <c:pt idx="388">
                  <c:v>42396</c:v>
                </c:pt>
                <c:pt idx="389">
                  <c:v>42397</c:v>
                </c:pt>
                <c:pt idx="390">
                  <c:v>42398</c:v>
                </c:pt>
              </c:numCache>
            </c:numRef>
          </c:cat>
          <c:val>
            <c:numRef>
              <c:f>'RENDIMIENTO '!$G$3:$G$394</c:f>
              <c:numCache>
                <c:formatCode>0.00</c:formatCode>
                <c:ptCount val="3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 formatCode="_-* #,##0_-;\-* #,##0_-;_-* &quot;-&quot;??_-;_-@_-">
                  <c:v>349683833</c:v>
                </c:pt>
                <c:pt idx="158" formatCode="_-* #,##0_-;\-* #,##0_-;_-* &quot;-&quot;??_-;_-@_-">
                  <c:v>1000000000</c:v>
                </c:pt>
                <c:pt idx="159" formatCode="_-* #,##0_-;\-* #,##0_-;_-* &quot;-&quot;??_-;_-@_-">
                  <c:v>1000000000</c:v>
                </c:pt>
                <c:pt idx="160" formatCode="_-* #,##0_-;\-* #,##0_-;_-* &quot;-&quot;??_-;_-@_-">
                  <c:v>1000000000</c:v>
                </c:pt>
                <c:pt idx="161" formatCode="_-* #,##0_-;\-* #,##0_-;_-* &quot;-&quot;??_-;_-@_-">
                  <c:v>1000000000</c:v>
                </c:pt>
                <c:pt idx="162" formatCode="_-* #,##0_-;\-* #,##0_-;_-* &quot;-&quot;??_-;_-@_-">
                  <c:v>1500000000</c:v>
                </c:pt>
                <c:pt idx="163" formatCode="_-* #,##0_-;\-* #,##0_-;_-* &quot;-&quot;??_-;_-@_-">
                  <c:v>2000000000</c:v>
                </c:pt>
                <c:pt idx="164" formatCode="_-* #,##0_-;\-* #,##0_-;_-* &quot;-&quot;??_-;_-@_-">
                  <c:v>2000000000</c:v>
                </c:pt>
                <c:pt idx="165" formatCode="_-* #,##0_-;\-* #,##0_-;_-* &quot;-&quot;??_-;_-@_-">
                  <c:v>2000000000</c:v>
                </c:pt>
                <c:pt idx="166" formatCode="_-* #,##0_-;\-* #,##0_-;_-* &quot;-&quot;??_-;_-@_-">
                  <c:v>2500000000</c:v>
                </c:pt>
                <c:pt idx="167" formatCode="_-* #,##0_-;\-* #,##0_-;_-* &quot;-&quot;??_-;_-@_-">
                  <c:v>2500000000</c:v>
                </c:pt>
                <c:pt idx="168" formatCode="_-* #,##0_-;\-* #,##0_-;_-* &quot;-&quot;??_-;_-@_-">
                  <c:v>2500000000</c:v>
                </c:pt>
                <c:pt idx="169" formatCode="_-* #,##0_-;\-* #,##0_-;_-* &quot;-&quot;??_-;_-@_-">
                  <c:v>2500000000</c:v>
                </c:pt>
                <c:pt idx="170" formatCode="_-* #,##0_-;\-* #,##0_-;_-* &quot;-&quot;??_-;_-@_-">
                  <c:v>2500000000</c:v>
                </c:pt>
                <c:pt idx="171" formatCode="_-* #,##0_-;\-* #,##0_-;_-* &quot;-&quot;??_-;_-@_-">
                  <c:v>2500000000</c:v>
                </c:pt>
                <c:pt idx="172" formatCode="_-* #,##0_-;\-* #,##0_-;_-* &quot;-&quot;??_-;_-@_-">
                  <c:v>4499999543.6199999</c:v>
                </c:pt>
                <c:pt idx="173" formatCode="_-* #,##0_-;\-* #,##0_-;_-* &quot;-&quot;??_-;_-@_-">
                  <c:v>4499999543.6199999</c:v>
                </c:pt>
                <c:pt idx="174" formatCode="_-* #,##0_-;\-* #,##0_-;_-* &quot;-&quot;??_-;_-@_-">
                  <c:v>4499999543.6199999</c:v>
                </c:pt>
                <c:pt idx="175" formatCode="_-* #,##0_-;\-* #,##0_-;_-* &quot;-&quot;??_-;_-@_-">
                  <c:v>6499999350.2299995</c:v>
                </c:pt>
                <c:pt idx="176" formatCode="_-* #,##0_-;\-* #,##0_-;_-* &quot;-&quot;??_-;_-@_-">
                  <c:v>6499999350.2299995</c:v>
                </c:pt>
                <c:pt idx="177" formatCode="_-* #,##0_-;\-* #,##0_-;_-* &quot;-&quot;??_-;_-@_-">
                  <c:v>6499999350.2299995</c:v>
                </c:pt>
                <c:pt idx="178" formatCode="_-* #,##0_-;\-* #,##0_-;_-* &quot;-&quot;??_-;_-@_-">
                  <c:v>6499999350.2299995</c:v>
                </c:pt>
                <c:pt idx="179" formatCode="_-* #,##0_-;\-* #,##0_-;_-* &quot;-&quot;??_-;_-@_-">
                  <c:v>6499999350.2299995</c:v>
                </c:pt>
                <c:pt idx="180" formatCode="_-* #,##0_-;\-* #,##0_-;_-* &quot;-&quot;??_-;_-@_-">
                  <c:v>6499999350.2299995</c:v>
                </c:pt>
                <c:pt idx="181" formatCode="_-* #,##0_-;\-* #,##0_-;_-* &quot;-&quot;??_-;_-@_-">
                  <c:v>6499999350.2299995</c:v>
                </c:pt>
                <c:pt idx="182" formatCode="_-* #,##0_-;\-* #,##0_-;_-* &quot;-&quot;??_-;_-@_-">
                  <c:v>6499999350.2299995</c:v>
                </c:pt>
                <c:pt idx="183" formatCode="_-* #,##0_-;\-* #,##0_-;_-* &quot;-&quot;??_-;_-@_-">
                  <c:v>8999999350.2299995</c:v>
                </c:pt>
                <c:pt idx="184" formatCode="_-* #,##0_-;\-* #,##0_-;_-* &quot;-&quot;??_-;_-@_-">
                  <c:v>8999999350.2299995</c:v>
                </c:pt>
                <c:pt idx="185" formatCode="_-* #,##0_-;\-* #,##0_-;_-* &quot;-&quot;??_-;_-@_-">
                  <c:v>8999999350.2299995</c:v>
                </c:pt>
                <c:pt idx="186" formatCode="_-* #,##0_-;\-* #,##0_-;_-* &quot;-&quot;??_-;_-@_-">
                  <c:v>8999999350.2299995</c:v>
                </c:pt>
                <c:pt idx="187" formatCode="_-* #,##0_-;\-* #,##0_-;_-* &quot;-&quot;??_-;_-@_-">
                  <c:v>8999999350.2299995</c:v>
                </c:pt>
                <c:pt idx="188" formatCode="_-* #,##0_-;\-* #,##0_-;_-* &quot;-&quot;??_-;_-@_-">
                  <c:v>11499999350.23</c:v>
                </c:pt>
                <c:pt idx="189" formatCode="_-* #,##0_-;\-* #,##0_-;_-* &quot;-&quot;??_-;_-@_-">
                  <c:v>11499999350.23</c:v>
                </c:pt>
                <c:pt idx="190" formatCode="_-* #,##0_-;\-* #,##0_-;_-* &quot;-&quot;??_-;_-@_-">
                  <c:v>11499999350.23</c:v>
                </c:pt>
                <c:pt idx="191" formatCode="_-* #,##0_-;\-* #,##0_-;_-* &quot;-&quot;??_-;_-@_-">
                  <c:v>11499999350.23</c:v>
                </c:pt>
                <c:pt idx="192" formatCode="_-* #,##0_-;\-* #,##0_-;_-* &quot;-&quot;??_-;_-@_-">
                  <c:v>11499999350.23</c:v>
                </c:pt>
                <c:pt idx="193" formatCode="_-* #,##0_-;\-* #,##0_-;_-* &quot;-&quot;??_-;_-@_-">
                  <c:v>13999999115.17</c:v>
                </c:pt>
                <c:pt idx="194" formatCode="_-* #,##0_-;\-* #,##0_-;_-* &quot;-&quot;??_-;_-@_-">
                  <c:v>13999999115.17</c:v>
                </c:pt>
                <c:pt idx="195" formatCode="_-* #,##0_-;\-* #,##0_-;_-* &quot;-&quot;??_-;_-@_-">
                  <c:v>13999999115.17</c:v>
                </c:pt>
                <c:pt idx="196" formatCode="_-* #,##0_-;\-* #,##0_-;_-* &quot;-&quot;??_-;_-@_-">
                  <c:v>13999999115.17</c:v>
                </c:pt>
                <c:pt idx="197" formatCode="_-* #,##0_-;\-* #,##0_-;_-* &quot;-&quot;??_-;_-@_-">
                  <c:v>13999999115.17</c:v>
                </c:pt>
                <c:pt idx="198" formatCode="_-* #,##0_-;\-* #,##0_-;_-* &quot;-&quot;??_-;_-@_-">
                  <c:v>16499999114.799999</c:v>
                </c:pt>
                <c:pt idx="199" formatCode="_-* #,##0_-;\-* #,##0_-;_-* &quot;-&quot;??_-;_-@_-">
                  <c:v>16499999114.799999</c:v>
                </c:pt>
                <c:pt idx="200" formatCode="_-* #,##0_-;\-* #,##0_-;_-* &quot;-&quot;??_-;_-@_-">
                  <c:v>16499999114.799999</c:v>
                </c:pt>
                <c:pt idx="201" formatCode="_-* #,##0_-;\-* #,##0_-;_-* &quot;-&quot;??_-;_-@_-">
                  <c:v>16499999114.799999</c:v>
                </c:pt>
                <c:pt idx="202" formatCode="_-* #,##0_-;\-* #,##0_-;_-* &quot;-&quot;??_-;_-@_-">
                  <c:v>18999999114.869999</c:v>
                </c:pt>
                <c:pt idx="203" formatCode="_-* #,##0_-;\-* #,##0_-;_-* &quot;-&quot;??_-;_-@_-">
                  <c:v>18999999114.869999</c:v>
                </c:pt>
                <c:pt idx="204" formatCode="_-* #,##0_-;\-* #,##0_-;_-* &quot;-&quot;??_-;_-@_-">
                  <c:v>18999999114.869999</c:v>
                </c:pt>
                <c:pt idx="205" formatCode="_-* #,##0_-;\-* #,##0_-;_-* &quot;-&quot;??_-;_-@_-">
                  <c:v>18999999114.869999</c:v>
                </c:pt>
                <c:pt idx="206" formatCode="_-* #,##0_-;\-* #,##0_-;_-* &quot;-&quot;??_-;_-@_-">
                  <c:v>18999999114.869999</c:v>
                </c:pt>
                <c:pt idx="207" formatCode="_-* #,##0_-;\-* #,##0_-;_-* &quot;-&quot;??_-;_-@_-">
                  <c:v>21499998906.509998</c:v>
                </c:pt>
                <c:pt idx="208" formatCode="_-* #,##0_-;\-* #,##0_-;_-* &quot;-&quot;??_-;_-@_-">
                  <c:v>21499998906.509998</c:v>
                </c:pt>
                <c:pt idx="209" formatCode="_-* #,##0_-;\-* #,##0_-;_-* &quot;-&quot;??_-;_-@_-">
                  <c:v>21499998906.509998</c:v>
                </c:pt>
                <c:pt idx="210" formatCode="_-* #,##0_-;\-* #,##0_-;_-* &quot;-&quot;??_-;_-@_-">
                  <c:v>21508672055.259998</c:v>
                </c:pt>
                <c:pt idx="211" formatCode="_-* #,##0_-;\-* #,##0_-;_-* &quot;-&quot;??_-;_-@_-">
                  <c:v>21508672055.259998</c:v>
                </c:pt>
                <c:pt idx="212" formatCode="_-* #,##0_-;\-* #,##0_-;_-* &quot;-&quot;??_-;_-@_-">
                  <c:v>24008671391.079998</c:v>
                </c:pt>
                <c:pt idx="213" formatCode="_-* #,##0_-;\-* #,##0_-;_-* &quot;-&quot;??_-;_-@_-">
                  <c:v>24008671391.079998</c:v>
                </c:pt>
                <c:pt idx="214" formatCode="_-* #,##0_-;\-* #,##0_-;_-* &quot;-&quot;??_-;_-@_-">
                  <c:v>24008671391.079998</c:v>
                </c:pt>
                <c:pt idx="215" formatCode="_-* #,##0_-;\-* #,##0_-;_-* &quot;-&quot;??_-;_-@_-">
                  <c:v>24008671391.079998</c:v>
                </c:pt>
                <c:pt idx="216" formatCode="_-* #,##0_-;\-* #,##0_-;_-* &quot;-&quot;??_-;_-@_-">
                  <c:v>24008671391.079998</c:v>
                </c:pt>
                <c:pt idx="217" formatCode="_-* #,##0_-;\-* #,##0_-;_-* &quot;-&quot;??_-;_-@_-">
                  <c:v>27008495287.239998</c:v>
                </c:pt>
                <c:pt idx="218" formatCode="_-* #,##0_-;\-* #,##0_-;_-* &quot;-&quot;??_-;_-@_-">
                  <c:v>27008495287.239998</c:v>
                </c:pt>
                <c:pt idx="219" formatCode="_-* #,##0_-;\-* #,##0_-;_-* &quot;-&quot;??_-;_-@_-">
                  <c:v>27008495287.239998</c:v>
                </c:pt>
                <c:pt idx="220" formatCode="_-* #,##0_-;\-* #,##0_-;_-* &quot;-&quot;??_-;_-@_-">
                  <c:v>27008495287.239998</c:v>
                </c:pt>
                <c:pt idx="221" formatCode="_-* #,##0_-;\-* #,##0_-;_-* &quot;-&quot;??_-;_-@_-">
                  <c:v>27008495287.239998</c:v>
                </c:pt>
                <c:pt idx="222" formatCode="_-* #,##0_-;\-* #,##0_-;_-* &quot;-&quot;??_-;_-@_-">
                  <c:v>30008495034.929996</c:v>
                </c:pt>
                <c:pt idx="223" formatCode="_-* #,##0_-;\-* #,##0_-;_-* &quot;-&quot;??_-;_-@_-">
                  <c:v>30008495034.929996</c:v>
                </c:pt>
                <c:pt idx="224" formatCode="_-* #,##0_-;\-* #,##0_-;_-* &quot;-&quot;??_-;_-@_-">
                  <c:v>30008495034.929996</c:v>
                </c:pt>
                <c:pt idx="225" formatCode="_-* #,##0_-;\-* #,##0_-;_-* &quot;-&quot;??_-;_-@_-">
                  <c:v>30008495034.929996</c:v>
                </c:pt>
                <c:pt idx="226" formatCode="_-* #,##0_-;\-* #,##0_-;_-* &quot;-&quot;??_-;_-@_-">
                  <c:v>30008495034.929996</c:v>
                </c:pt>
                <c:pt idx="227" formatCode="_-* #,##0_-;\-* #,##0_-;_-* &quot;-&quot;??_-;_-@_-">
                  <c:v>33008494132.519997</c:v>
                </c:pt>
                <c:pt idx="228" formatCode="_-* #,##0_-;\-* #,##0_-;_-* &quot;-&quot;??_-;_-@_-">
                  <c:v>33008494132.519997</c:v>
                </c:pt>
                <c:pt idx="229" formatCode="_-* #,##0_-;\-* #,##0_-;_-* &quot;-&quot;??_-;_-@_-">
                  <c:v>33008494132.519997</c:v>
                </c:pt>
                <c:pt idx="230" formatCode="_-* #,##0_-;\-* #,##0_-;_-* &quot;-&quot;??_-;_-@_-">
                  <c:v>33008494132.519997</c:v>
                </c:pt>
                <c:pt idx="231" formatCode="_-* #,##0_-;\-* #,##0_-;_-* &quot;-&quot;??_-;_-@_-">
                  <c:v>33008494132.519997</c:v>
                </c:pt>
                <c:pt idx="232" formatCode="_-* #,##0_-;\-* #,##0_-;_-* &quot;-&quot;??_-;_-@_-">
                  <c:v>36008493845.540001</c:v>
                </c:pt>
                <c:pt idx="233" formatCode="_-* #,##0_-;\-* #,##0_-;_-* &quot;-&quot;??_-;_-@_-">
                  <c:v>36008493845.540001</c:v>
                </c:pt>
                <c:pt idx="234" formatCode="_-* #,##0_-;\-* #,##0_-;_-* &quot;-&quot;??_-;_-@_-">
                  <c:v>36008493845.540001</c:v>
                </c:pt>
                <c:pt idx="235" formatCode="_-* #,##0_-;\-* #,##0_-;_-* &quot;-&quot;??_-;_-@_-">
                  <c:v>36008493845.540001</c:v>
                </c:pt>
                <c:pt idx="236" formatCode="_-* #,##0_-;\-* #,##0_-;_-* &quot;-&quot;??_-;_-@_-">
                  <c:v>36008493845.540001</c:v>
                </c:pt>
                <c:pt idx="237" formatCode="_-* #,##0_-;\-* #,##0_-;_-* &quot;-&quot;??_-;_-@_-">
                  <c:v>39390271745.199997</c:v>
                </c:pt>
                <c:pt idx="238" formatCode="_-* #,##0_-;\-* #,##0_-;_-* &quot;-&quot;??_-;_-@_-">
                  <c:v>39390271745.199997</c:v>
                </c:pt>
                <c:pt idx="239" formatCode="_-* #,##0_-;\-* #,##0_-;_-* &quot;-&quot;??_-;_-@_-">
                  <c:v>39390271745.199997</c:v>
                </c:pt>
                <c:pt idx="240" formatCode="_-* #,##0_-;\-* #,##0_-;_-* &quot;-&quot;??_-;_-@_-">
                  <c:v>39390271745.199997</c:v>
                </c:pt>
                <c:pt idx="241" formatCode="_-* #,##0_-;\-* #,##0_-;_-* &quot;-&quot;??_-;_-@_-">
                  <c:v>39390271745.199997</c:v>
                </c:pt>
                <c:pt idx="242" formatCode="_-* #,##0_-;\-* #,##0_-;_-* &quot;-&quot;??_-;_-@_-">
                  <c:v>42905694517.549995</c:v>
                </c:pt>
                <c:pt idx="243" formatCode="_-* #,##0_-;\-* #,##0_-;_-* &quot;-&quot;??_-;_-@_-">
                  <c:v>42905694517.549995</c:v>
                </c:pt>
                <c:pt idx="244" formatCode="_-* #,##0_-;\-* #,##0_-;_-* &quot;-&quot;??_-;_-@_-">
                  <c:v>42905694517.549995</c:v>
                </c:pt>
                <c:pt idx="245" formatCode="_-* #,##0_-;\-* #,##0_-;_-* &quot;-&quot;??_-;_-@_-">
                  <c:v>42905694517.549995</c:v>
                </c:pt>
                <c:pt idx="246" formatCode="_-* #,##0_-;\-* #,##0_-;_-* &quot;-&quot;??_-;_-@_-">
                  <c:v>42905694517.549995</c:v>
                </c:pt>
                <c:pt idx="247" formatCode="_-* #,##0_-;\-* #,##0_-;_-* &quot;-&quot;??_-;_-@_-">
                  <c:v>45266918092.340004</c:v>
                </c:pt>
                <c:pt idx="248" formatCode="_-* #,##0_-;\-* #,##0_-;_-* &quot;-&quot;??_-;_-@_-">
                  <c:v>45266918092.340004</c:v>
                </c:pt>
                <c:pt idx="249" formatCode="_-* #,##0_-;\-* #,##0_-;_-* &quot;-&quot;??_-;_-@_-">
                  <c:v>45266918092.340004</c:v>
                </c:pt>
                <c:pt idx="250" formatCode="_-* #,##0_-;\-* #,##0_-;_-* &quot;-&quot;??_-;_-@_-">
                  <c:v>45266918092.339996</c:v>
                </c:pt>
                <c:pt idx="251" formatCode="_-* #,##0_-;\-* #,##0_-;_-* &quot;-&quot;??_-;_-@_-">
                  <c:v>45266918092.339996</c:v>
                </c:pt>
                <c:pt idx="252" formatCode="_-* #,##0_-;\-* #,##0_-;_-* &quot;-&quot;??_-;_-@_-">
                  <c:v>45266918092.339996</c:v>
                </c:pt>
                <c:pt idx="253" formatCode="_-* #,##0_-;\-* #,##0_-;_-* &quot;-&quot;??_-;_-@_-">
                  <c:v>45360000000</c:v>
                </c:pt>
                <c:pt idx="254" formatCode="_-* #,##0_-;\-* #,##0_-;_-* &quot;-&quot;??_-;_-@_-">
                  <c:v>45360000000</c:v>
                </c:pt>
                <c:pt idx="255" formatCode="_-* #,##0_-;\-* #,##0_-;_-* &quot;-&quot;??_-;_-@_-">
                  <c:v>45360000000</c:v>
                </c:pt>
                <c:pt idx="256" formatCode="_-* #,##0_-;\-* #,##0_-;_-* &quot;-&quot;??_-;_-@_-">
                  <c:v>45360000000</c:v>
                </c:pt>
                <c:pt idx="257" formatCode="_-* #,##0_-;\-* #,##0_-;_-* &quot;-&quot;??_-;_-@_-">
                  <c:v>45360000000</c:v>
                </c:pt>
                <c:pt idx="258" formatCode="_-* #,##0_-;\-* #,##0_-;_-* &quot;-&quot;??_-;_-@_-">
                  <c:v>45360000000</c:v>
                </c:pt>
                <c:pt idx="259" formatCode="_-* #,##0_-;\-* #,##0_-;_-* &quot;-&quot;??_-;_-@_-">
                  <c:v>45360000000</c:v>
                </c:pt>
                <c:pt idx="260" formatCode="_-* #,##0_-;\-* #,##0_-;_-* &quot;-&quot;??_-;_-@_-">
                  <c:v>45360000000</c:v>
                </c:pt>
                <c:pt idx="261" formatCode="_-* #,##0_-;\-* #,##0_-;_-* &quot;-&quot;??_-;_-@_-">
                  <c:v>45360000000</c:v>
                </c:pt>
                <c:pt idx="262" formatCode="_-* #,##0_-;\-* #,##0_-;_-* &quot;-&quot;??_-;_-@_-">
                  <c:v>45360000000</c:v>
                </c:pt>
                <c:pt idx="263" formatCode="_-* #,##0_-;\-* #,##0_-;_-* &quot;-&quot;??_-;_-@_-">
                  <c:v>45360000000</c:v>
                </c:pt>
                <c:pt idx="264" formatCode="_-* #,##0_-;\-* #,##0_-;_-* &quot;-&quot;??_-;_-@_-">
                  <c:v>45360000000</c:v>
                </c:pt>
                <c:pt idx="265" formatCode="_-* #,##0_-;\-* #,##0_-;_-* &quot;-&quot;??_-;_-@_-">
                  <c:v>45360000000</c:v>
                </c:pt>
                <c:pt idx="266" formatCode="_-* #,##0_-;\-* #,##0_-;_-* &quot;-&quot;??_-;_-@_-">
                  <c:v>45360000000</c:v>
                </c:pt>
                <c:pt idx="267" formatCode="_-* #,##0_-;\-* #,##0_-;_-* &quot;-&quot;??_-;_-@_-">
                  <c:v>45360000000</c:v>
                </c:pt>
                <c:pt idx="268" formatCode="_-* #,##0_-;\-* #,##0_-;_-* &quot;-&quot;??_-;_-@_-">
                  <c:v>45360000000</c:v>
                </c:pt>
                <c:pt idx="269" formatCode="_-* #,##0_-;\-* #,##0_-;_-* &quot;-&quot;??_-;_-@_-">
                  <c:v>45360000000</c:v>
                </c:pt>
                <c:pt idx="270" formatCode="_-* #,##0_-;\-* #,##0_-;_-* &quot;-&quot;??_-;_-@_-">
                  <c:v>45360000000</c:v>
                </c:pt>
                <c:pt idx="271" formatCode="_-* #,##0_-;\-* #,##0_-;_-* &quot;-&quot;??_-;_-@_-">
                  <c:v>45360000000</c:v>
                </c:pt>
                <c:pt idx="272" formatCode="_-* #,##0_-;\-* #,##0_-;_-* &quot;-&quot;??_-;_-@_-">
                  <c:v>45360000000</c:v>
                </c:pt>
                <c:pt idx="273" formatCode="_-* #,##0_-;\-* #,##0_-;_-* &quot;-&quot;??_-;_-@_-">
                  <c:v>45360000000</c:v>
                </c:pt>
                <c:pt idx="274" formatCode="_-* #,##0_-;\-* #,##0_-;_-* &quot;-&quot;??_-;_-@_-">
                  <c:v>45360000000</c:v>
                </c:pt>
                <c:pt idx="275" formatCode="_-* #,##0_-;\-* #,##0_-;_-* &quot;-&quot;??_-;_-@_-">
                  <c:v>45360000000</c:v>
                </c:pt>
                <c:pt idx="276" formatCode="_-* #,##0_-;\-* #,##0_-;_-* &quot;-&quot;??_-;_-@_-">
                  <c:v>45360000000</c:v>
                </c:pt>
                <c:pt idx="277" formatCode="_-* #,##0_-;\-* #,##0_-;_-* &quot;-&quot;??_-;_-@_-">
                  <c:v>45360000000</c:v>
                </c:pt>
                <c:pt idx="278" formatCode="_-* #,##0_-;\-* #,##0_-;_-* &quot;-&quot;??_-;_-@_-">
                  <c:v>45360000000</c:v>
                </c:pt>
                <c:pt idx="279" formatCode="_-* #,##0_-;\-* #,##0_-;_-* &quot;-&quot;??_-;_-@_-">
                  <c:v>45360000000</c:v>
                </c:pt>
                <c:pt idx="280" formatCode="_-* #,##0_-;\-* #,##0_-;_-* &quot;-&quot;??_-;_-@_-">
                  <c:v>45360000000</c:v>
                </c:pt>
                <c:pt idx="281" formatCode="_-* #,##0_-;\-* #,##0_-;_-* &quot;-&quot;??_-;_-@_-">
                  <c:v>45360000000</c:v>
                </c:pt>
                <c:pt idx="282" formatCode="_-* #,##0_-;\-* #,##0_-;_-* &quot;-&quot;??_-;_-@_-">
                  <c:v>45360000000</c:v>
                </c:pt>
                <c:pt idx="283" formatCode="_-* #,##0_-;\-* #,##0_-;_-* &quot;-&quot;??_-;_-@_-">
                  <c:v>45360000000</c:v>
                </c:pt>
                <c:pt idx="284" formatCode="_-* #,##0_-;\-* #,##0_-;_-* &quot;-&quot;??_-;_-@_-">
                  <c:v>45360000000</c:v>
                </c:pt>
                <c:pt idx="285" formatCode="_-* #,##0_-;\-* #,##0_-;_-* &quot;-&quot;??_-;_-@_-">
                  <c:v>45360000000</c:v>
                </c:pt>
                <c:pt idx="286" formatCode="_-* #,##0_-;\-* #,##0_-;_-* &quot;-&quot;??_-;_-@_-">
                  <c:v>45360000000</c:v>
                </c:pt>
                <c:pt idx="287" formatCode="_-* #,##0_-;\-* #,##0_-;_-* &quot;-&quot;??_-;_-@_-">
                  <c:v>45360000000</c:v>
                </c:pt>
                <c:pt idx="288" formatCode="_-* #,##0_-;\-* #,##0_-;_-* &quot;-&quot;??_-;_-@_-">
                  <c:v>45360000000</c:v>
                </c:pt>
                <c:pt idx="289" formatCode="_-* #,##0_-;\-* #,##0_-;_-* &quot;-&quot;??_-;_-@_-">
                  <c:v>47360000000</c:v>
                </c:pt>
                <c:pt idx="290" formatCode="_-* #,##0_-;\-* #,##0_-;_-* &quot;-&quot;??_-;_-@_-">
                  <c:v>50360000000</c:v>
                </c:pt>
                <c:pt idx="291" formatCode="_-* #,##0_-;\-* #,##0_-;_-* &quot;-&quot;??_-;_-@_-">
                  <c:v>50360000000</c:v>
                </c:pt>
                <c:pt idx="292" formatCode="_-* #,##0_-;\-* #,##0_-;_-* &quot;-&quot;??_-;_-@_-">
                  <c:v>50360000000</c:v>
                </c:pt>
                <c:pt idx="293" formatCode="_-* #,##0_-;\-* #,##0_-;_-* &quot;-&quot;??_-;_-@_-">
                  <c:v>50360000000</c:v>
                </c:pt>
                <c:pt idx="294" formatCode="_-* #,##0_-;\-* #,##0_-;_-* &quot;-&quot;??_-;_-@_-">
                  <c:v>50360000000</c:v>
                </c:pt>
                <c:pt idx="295" formatCode="_-* #,##0_-;\-* #,##0_-;_-* &quot;-&quot;??_-;_-@_-">
                  <c:v>50360000000</c:v>
                </c:pt>
                <c:pt idx="296" formatCode="_-* #,##0_-;\-* #,##0_-;_-* &quot;-&quot;??_-;_-@_-">
                  <c:v>50360000000</c:v>
                </c:pt>
                <c:pt idx="297" formatCode="_-* #,##0_-;\-* #,##0_-;_-* &quot;-&quot;??_-;_-@_-">
                  <c:v>50360000000</c:v>
                </c:pt>
                <c:pt idx="298" formatCode="_-* #,##0_-;\-* #,##0_-;_-* &quot;-&quot;??_-;_-@_-">
                  <c:v>50360000000</c:v>
                </c:pt>
                <c:pt idx="299" formatCode="_-* #,##0_-;\-* #,##0_-;_-* &quot;-&quot;??_-;_-@_-">
                  <c:v>50360000000</c:v>
                </c:pt>
                <c:pt idx="300" formatCode="_-* #,##0_-;\-* #,##0_-;_-* &quot;-&quot;??_-;_-@_-">
                  <c:v>50360000000</c:v>
                </c:pt>
                <c:pt idx="301" formatCode="_-* #,##0_-;\-* #,##0_-;_-* &quot;-&quot;??_-;_-@_-">
                  <c:v>50360000000</c:v>
                </c:pt>
                <c:pt idx="302" formatCode="_-* #,##0_-;\-* #,##0_-;_-* &quot;-&quot;??_-;_-@_-">
                  <c:v>50360000000</c:v>
                </c:pt>
                <c:pt idx="303" formatCode="_-* #,##0_-;\-* #,##0_-;_-* &quot;-&quot;??_-;_-@_-">
                  <c:v>50360000000</c:v>
                </c:pt>
                <c:pt idx="304" formatCode="_-* #,##0_-;\-* #,##0_-;_-* &quot;-&quot;??_-;_-@_-">
                  <c:v>50360000000</c:v>
                </c:pt>
                <c:pt idx="305" formatCode="_-* #,##0_-;\-* #,##0_-;_-* &quot;-&quot;??_-;_-@_-">
                  <c:v>50360000000</c:v>
                </c:pt>
                <c:pt idx="306" formatCode="_-* #,##0_-;\-* #,##0_-;_-* &quot;-&quot;??_-;_-@_-">
                  <c:v>50360000000</c:v>
                </c:pt>
                <c:pt idx="307" formatCode="_-* #,##0_-;\-* #,##0_-;_-* &quot;-&quot;??_-;_-@_-">
                  <c:v>50360000000</c:v>
                </c:pt>
                <c:pt idx="308" formatCode="_-* #,##0_-;\-* #,##0_-;_-* &quot;-&quot;??_-;_-@_-">
                  <c:v>50360000000</c:v>
                </c:pt>
                <c:pt idx="309" formatCode="_-* #,##0_-;\-* #,##0_-;_-* &quot;-&quot;??_-;_-@_-">
                  <c:v>50360000000</c:v>
                </c:pt>
                <c:pt idx="310" formatCode="_-* #,##0_-;\-* #,##0_-;_-* &quot;-&quot;??_-;_-@_-">
                  <c:v>50360000000</c:v>
                </c:pt>
                <c:pt idx="311" formatCode="_-* #,##0_-;\-* #,##0_-;_-* &quot;-&quot;??_-;_-@_-">
                  <c:v>50360000000</c:v>
                </c:pt>
                <c:pt idx="312" formatCode="_-* #,##0_-;\-* #,##0_-;_-* &quot;-&quot;??_-;_-@_-">
                  <c:v>50360000000</c:v>
                </c:pt>
                <c:pt idx="313" formatCode="_-* #,##0_-;\-* #,##0_-;_-* &quot;-&quot;??_-;_-@_-">
                  <c:v>50360000000</c:v>
                </c:pt>
                <c:pt idx="314" formatCode="_-* #,##0_-;\-* #,##0_-;_-* &quot;-&quot;??_-;_-@_-">
                  <c:v>50360000000</c:v>
                </c:pt>
                <c:pt idx="315" formatCode="_-* #,##0_-;\-* #,##0_-;_-* &quot;-&quot;??_-;_-@_-">
                  <c:v>50360000000</c:v>
                </c:pt>
                <c:pt idx="316" formatCode="_-* #,##0_-;\-* #,##0_-;_-* &quot;-&quot;??_-;_-@_-">
                  <c:v>50360000000</c:v>
                </c:pt>
                <c:pt idx="317" formatCode="_-* #,##0_-;\-* #,##0_-;_-* &quot;-&quot;??_-;_-@_-">
                  <c:v>50360000000</c:v>
                </c:pt>
                <c:pt idx="318" formatCode="_-* #,##0_-;\-* #,##0_-;_-* &quot;-&quot;??_-;_-@_-">
                  <c:v>50360000000</c:v>
                </c:pt>
                <c:pt idx="319" formatCode="_-* #,##0_-;\-* #,##0_-;_-* &quot;-&quot;??_-;_-@_-">
                  <c:v>50360000000</c:v>
                </c:pt>
                <c:pt idx="320" formatCode="_-* #,##0_-;\-* #,##0_-;_-* &quot;-&quot;??_-;_-@_-">
                  <c:v>50360000000</c:v>
                </c:pt>
                <c:pt idx="321" formatCode="_-* #,##0_-;\-* #,##0_-;_-* &quot;-&quot;??_-;_-@_-">
                  <c:v>50360000000</c:v>
                </c:pt>
                <c:pt idx="322" formatCode="_-* #,##0_-;\-* #,##0_-;_-* &quot;-&quot;??_-;_-@_-">
                  <c:v>50360000000</c:v>
                </c:pt>
                <c:pt idx="323" formatCode="_-* #,##0_-;\-* #,##0_-;_-* &quot;-&quot;??_-;_-@_-">
                  <c:v>50360000000</c:v>
                </c:pt>
                <c:pt idx="324" formatCode="_-* #,##0_-;\-* #,##0_-;_-* &quot;-&quot;??_-;_-@_-">
                  <c:v>50360000000</c:v>
                </c:pt>
                <c:pt idx="325" formatCode="_-* #,##0_-;\-* #,##0_-;_-* &quot;-&quot;??_-;_-@_-">
                  <c:v>50360000000</c:v>
                </c:pt>
                <c:pt idx="326" formatCode="_-* #,##0_-;\-* #,##0_-;_-* &quot;-&quot;??_-;_-@_-">
                  <c:v>50360000000</c:v>
                </c:pt>
                <c:pt idx="327" formatCode="_-* #,##0_-;\-* #,##0_-;_-* &quot;-&quot;??_-;_-@_-">
                  <c:v>50360000000</c:v>
                </c:pt>
                <c:pt idx="328" formatCode="_-* #,##0_-;\-* #,##0_-;_-* &quot;-&quot;??_-;_-@_-">
                  <c:v>50360000000</c:v>
                </c:pt>
                <c:pt idx="329" formatCode="_-* #,##0_-;\-* #,##0_-;_-* &quot;-&quot;??_-;_-@_-">
                  <c:v>50360000000</c:v>
                </c:pt>
                <c:pt idx="330" formatCode="_-* #,##0_-;\-* #,##0_-;_-* &quot;-&quot;??_-;_-@_-">
                  <c:v>50360000000</c:v>
                </c:pt>
                <c:pt idx="331" formatCode="_-* #,##0_-;\-* #,##0_-;_-* &quot;-&quot;??_-;_-@_-">
                  <c:v>50360000000</c:v>
                </c:pt>
                <c:pt idx="332" formatCode="_-* #,##0_-;\-* #,##0_-;_-* &quot;-&quot;??_-;_-@_-">
                  <c:v>50360000000</c:v>
                </c:pt>
                <c:pt idx="333" formatCode="_-* #,##0_-;\-* #,##0_-;_-* &quot;-&quot;??_-;_-@_-">
                  <c:v>50360000000</c:v>
                </c:pt>
                <c:pt idx="334" formatCode="_-* #,##0_-;\-* #,##0_-;_-* &quot;-&quot;??_-;_-@_-">
                  <c:v>50360000000</c:v>
                </c:pt>
                <c:pt idx="335" formatCode="_-* #,##0_-;\-* #,##0_-;_-* &quot;-&quot;??_-;_-@_-">
                  <c:v>50360000000</c:v>
                </c:pt>
                <c:pt idx="336" formatCode="_-* #,##0_-;\-* #,##0_-;_-* &quot;-&quot;??_-;_-@_-">
                  <c:v>50360000000</c:v>
                </c:pt>
                <c:pt idx="337" formatCode="_-* #,##0_-;\-* #,##0_-;_-* &quot;-&quot;??_-;_-@_-">
                  <c:v>50360000000</c:v>
                </c:pt>
                <c:pt idx="338" formatCode="_-* #,##0_-;\-* #,##0_-;_-* &quot;-&quot;??_-;_-@_-">
                  <c:v>50360000000</c:v>
                </c:pt>
                <c:pt idx="339" formatCode="_-* #,##0_-;\-* #,##0_-;_-* &quot;-&quot;??_-;_-@_-">
                  <c:v>50360000000</c:v>
                </c:pt>
                <c:pt idx="340" formatCode="_-* #,##0_-;\-* #,##0_-;_-* &quot;-&quot;??_-;_-@_-">
                  <c:v>50360000000</c:v>
                </c:pt>
                <c:pt idx="341" formatCode="_-* #,##0_-;\-* #,##0_-;_-* &quot;-&quot;??_-;_-@_-">
                  <c:v>50360000000</c:v>
                </c:pt>
                <c:pt idx="342" formatCode="_-* #,##0_-;\-* #,##0_-;_-* &quot;-&quot;??_-;_-@_-">
                  <c:v>50360000000</c:v>
                </c:pt>
                <c:pt idx="343" formatCode="_-* #,##0_-;\-* #,##0_-;_-* &quot;-&quot;??_-;_-@_-">
                  <c:v>50360000000</c:v>
                </c:pt>
                <c:pt idx="344" formatCode="_-* #,##0_-;\-* #,##0_-;_-* &quot;-&quot;??_-;_-@_-">
                  <c:v>50360000000</c:v>
                </c:pt>
                <c:pt idx="345" formatCode="_-* #,##0_-;\-* #,##0_-;_-* &quot;-&quot;??_-;_-@_-">
                  <c:v>50360000000</c:v>
                </c:pt>
                <c:pt idx="346" formatCode="_-* #,##0_-;\-* #,##0_-;_-* &quot;-&quot;??_-;_-@_-">
                  <c:v>50360000000</c:v>
                </c:pt>
                <c:pt idx="347" formatCode="_-* #,##0_-;\-* #,##0_-;_-* &quot;-&quot;??_-;_-@_-">
                  <c:v>50360000000</c:v>
                </c:pt>
                <c:pt idx="348" formatCode="_-* #,##0_-;\-* #,##0_-;_-* &quot;-&quot;??_-;_-@_-">
                  <c:v>50360000000</c:v>
                </c:pt>
                <c:pt idx="349" formatCode="_-* #,##0_-;\-* #,##0_-;_-* &quot;-&quot;??_-;_-@_-">
                  <c:v>50360000000</c:v>
                </c:pt>
                <c:pt idx="350" formatCode="_-* #,##0_-;\-* #,##0_-;_-* &quot;-&quot;??_-;_-@_-">
                  <c:v>50360000000</c:v>
                </c:pt>
                <c:pt idx="351" formatCode="_-* #,##0_-;\-* #,##0_-;_-* &quot;-&quot;??_-;_-@_-">
                  <c:v>50360000000</c:v>
                </c:pt>
                <c:pt idx="352" formatCode="_-* #,##0_-;\-* #,##0_-;_-* &quot;-&quot;??_-;_-@_-">
                  <c:v>50360000000</c:v>
                </c:pt>
                <c:pt idx="353" formatCode="_-* #,##0_-;\-* #,##0_-;_-* &quot;-&quot;??_-;_-@_-">
                  <c:v>50360000000</c:v>
                </c:pt>
                <c:pt idx="354" formatCode="_-* #,##0_-;\-* #,##0_-;_-* &quot;-&quot;??_-;_-@_-">
                  <c:v>50360000000</c:v>
                </c:pt>
                <c:pt idx="355" formatCode="_-* #,##0_-;\-* #,##0_-;_-* &quot;-&quot;??_-;_-@_-">
                  <c:v>50360000000</c:v>
                </c:pt>
                <c:pt idx="356" formatCode="_-* #,##0_-;\-* #,##0_-;_-* &quot;-&quot;??_-;_-@_-">
                  <c:v>50360000000</c:v>
                </c:pt>
                <c:pt idx="357" formatCode="_-* #,##0_-;\-* #,##0_-;_-* &quot;-&quot;??_-;_-@_-">
                  <c:v>50360000000</c:v>
                </c:pt>
                <c:pt idx="358" formatCode="_-* #,##0_-;\-* #,##0_-;_-* &quot;-&quot;??_-;_-@_-">
                  <c:v>50360000000</c:v>
                </c:pt>
                <c:pt idx="359" formatCode="_-* #,##0_-;\-* #,##0_-;_-* &quot;-&quot;??_-;_-@_-">
                  <c:v>50360000000</c:v>
                </c:pt>
                <c:pt idx="360" formatCode="_-* #,##0_-;\-* #,##0_-;_-* &quot;-&quot;??_-;_-@_-">
                  <c:v>50360000000</c:v>
                </c:pt>
                <c:pt idx="361" formatCode="_-* #,##0_-;\-* #,##0_-;_-* &quot;-&quot;??_-;_-@_-">
                  <c:v>50360000000</c:v>
                </c:pt>
                <c:pt idx="362" formatCode="_-* #,##0_-;\-* #,##0_-;_-* &quot;-&quot;??_-;_-@_-">
                  <c:v>50360000000</c:v>
                </c:pt>
                <c:pt idx="363" formatCode="_-* #,##0_-;\-* #,##0_-;_-* &quot;-&quot;??_-;_-@_-">
                  <c:v>50360000000</c:v>
                </c:pt>
                <c:pt idx="364" formatCode="_-* #,##0_-;\-* #,##0_-;_-* &quot;-&quot;??_-;_-@_-">
                  <c:v>50360000000</c:v>
                </c:pt>
                <c:pt idx="365" formatCode="_-* #,##0_-;\-* #,##0_-;_-* &quot;-&quot;??_-;_-@_-">
                  <c:v>50360000000</c:v>
                </c:pt>
                <c:pt idx="366" formatCode="_-* #,##0_-;\-* #,##0_-;_-* &quot;-&quot;??_-;_-@_-">
                  <c:v>50360000000</c:v>
                </c:pt>
                <c:pt idx="367" formatCode="_-* #,##0_-;\-* #,##0_-;_-* &quot;-&quot;??_-;_-@_-">
                  <c:v>50360000000</c:v>
                </c:pt>
                <c:pt idx="368" formatCode="_-* #,##0_-;\-* #,##0_-;_-* &quot;-&quot;??_-;_-@_-">
                  <c:v>50360000000</c:v>
                </c:pt>
                <c:pt idx="369" formatCode="_-* #,##0_-;\-* #,##0_-;_-* &quot;-&quot;??_-;_-@_-">
                  <c:v>50360000000</c:v>
                </c:pt>
                <c:pt idx="370" formatCode="_-* #,##0_-;\-* #,##0_-;_-* &quot;-&quot;??_-;_-@_-">
                  <c:v>50360000000</c:v>
                </c:pt>
                <c:pt idx="371" formatCode="_-* #,##0_-;\-* #,##0_-;_-* &quot;-&quot;??_-;_-@_-">
                  <c:v>50360000000</c:v>
                </c:pt>
                <c:pt idx="372" formatCode="_-* #,##0_-;\-* #,##0_-;_-* &quot;-&quot;??_-;_-@_-">
                  <c:v>50360000000</c:v>
                </c:pt>
                <c:pt idx="373" formatCode="_-* #,##0_-;\-* #,##0_-;_-* &quot;-&quot;??_-;_-@_-">
                  <c:v>50360000000</c:v>
                </c:pt>
                <c:pt idx="374" formatCode="_-* #,##0_-;\-* #,##0_-;_-* &quot;-&quot;??_-;_-@_-">
                  <c:v>50360000000</c:v>
                </c:pt>
                <c:pt idx="375" formatCode="_-* #,##0_-;\-* #,##0_-;_-* &quot;-&quot;??_-;_-@_-">
                  <c:v>50360000000</c:v>
                </c:pt>
                <c:pt idx="376" formatCode="_-* #,##0_-;\-* #,##0_-;_-* &quot;-&quot;??_-;_-@_-">
                  <c:v>50360000000</c:v>
                </c:pt>
                <c:pt idx="377" formatCode="_-* #,##0_-;\-* #,##0_-;_-* &quot;-&quot;??_-;_-@_-">
                  <c:v>50360000000</c:v>
                </c:pt>
                <c:pt idx="378" formatCode="_-* #,##0_-;\-* #,##0_-;_-* &quot;-&quot;??_-;_-@_-">
                  <c:v>50360000000</c:v>
                </c:pt>
                <c:pt idx="379" formatCode="_-* #,##0_-;\-* #,##0_-;_-* &quot;-&quot;??_-;_-@_-">
                  <c:v>50360000000</c:v>
                </c:pt>
                <c:pt idx="380" formatCode="_-* #,##0_-;\-* #,##0_-;_-* &quot;-&quot;??_-;_-@_-">
                  <c:v>50360000000</c:v>
                </c:pt>
                <c:pt idx="381" formatCode="_-* #,##0_-;\-* #,##0_-;_-* &quot;-&quot;??_-;_-@_-">
                  <c:v>50360000000</c:v>
                </c:pt>
                <c:pt idx="382" formatCode="_-* #,##0_-;\-* #,##0_-;_-* &quot;-&quot;??_-;_-@_-">
                  <c:v>50360000000</c:v>
                </c:pt>
                <c:pt idx="383" formatCode="_-* #,##0_-;\-* #,##0_-;_-* &quot;-&quot;??_-;_-@_-">
                  <c:v>50360000000</c:v>
                </c:pt>
                <c:pt idx="384" formatCode="_-* #,##0_-;\-* #,##0_-;_-* &quot;-&quot;??_-;_-@_-">
                  <c:v>50360000000</c:v>
                </c:pt>
                <c:pt idx="385" formatCode="_-* #,##0_-;\-* #,##0_-;_-* &quot;-&quot;??_-;_-@_-">
                  <c:v>50360000000</c:v>
                </c:pt>
                <c:pt idx="386" formatCode="_-* #,##0_-;\-* #,##0_-;_-* &quot;-&quot;??_-;_-@_-">
                  <c:v>50360000000</c:v>
                </c:pt>
                <c:pt idx="387" formatCode="_-* #,##0_-;\-* #,##0_-;_-* &quot;-&quot;??_-;_-@_-">
                  <c:v>50360000000</c:v>
                </c:pt>
                <c:pt idx="388" formatCode="_-* #,##0_-;\-* #,##0_-;_-* &quot;-&quot;??_-;_-@_-">
                  <c:v>50360000000</c:v>
                </c:pt>
                <c:pt idx="389" formatCode="_-* #,##0_-;\-* #,##0_-;_-* &quot;-&quot;??_-;_-@_-">
                  <c:v>50360000000</c:v>
                </c:pt>
                <c:pt idx="390" formatCode="_-* #,##0_-;\-* #,##0_-;_-* &quot;-&quot;??_-;_-@_-">
                  <c:v>50360000000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691712"/>
        <c:axId val="134226304"/>
      </c:lineChart>
      <c:dateAx>
        <c:axId val="34691712"/>
        <c:scaling>
          <c:orientation val="minMax"/>
          <c:max val="42459"/>
          <c:min val="41821"/>
        </c:scaling>
        <c:delete val="0"/>
        <c:axPos val="b"/>
        <c:numFmt formatCode="d\-mmm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34226304"/>
        <c:crosses val="autoZero"/>
        <c:auto val="1"/>
        <c:lblOffset val="100"/>
        <c:baseTimeUnit val="days"/>
        <c:majorUnit val="9"/>
        <c:majorTimeUnit val="days"/>
      </c:dateAx>
      <c:valAx>
        <c:axId val="134226304"/>
        <c:scaling>
          <c:orientation val="minMax"/>
          <c:max val="60000000000"/>
          <c:min val="0"/>
        </c:scaling>
        <c:delete val="0"/>
        <c:axPos val="l"/>
        <c:numFmt formatCode="_(&quot;$&quot;* #,##0.00_);_(&quot;$&quot;* \(#,##0.00\);_(&quot;$&quot;* &quot;-&quot;??_);_(@_)" sourceLinked="1"/>
        <c:majorTickMark val="none"/>
        <c:minorTickMark val="none"/>
        <c:tickLblPos val="nextTo"/>
        <c:crossAx val="34691712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1.3908291518337794E-2"/>
                <c:y val="0.36059454482016901"/>
              </c:manualLayout>
            </c:layout>
          </c:dispUnitsLbl>
        </c:dispUnits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4543371495740948"/>
          <c:y val="0.94865332309651784"/>
          <c:w val="0.65833694085985683"/>
          <c:h val="5.1346676144042404E-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Century Gothic" pitchFamily="34" charset="0"/>
        </a:defRPr>
      </a:pPr>
      <a:endParaRPr lang="es-MX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/>
              <a:t>Composición FANVIT: Clase de Activo</a:t>
            </a:r>
          </a:p>
          <a:p>
            <a:pPr>
              <a:defRPr sz="1400"/>
            </a:pPr>
            <a:r>
              <a:rPr lang="es-MX" sz="1400"/>
              <a:t>(porcentaje)</a:t>
            </a:r>
          </a:p>
        </c:rich>
      </c:tx>
      <c:layout>
        <c:manualLayout>
          <c:xMode val="edge"/>
          <c:yMode val="edge"/>
          <c:x val="0.16323705501903418"/>
          <c:y val="2.4427795454506598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rAngAx val="0"/>
      <c:perspective val="30"/>
    </c:view3D>
    <c:floor>
      <c:thickness val="0"/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9790802840946587E-2"/>
          <c:y val="5.4785622012474972E-2"/>
          <c:w val="0.87372708757637474"/>
          <c:h val="0.88548943578024986"/>
        </c:manualLayout>
      </c:layout>
      <c:pie3DChart>
        <c:varyColors val="1"/>
        <c:ser>
          <c:idx val="0"/>
          <c:order val="0"/>
          <c:tx>
            <c:strRef>
              <c:f>FANVIT!$S$165</c:f>
              <c:strCache>
                <c:ptCount val="1"/>
                <c:pt idx="0">
                  <c:v>Porcentaje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  <a:sp3d/>
            </c:spPr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</c:dPt>
          <c:dPt>
            <c:idx val="6"/>
            <c:bubble3D val="0"/>
            <c:spPr>
              <a:solidFill>
                <a:schemeClr val="tx2"/>
              </a:solidFill>
              <a:ln>
                <a:noFill/>
              </a:ln>
              <a:effectLst/>
              <a:sp3d/>
            </c:spPr>
          </c:dPt>
          <c:dPt>
            <c:idx val="7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</c:dPt>
          <c:dPt>
            <c:idx val="8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</c:dPt>
          <c:dPt>
            <c:idx val="9"/>
            <c:bubble3D val="0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/>
              <a:sp3d/>
            </c:spPr>
          </c:dPt>
          <c:dPt>
            <c:idx val="10"/>
            <c:bubble3D val="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/>
              <a:sp3d/>
            </c:spPr>
          </c:dPt>
          <c:dPt>
            <c:idx val="11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/>
              <a:sp3d/>
            </c:spPr>
          </c:dPt>
          <c:dPt>
            <c:idx val="1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</c:dPt>
          <c:dLbls>
            <c:dLbl>
              <c:idx val="8"/>
              <c:layout>
                <c:manualLayout>
                  <c:x val="0.14690549102242542"/>
                  <c:y val="-0.1440083725574341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FANVIT!$U$166:$U$174</c:f>
              <c:strCache>
                <c:ptCount val="9"/>
                <c:pt idx="0">
                  <c:v>Derivados*</c:v>
                </c:pt>
                <c:pt idx="1">
                  <c:v>Divisas</c:v>
                </c:pt>
                <c:pt idx="2">
                  <c:v>FIBRAS</c:v>
                </c:pt>
                <c:pt idx="3">
                  <c:v>Estructurados Nominal</c:v>
                </c:pt>
                <c:pt idx="4">
                  <c:v>Estructurados Real</c:v>
                </c:pt>
                <c:pt idx="5">
                  <c:v>Liquidez</c:v>
                </c:pt>
                <c:pt idx="6">
                  <c:v>Renta Variable Nacional</c:v>
                </c:pt>
                <c:pt idx="7">
                  <c:v>Renta Variable Extranjera</c:v>
                </c:pt>
                <c:pt idx="8">
                  <c:v>Certificados Bursatíles </c:v>
                </c:pt>
              </c:strCache>
            </c:strRef>
          </c:cat>
          <c:val>
            <c:numRef>
              <c:f>FANVIT!$W$166:$W$174</c:f>
              <c:numCache>
                <c:formatCode>0.00%</c:formatCode>
                <c:ptCount val="9"/>
                <c:pt idx="0">
                  <c:v>2.5000000000000001E-3</c:v>
                </c:pt>
                <c:pt idx="1">
                  <c:v>2.1374421309297577E-3</c:v>
                </c:pt>
                <c:pt idx="2">
                  <c:v>1.3041480498305441E-2</c:v>
                </c:pt>
                <c:pt idx="3">
                  <c:v>1.538924549978039E-2</c:v>
                </c:pt>
                <c:pt idx="4">
                  <c:v>3.423793488465221E-2</c:v>
                </c:pt>
                <c:pt idx="5">
                  <c:v>3.4470838258485299E-2</c:v>
                </c:pt>
                <c:pt idx="6">
                  <c:v>3.8648359336997395E-2</c:v>
                </c:pt>
                <c:pt idx="7">
                  <c:v>3.5194740770279176E-2</c:v>
                </c:pt>
                <c:pt idx="8">
                  <c:v>0.8268799586205704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74470459974065362"/>
          <c:w val="1"/>
          <c:h val="0.1711734018926325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050"/>
          </a:pPr>
          <a:endParaRPr lang="es-MX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Aportaciones al FINVIT por modalidad</a:t>
            </a:r>
            <a:endParaRPr lang="es-MX"/>
          </a:p>
        </c:rich>
      </c:tx>
      <c:layout>
        <c:manualLayout>
          <c:xMode val="edge"/>
          <c:yMode val="edge"/>
          <c:x val="0.18666033279286237"/>
          <c:y val="0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587101871561174"/>
          <c:y val="0.191052552770446"/>
          <c:w val="0.69777516632253023"/>
          <c:h val="0.63506836090492991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0.15434940839042938"/>
                  <c:y val="-0.139787451283944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'Tabla de aportaciones'!$A$9:$A$10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'Tabla de aportaciones'!$B$9:$B$10</c:f>
              <c:numCache>
                <c:formatCode>0%</c:formatCode>
                <c:ptCount val="2"/>
                <c:pt idx="0">
                  <c:v>0.70855074271755225</c:v>
                </c:pt>
                <c:pt idx="1">
                  <c:v>0.29144925728244769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1.5727160779699181E-2"/>
          <c:y val="0.85760069521896909"/>
          <c:w val="0.98427283922030084"/>
          <c:h val="0.12105425146963729"/>
        </c:manualLayout>
      </c:layout>
      <c:overlay val="0"/>
      <c:txPr>
        <a:bodyPr/>
        <a:lstStyle/>
        <a:p>
          <a:pPr>
            <a:defRPr sz="1000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228977385789301"/>
          <c:y val="5.0228310502283102E-2"/>
          <c:w val="0.72885876607196254"/>
          <c:h val="0.608130725600591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Activos Netos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[1]Hoja1!$A$2:$A$205</c:f>
              <c:numCache>
                <c:formatCode>General</c:formatCode>
                <c:ptCount val="20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</c:numCache>
            </c:numRef>
          </c:cat>
          <c:val>
            <c:numRef>
              <c:f>Hoja1!$B$30:$B$234</c:f>
              <c:numCache>
                <c:formatCode>_(* #,##0.00_);_(* \(#,##0.00\);_(* "-"??_);_(@_)</c:formatCode>
                <c:ptCount val="205"/>
                <c:pt idx="0">
                  <c:v>3533726.2183340006</c:v>
                </c:pt>
                <c:pt idx="1">
                  <c:v>3533726.2183340006</c:v>
                </c:pt>
                <c:pt idx="2">
                  <c:v>3577951.2626160001</c:v>
                </c:pt>
                <c:pt idx="3">
                  <c:v>3646701.7648840002</c:v>
                </c:pt>
                <c:pt idx="4">
                  <c:v>3693984.9597539995</c:v>
                </c:pt>
                <c:pt idx="5">
                  <c:v>3794151.6939110002</c:v>
                </c:pt>
                <c:pt idx="6">
                  <c:v>3795644.4736300004</c:v>
                </c:pt>
                <c:pt idx="7">
                  <c:v>3795760.206797</c:v>
                </c:pt>
                <c:pt idx="8">
                  <c:v>3870942.3368409998</c:v>
                </c:pt>
                <c:pt idx="9">
                  <c:v>4272730.2835550001</c:v>
                </c:pt>
                <c:pt idx="10">
                  <c:v>4446300.9547729995</c:v>
                </c:pt>
                <c:pt idx="11">
                  <c:v>4448008.34449</c:v>
                </c:pt>
                <c:pt idx="12">
                  <c:v>4518076.3446909999</c:v>
                </c:pt>
                <c:pt idx="13">
                  <c:v>4640609.1156569999</c:v>
                </c:pt>
                <c:pt idx="14">
                  <c:v>4696350.0286219995</c:v>
                </c:pt>
                <c:pt idx="15">
                  <c:v>4802505.3380470006</c:v>
                </c:pt>
                <c:pt idx="16">
                  <c:v>4802746.095613</c:v>
                </c:pt>
                <c:pt idx="17">
                  <c:v>4812656.348761999</c:v>
                </c:pt>
                <c:pt idx="18">
                  <c:v>5076479.4585330002</c:v>
                </c:pt>
                <c:pt idx="19">
                  <c:v>5049855.5844660001</c:v>
                </c:pt>
                <c:pt idx="20">
                  <c:v>5096124.7216470009</c:v>
                </c:pt>
                <c:pt idx="21">
                  <c:v>5096571.5900019994</c:v>
                </c:pt>
                <c:pt idx="22">
                  <c:v>5096858.0569599997</c:v>
                </c:pt>
                <c:pt idx="23">
                  <c:v>5097234.4126110002</c:v>
                </c:pt>
                <c:pt idx="24">
                  <c:v>5169315.2231229991</c:v>
                </c:pt>
                <c:pt idx="25">
                  <c:v>5295408.358186</c:v>
                </c:pt>
                <c:pt idx="26">
                  <c:v>5295408.358186</c:v>
                </c:pt>
                <c:pt idx="27">
                  <c:v>5363502.9899500003</c:v>
                </c:pt>
                <c:pt idx="28">
                  <c:v>5367922.4184790002</c:v>
                </c:pt>
                <c:pt idx="29">
                  <c:v>5677580.3296649996</c:v>
                </c:pt>
                <c:pt idx="30">
                  <c:v>5790178.1835370008</c:v>
                </c:pt>
                <c:pt idx="31">
                  <c:v>5902378.4908449994</c:v>
                </c:pt>
                <c:pt idx="32">
                  <c:v>6007896.2054169998</c:v>
                </c:pt>
                <c:pt idx="33">
                  <c:v>6069241.9244050002</c:v>
                </c:pt>
                <c:pt idx="34">
                  <c:v>6080745.6935779992</c:v>
                </c:pt>
                <c:pt idx="35">
                  <c:v>6321620.4960249988</c:v>
                </c:pt>
                <c:pt idx="36">
                  <c:v>6382546.1327290004</c:v>
                </c:pt>
                <c:pt idx="37">
                  <c:v>6453622.2198290005</c:v>
                </c:pt>
                <c:pt idx="38">
                  <c:v>6529667.5503239986</c:v>
                </c:pt>
                <c:pt idx="39">
                  <c:v>7202401.2597329998</c:v>
                </c:pt>
                <c:pt idx="40">
                  <c:v>7542280.2371979998</c:v>
                </c:pt>
                <c:pt idx="41">
                  <c:v>7769946.894003001</c:v>
                </c:pt>
                <c:pt idx="42">
                  <c:v>8000110.7594040018</c:v>
                </c:pt>
                <c:pt idx="43">
                  <c:v>8336088.942814</c:v>
                </c:pt>
                <c:pt idx="44">
                  <c:v>8667940.9601679984</c:v>
                </c:pt>
                <c:pt idx="45">
                  <c:v>8652941.445479</c:v>
                </c:pt>
                <c:pt idx="46">
                  <c:v>8925929.5532999989</c:v>
                </c:pt>
                <c:pt idx="47">
                  <c:v>8949061.1962650008</c:v>
                </c:pt>
                <c:pt idx="48">
                  <c:v>9027020.4708799981</c:v>
                </c:pt>
                <c:pt idx="49">
                  <c:v>9560592.5885309987</c:v>
                </c:pt>
                <c:pt idx="50">
                  <c:v>9621582.1814489998</c:v>
                </c:pt>
                <c:pt idx="51">
                  <c:v>9745048.507894</c:v>
                </c:pt>
                <c:pt idx="52">
                  <c:v>9884007.0270649996</c:v>
                </c:pt>
                <c:pt idx="53">
                  <c:v>10015666.188898999</c:v>
                </c:pt>
                <c:pt idx="54">
                  <c:v>10243137.326512</c:v>
                </c:pt>
                <c:pt idx="55">
                  <c:v>10344876.59241</c:v>
                </c:pt>
                <c:pt idx="56">
                  <c:v>10544063.101411</c:v>
                </c:pt>
                <c:pt idx="57">
                  <c:v>10543834.711832</c:v>
                </c:pt>
                <c:pt idx="58">
                  <c:v>10582055.037994001</c:v>
                </c:pt>
                <c:pt idx="59">
                  <c:v>10911560.726028001</c:v>
                </c:pt>
                <c:pt idx="60">
                  <c:v>10976871.636884002</c:v>
                </c:pt>
                <c:pt idx="61">
                  <c:v>11043085.652706999</c:v>
                </c:pt>
                <c:pt idx="62">
                  <c:v>11106490.214247001</c:v>
                </c:pt>
                <c:pt idx="63">
                  <c:v>11314566.119099999</c:v>
                </c:pt>
                <c:pt idx="64">
                  <c:v>11379614.157751</c:v>
                </c:pt>
                <c:pt idx="65">
                  <c:v>11421989.341544999</c:v>
                </c:pt>
                <c:pt idx="66">
                  <c:v>11426452.855664</c:v>
                </c:pt>
                <c:pt idx="67">
                  <c:v>11517794.948577</c:v>
                </c:pt>
                <c:pt idx="68">
                  <c:v>11639889.304728001</c:v>
                </c:pt>
                <c:pt idx="69">
                  <c:v>12019496.694326</c:v>
                </c:pt>
                <c:pt idx="70">
                  <c:v>12063065.723410001</c:v>
                </c:pt>
                <c:pt idx="71">
                  <c:v>12165042.99601</c:v>
                </c:pt>
                <c:pt idx="72">
                  <c:v>12165042.99601</c:v>
                </c:pt>
                <c:pt idx="73">
                  <c:v>12170084.109343002</c:v>
                </c:pt>
                <c:pt idx="74">
                  <c:v>12499503.608445996</c:v>
                </c:pt>
                <c:pt idx="75">
                  <c:v>12513376.289358001</c:v>
                </c:pt>
                <c:pt idx="76">
                  <c:v>12629024.116294</c:v>
                </c:pt>
                <c:pt idx="77">
                  <c:v>12730024.511442998</c:v>
                </c:pt>
                <c:pt idx="78">
                  <c:v>12791105.039753001</c:v>
                </c:pt>
                <c:pt idx="79">
                  <c:v>12974998.398272997</c:v>
                </c:pt>
                <c:pt idx="80">
                  <c:v>13758298.873187998</c:v>
                </c:pt>
                <c:pt idx="81">
                  <c:v>14228798.217647998</c:v>
                </c:pt>
                <c:pt idx="82">
                  <c:v>14551181.011258999</c:v>
                </c:pt>
                <c:pt idx="83">
                  <c:v>14551181.011258999</c:v>
                </c:pt>
                <c:pt idx="84">
                  <c:v>14705229.366987001</c:v>
                </c:pt>
                <c:pt idx="85">
                  <c:v>14705229.366987001</c:v>
                </c:pt>
                <c:pt idx="86">
                  <c:v>15008203.841560001</c:v>
                </c:pt>
                <c:pt idx="87">
                  <c:v>15185250.778364003</c:v>
                </c:pt>
                <c:pt idx="88">
                  <c:v>15247348.402449002</c:v>
                </c:pt>
                <c:pt idx="89">
                  <c:v>15532088.008631999</c:v>
                </c:pt>
                <c:pt idx="90">
                  <c:v>15598657.053713001</c:v>
                </c:pt>
                <c:pt idx="91">
                  <c:v>15668482.372033</c:v>
                </c:pt>
                <c:pt idx="92">
                  <c:v>16178606.610526005</c:v>
                </c:pt>
                <c:pt idx="93">
                  <c:v>16420003.855700998</c:v>
                </c:pt>
                <c:pt idx="94">
                  <c:v>16576269.719853997</c:v>
                </c:pt>
                <c:pt idx="95">
                  <c:v>16809222.434504002</c:v>
                </c:pt>
                <c:pt idx="96">
                  <c:v>16930817.425059002</c:v>
                </c:pt>
                <c:pt idx="97">
                  <c:v>16983972.482531</c:v>
                </c:pt>
                <c:pt idx="98">
                  <c:v>17233577.284901999</c:v>
                </c:pt>
                <c:pt idx="99">
                  <c:v>17370419.472351</c:v>
                </c:pt>
                <c:pt idx="100">
                  <c:v>17529957.128301002</c:v>
                </c:pt>
                <c:pt idx="101">
                  <c:v>17680159.685945</c:v>
                </c:pt>
                <c:pt idx="102">
                  <c:v>18233297.805423003</c:v>
                </c:pt>
                <c:pt idx="103">
                  <c:v>18677127.469201002</c:v>
                </c:pt>
                <c:pt idx="104">
                  <c:v>19008247.133539997</c:v>
                </c:pt>
                <c:pt idx="105">
                  <c:v>19117973.140931003</c:v>
                </c:pt>
                <c:pt idx="106">
                  <c:v>19202597.283511002</c:v>
                </c:pt>
                <c:pt idx="107">
                  <c:v>19321479.218617998</c:v>
                </c:pt>
                <c:pt idx="108">
                  <c:v>19590317.049574997</c:v>
                </c:pt>
                <c:pt idx="109">
                  <c:v>19655317.653398998</c:v>
                </c:pt>
                <c:pt idx="110">
                  <c:v>19817809.728505</c:v>
                </c:pt>
                <c:pt idx="111">
                  <c:v>19891012.661649998</c:v>
                </c:pt>
                <c:pt idx="112">
                  <c:v>20378791.104386002</c:v>
                </c:pt>
                <c:pt idx="113">
                  <c:v>20630661.447050001</c:v>
                </c:pt>
                <c:pt idx="114">
                  <c:v>20748656.052785996</c:v>
                </c:pt>
                <c:pt idx="115">
                  <c:v>20936837.438365996</c:v>
                </c:pt>
                <c:pt idx="116">
                  <c:v>20978578.892643005</c:v>
                </c:pt>
                <c:pt idx="117">
                  <c:v>21012652.110956993</c:v>
                </c:pt>
                <c:pt idx="118">
                  <c:v>21043388.389595002</c:v>
                </c:pt>
                <c:pt idx="119">
                  <c:v>21145569.185358003</c:v>
                </c:pt>
                <c:pt idx="120">
                  <c:v>21337703.537554994</c:v>
                </c:pt>
                <c:pt idx="121">
                  <c:v>21563651.164411001</c:v>
                </c:pt>
                <c:pt idx="122">
                  <c:v>21825616.815322999</c:v>
                </c:pt>
                <c:pt idx="123">
                  <c:v>21384502.974725999</c:v>
                </c:pt>
                <c:pt idx="124">
                  <c:v>21636745.216759004</c:v>
                </c:pt>
                <c:pt idx="125">
                  <c:v>21776306.918453</c:v>
                </c:pt>
                <c:pt idx="126">
                  <c:v>21848656.793775998</c:v>
                </c:pt>
                <c:pt idx="127">
                  <c:v>22050828.761994999</c:v>
                </c:pt>
                <c:pt idx="128">
                  <c:v>22079141.316713005</c:v>
                </c:pt>
                <c:pt idx="129">
                  <c:v>22166265.720912002</c:v>
                </c:pt>
                <c:pt idx="130">
                  <c:v>22196863.951301996</c:v>
                </c:pt>
                <c:pt idx="131">
                  <c:v>21728978.574222997</c:v>
                </c:pt>
                <c:pt idx="132">
                  <c:v>21852666.818969008</c:v>
                </c:pt>
                <c:pt idx="133">
                  <c:v>21852666.789999999</c:v>
                </c:pt>
                <c:pt idx="134">
                  <c:v>22236468.193122998</c:v>
                </c:pt>
                <c:pt idx="135">
                  <c:v>22362652.154072993</c:v>
                </c:pt>
                <c:pt idx="136">
                  <c:v>22375924.525759004</c:v>
                </c:pt>
                <c:pt idx="137">
                  <c:v>22421830.260026</c:v>
                </c:pt>
                <c:pt idx="138">
                  <c:v>22490305.1479</c:v>
                </c:pt>
                <c:pt idx="139">
                  <c:v>22208215.682774998</c:v>
                </c:pt>
                <c:pt idx="140">
                  <c:v>22293999.147053994</c:v>
                </c:pt>
                <c:pt idx="141">
                  <c:v>22428494.716448005</c:v>
                </c:pt>
                <c:pt idx="142">
                  <c:v>22469228.289455999</c:v>
                </c:pt>
                <c:pt idx="143">
                  <c:v>22525656.439896002</c:v>
                </c:pt>
                <c:pt idx="144">
                  <c:v>22617762.947309002</c:v>
                </c:pt>
                <c:pt idx="145">
                  <c:v>22788261.003637999</c:v>
                </c:pt>
                <c:pt idx="146">
                  <c:v>22911208.438400995</c:v>
                </c:pt>
                <c:pt idx="147">
                  <c:v>23021652.498846002</c:v>
                </c:pt>
                <c:pt idx="148">
                  <c:v>23049837.020987004</c:v>
                </c:pt>
                <c:pt idx="149">
                  <c:v>23152417.016103998</c:v>
                </c:pt>
                <c:pt idx="150">
                  <c:v>23360796.828146998</c:v>
                </c:pt>
                <c:pt idx="151">
                  <c:v>23501744.117405001</c:v>
                </c:pt>
                <c:pt idx="152">
                  <c:v>23578740.695162002</c:v>
                </c:pt>
                <c:pt idx="153">
                  <c:v>23638798.552730002</c:v>
                </c:pt>
                <c:pt idx="154">
                  <c:v>23679053.027568996</c:v>
                </c:pt>
                <c:pt idx="155">
                  <c:v>23752616.847516004</c:v>
                </c:pt>
                <c:pt idx="156">
                  <c:v>23979473.727092996</c:v>
                </c:pt>
                <c:pt idx="157">
                  <c:v>24049931.165654</c:v>
                </c:pt>
                <c:pt idx="158">
                  <c:v>24054341.066519</c:v>
                </c:pt>
                <c:pt idx="159">
                  <c:v>24156671.511107996</c:v>
                </c:pt>
                <c:pt idx="160">
                  <c:v>24273865.580919001</c:v>
                </c:pt>
                <c:pt idx="161">
                  <c:v>24294040.669495001</c:v>
                </c:pt>
                <c:pt idx="162">
                  <c:v>24608187.626924995</c:v>
                </c:pt>
                <c:pt idx="163">
                  <c:v>25308422.348058995</c:v>
                </c:pt>
                <c:pt idx="164">
                  <c:v>25394896.574159998</c:v>
                </c:pt>
                <c:pt idx="165">
                  <c:v>25522452.349167001</c:v>
                </c:pt>
                <c:pt idx="166">
                  <c:v>25618392.214442</c:v>
                </c:pt>
                <c:pt idx="167">
                  <c:v>25812113.752290998</c:v>
                </c:pt>
                <c:pt idx="168">
                  <c:v>25917176.270235002</c:v>
                </c:pt>
                <c:pt idx="169">
                  <c:v>26383126.620239001</c:v>
                </c:pt>
                <c:pt idx="170">
                  <c:v>26765863.440139003</c:v>
                </c:pt>
                <c:pt idx="171">
                  <c:v>26974318.992631</c:v>
                </c:pt>
                <c:pt idx="172">
                  <c:v>27137852.842677999</c:v>
                </c:pt>
                <c:pt idx="173">
                  <c:v>27428485.811512999</c:v>
                </c:pt>
                <c:pt idx="174">
                  <c:v>27574587.830771998</c:v>
                </c:pt>
                <c:pt idx="175">
                  <c:v>27694802.646584</c:v>
                </c:pt>
                <c:pt idx="176">
                  <c:v>27804865.134463001</c:v>
                </c:pt>
                <c:pt idx="177">
                  <c:v>27917425.663551006</c:v>
                </c:pt>
                <c:pt idx="178">
                  <c:v>28079634.294699002</c:v>
                </c:pt>
                <c:pt idx="179">
                  <c:v>27587585.935396004</c:v>
                </c:pt>
                <c:pt idx="180">
                  <c:v>27652611.073415998</c:v>
                </c:pt>
                <c:pt idx="181">
                  <c:v>27734256.910583001</c:v>
                </c:pt>
                <c:pt idx="182">
                  <c:v>27837252.861773998</c:v>
                </c:pt>
                <c:pt idx="183">
                  <c:v>27884674.425205</c:v>
                </c:pt>
                <c:pt idx="184">
                  <c:v>27949204.325443</c:v>
                </c:pt>
                <c:pt idx="185">
                  <c:v>28094990.556559</c:v>
                </c:pt>
                <c:pt idx="186">
                  <c:v>28183462.120699003</c:v>
                </c:pt>
                <c:pt idx="187">
                  <c:v>29005027.320662998</c:v>
                </c:pt>
                <c:pt idx="188">
                  <c:v>29511901.953703996</c:v>
                </c:pt>
                <c:pt idx="189">
                  <c:v>29869407.351904001</c:v>
                </c:pt>
                <c:pt idx="190">
                  <c:v>30452640.130074002</c:v>
                </c:pt>
                <c:pt idx="191">
                  <c:v>30662922.079513002</c:v>
                </c:pt>
                <c:pt idx="192">
                  <c:v>30722188.031996004</c:v>
                </c:pt>
                <c:pt idx="193">
                  <c:v>31006677.858017001</c:v>
                </c:pt>
                <c:pt idx="194">
                  <c:v>31188110.525537997</c:v>
                </c:pt>
                <c:pt idx="195">
                  <c:v>31260362.482558001</c:v>
                </c:pt>
                <c:pt idx="196">
                  <c:v>31398610.764026999</c:v>
                </c:pt>
                <c:pt idx="197">
                  <c:v>31865133.070112996</c:v>
                </c:pt>
                <c:pt idx="198">
                  <c:v>31935538.502428997</c:v>
                </c:pt>
                <c:pt idx="199">
                  <c:v>31996630.761180002</c:v>
                </c:pt>
                <c:pt idx="200">
                  <c:v>32097593.312746</c:v>
                </c:pt>
                <c:pt idx="201">
                  <c:v>32174211.860248998</c:v>
                </c:pt>
                <c:pt idx="202">
                  <c:v>32251181.538134001</c:v>
                </c:pt>
                <c:pt idx="203">
                  <c:v>32298159.960248008</c:v>
                </c:pt>
                <c:pt idx="204">
                  <c:v>32360779.592010994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34052096"/>
        <c:axId val="134050176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YTM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Hoja1!$A$30:$A$234</c:f>
              <c:numCache>
                <c:formatCode>m/d/yyyy</c:formatCode>
                <c:ptCount val="205"/>
                <c:pt idx="0">
                  <c:v>42111</c:v>
                </c:pt>
                <c:pt idx="1">
                  <c:v>42111</c:v>
                </c:pt>
                <c:pt idx="2">
                  <c:v>42114</c:v>
                </c:pt>
                <c:pt idx="3">
                  <c:v>42115</c:v>
                </c:pt>
                <c:pt idx="4">
                  <c:v>42116</c:v>
                </c:pt>
                <c:pt idx="5">
                  <c:v>42117</c:v>
                </c:pt>
                <c:pt idx="6">
                  <c:v>42118</c:v>
                </c:pt>
                <c:pt idx="7">
                  <c:v>42121</c:v>
                </c:pt>
                <c:pt idx="8">
                  <c:v>42122</c:v>
                </c:pt>
                <c:pt idx="9">
                  <c:v>42123</c:v>
                </c:pt>
                <c:pt idx="10">
                  <c:v>42124</c:v>
                </c:pt>
                <c:pt idx="11">
                  <c:v>42128</c:v>
                </c:pt>
                <c:pt idx="12">
                  <c:v>42129</c:v>
                </c:pt>
                <c:pt idx="13">
                  <c:v>42130</c:v>
                </c:pt>
                <c:pt idx="14">
                  <c:v>42131</c:v>
                </c:pt>
                <c:pt idx="15">
                  <c:v>42132</c:v>
                </c:pt>
                <c:pt idx="16">
                  <c:v>42135</c:v>
                </c:pt>
                <c:pt idx="17">
                  <c:v>42136</c:v>
                </c:pt>
                <c:pt idx="18">
                  <c:v>42137</c:v>
                </c:pt>
                <c:pt idx="19">
                  <c:v>42138</c:v>
                </c:pt>
                <c:pt idx="20">
                  <c:v>42139</c:v>
                </c:pt>
                <c:pt idx="21">
                  <c:v>42142</c:v>
                </c:pt>
                <c:pt idx="22">
                  <c:v>42143</c:v>
                </c:pt>
                <c:pt idx="23">
                  <c:v>42144</c:v>
                </c:pt>
                <c:pt idx="24">
                  <c:v>42145</c:v>
                </c:pt>
                <c:pt idx="25">
                  <c:v>42146</c:v>
                </c:pt>
                <c:pt idx="26">
                  <c:v>42146</c:v>
                </c:pt>
                <c:pt idx="27">
                  <c:v>42149</c:v>
                </c:pt>
                <c:pt idx="28">
                  <c:v>42150</c:v>
                </c:pt>
                <c:pt idx="29">
                  <c:v>42151</c:v>
                </c:pt>
                <c:pt idx="30">
                  <c:v>42152</c:v>
                </c:pt>
                <c:pt idx="31">
                  <c:v>42153</c:v>
                </c:pt>
                <c:pt idx="32">
                  <c:v>42156</c:v>
                </c:pt>
                <c:pt idx="33">
                  <c:v>42157</c:v>
                </c:pt>
                <c:pt idx="34">
                  <c:v>42158</c:v>
                </c:pt>
                <c:pt idx="35">
                  <c:v>42159</c:v>
                </c:pt>
                <c:pt idx="36">
                  <c:v>42160</c:v>
                </c:pt>
                <c:pt idx="37">
                  <c:v>42163</c:v>
                </c:pt>
                <c:pt idx="38">
                  <c:v>42164</c:v>
                </c:pt>
                <c:pt idx="39">
                  <c:v>42165</c:v>
                </c:pt>
                <c:pt idx="40">
                  <c:v>42166</c:v>
                </c:pt>
                <c:pt idx="41">
                  <c:v>42167</c:v>
                </c:pt>
                <c:pt idx="42">
                  <c:v>42170</c:v>
                </c:pt>
                <c:pt idx="43">
                  <c:v>42171</c:v>
                </c:pt>
                <c:pt idx="44">
                  <c:v>42172</c:v>
                </c:pt>
                <c:pt idx="45">
                  <c:v>42173</c:v>
                </c:pt>
                <c:pt idx="46">
                  <c:v>42174</c:v>
                </c:pt>
                <c:pt idx="47">
                  <c:v>42177</c:v>
                </c:pt>
                <c:pt idx="48">
                  <c:v>42178</c:v>
                </c:pt>
                <c:pt idx="49">
                  <c:v>42179</c:v>
                </c:pt>
                <c:pt idx="50">
                  <c:v>42180</c:v>
                </c:pt>
                <c:pt idx="51">
                  <c:v>42181</c:v>
                </c:pt>
                <c:pt idx="52">
                  <c:v>42184</c:v>
                </c:pt>
                <c:pt idx="53">
                  <c:v>42185</c:v>
                </c:pt>
                <c:pt idx="54">
                  <c:v>42186</c:v>
                </c:pt>
                <c:pt idx="55">
                  <c:v>42187</c:v>
                </c:pt>
                <c:pt idx="56">
                  <c:v>42188</c:v>
                </c:pt>
                <c:pt idx="57">
                  <c:v>42191</c:v>
                </c:pt>
                <c:pt idx="58">
                  <c:v>42192</c:v>
                </c:pt>
                <c:pt idx="59">
                  <c:v>42193</c:v>
                </c:pt>
                <c:pt idx="60">
                  <c:v>42194</c:v>
                </c:pt>
                <c:pt idx="61">
                  <c:v>42195</c:v>
                </c:pt>
                <c:pt idx="62">
                  <c:v>42198</c:v>
                </c:pt>
                <c:pt idx="63">
                  <c:v>42199</c:v>
                </c:pt>
                <c:pt idx="64">
                  <c:v>42200</c:v>
                </c:pt>
                <c:pt idx="65">
                  <c:v>42201</c:v>
                </c:pt>
                <c:pt idx="66">
                  <c:v>42202</c:v>
                </c:pt>
                <c:pt idx="67">
                  <c:v>42205</c:v>
                </c:pt>
                <c:pt idx="68">
                  <c:v>42206</c:v>
                </c:pt>
                <c:pt idx="69">
                  <c:v>42207</c:v>
                </c:pt>
                <c:pt idx="70">
                  <c:v>42208</c:v>
                </c:pt>
                <c:pt idx="71">
                  <c:v>42209</c:v>
                </c:pt>
                <c:pt idx="72">
                  <c:v>42209</c:v>
                </c:pt>
                <c:pt idx="73">
                  <c:v>42212</c:v>
                </c:pt>
                <c:pt idx="74">
                  <c:v>42213</c:v>
                </c:pt>
                <c:pt idx="75">
                  <c:v>42214</c:v>
                </c:pt>
                <c:pt idx="76">
                  <c:v>42215</c:v>
                </c:pt>
                <c:pt idx="77">
                  <c:v>42216</c:v>
                </c:pt>
                <c:pt idx="78">
                  <c:v>42219</c:v>
                </c:pt>
                <c:pt idx="79">
                  <c:v>42220</c:v>
                </c:pt>
                <c:pt idx="80">
                  <c:v>42221</c:v>
                </c:pt>
                <c:pt idx="81">
                  <c:v>42222</c:v>
                </c:pt>
                <c:pt idx="82">
                  <c:v>42223</c:v>
                </c:pt>
                <c:pt idx="83">
                  <c:v>42223</c:v>
                </c:pt>
                <c:pt idx="84">
                  <c:v>42226</c:v>
                </c:pt>
                <c:pt idx="85">
                  <c:v>42226</c:v>
                </c:pt>
                <c:pt idx="86">
                  <c:v>42227</c:v>
                </c:pt>
                <c:pt idx="87">
                  <c:v>42228</c:v>
                </c:pt>
                <c:pt idx="88">
                  <c:v>42229</c:v>
                </c:pt>
                <c:pt idx="89">
                  <c:v>42230</c:v>
                </c:pt>
                <c:pt idx="90">
                  <c:v>42233</c:v>
                </c:pt>
                <c:pt idx="91">
                  <c:v>42234</c:v>
                </c:pt>
                <c:pt idx="92">
                  <c:v>42235</c:v>
                </c:pt>
                <c:pt idx="93">
                  <c:v>42236</c:v>
                </c:pt>
                <c:pt idx="94">
                  <c:v>42237</c:v>
                </c:pt>
                <c:pt idx="95">
                  <c:v>42240</c:v>
                </c:pt>
                <c:pt idx="96">
                  <c:v>42241</c:v>
                </c:pt>
                <c:pt idx="97">
                  <c:v>42242</c:v>
                </c:pt>
                <c:pt idx="98">
                  <c:v>42243</c:v>
                </c:pt>
                <c:pt idx="99">
                  <c:v>42244</c:v>
                </c:pt>
                <c:pt idx="100">
                  <c:v>42247</c:v>
                </c:pt>
                <c:pt idx="101">
                  <c:v>42248</c:v>
                </c:pt>
                <c:pt idx="102">
                  <c:v>42249</c:v>
                </c:pt>
                <c:pt idx="103">
                  <c:v>42250</c:v>
                </c:pt>
                <c:pt idx="104">
                  <c:v>42251</c:v>
                </c:pt>
                <c:pt idx="105">
                  <c:v>42254</c:v>
                </c:pt>
                <c:pt idx="106">
                  <c:v>42255</c:v>
                </c:pt>
                <c:pt idx="107">
                  <c:v>42256</c:v>
                </c:pt>
                <c:pt idx="108">
                  <c:v>42257</c:v>
                </c:pt>
                <c:pt idx="109">
                  <c:v>42258</c:v>
                </c:pt>
                <c:pt idx="110">
                  <c:v>42261</c:v>
                </c:pt>
                <c:pt idx="111">
                  <c:v>42262</c:v>
                </c:pt>
                <c:pt idx="112">
                  <c:v>42264</c:v>
                </c:pt>
                <c:pt idx="113">
                  <c:v>42265</c:v>
                </c:pt>
                <c:pt idx="114">
                  <c:v>42268</c:v>
                </c:pt>
                <c:pt idx="115">
                  <c:v>42269</c:v>
                </c:pt>
                <c:pt idx="116">
                  <c:v>42270</c:v>
                </c:pt>
                <c:pt idx="117">
                  <c:v>42271</c:v>
                </c:pt>
                <c:pt idx="118">
                  <c:v>42272</c:v>
                </c:pt>
                <c:pt idx="119">
                  <c:v>42275</c:v>
                </c:pt>
                <c:pt idx="120">
                  <c:v>42276</c:v>
                </c:pt>
                <c:pt idx="121">
                  <c:v>42277</c:v>
                </c:pt>
                <c:pt idx="122">
                  <c:v>42278</c:v>
                </c:pt>
                <c:pt idx="123">
                  <c:v>42279</c:v>
                </c:pt>
                <c:pt idx="124">
                  <c:v>42282</c:v>
                </c:pt>
                <c:pt idx="125">
                  <c:v>42283</c:v>
                </c:pt>
                <c:pt idx="126">
                  <c:v>42284</c:v>
                </c:pt>
                <c:pt idx="127">
                  <c:v>42285</c:v>
                </c:pt>
                <c:pt idx="128">
                  <c:v>42286</c:v>
                </c:pt>
                <c:pt idx="129">
                  <c:v>42289</c:v>
                </c:pt>
                <c:pt idx="130">
                  <c:v>42290</c:v>
                </c:pt>
                <c:pt idx="131">
                  <c:v>42291</c:v>
                </c:pt>
                <c:pt idx="132">
                  <c:v>42292</c:v>
                </c:pt>
                <c:pt idx="133">
                  <c:v>42293</c:v>
                </c:pt>
                <c:pt idx="134">
                  <c:v>42296</c:v>
                </c:pt>
                <c:pt idx="135">
                  <c:v>42297</c:v>
                </c:pt>
                <c:pt idx="136">
                  <c:v>42298</c:v>
                </c:pt>
                <c:pt idx="137">
                  <c:v>42299</c:v>
                </c:pt>
                <c:pt idx="138">
                  <c:v>42300</c:v>
                </c:pt>
                <c:pt idx="139">
                  <c:v>42303</c:v>
                </c:pt>
                <c:pt idx="140">
                  <c:v>42304</c:v>
                </c:pt>
                <c:pt idx="141">
                  <c:v>42305</c:v>
                </c:pt>
                <c:pt idx="142">
                  <c:v>42306</c:v>
                </c:pt>
                <c:pt idx="143">
                  <c:v>42307</c:v>
                </c:pt>
                <c:pt idx="144">
                  <c:v>42311</c:v>
                </c:pt>
                <c:pt idx="145">
                  <c:v>42312</c:v>
                </c:pt>
                <c:pt idx="146">
                  <c:v>42313</c:v>
                </c:pt>
                <c:pt idx="147">
                  <c:v>42314</c:v>
                </c:pt>
                <c:pt idx="148">
                  <c:v>42317</c:v>
                </c:pt>
                <c:pt idx="149">
                  <c:v>42318</c:v>
                </c:pt>
                <c:pt idx="150">
                  <c:v>42319</c:v>
                </c:pt>
                <c:pt idx="151">
                  <c:v>42320</c:v>
                </c:pt>
                <c:pt idx="152">
                  <c:v>42321</c:v>
                </c:pt>
                <c:pt idx="153">
                  <c:v>42325</c:v>
                </c:pt>
                <c:pt idx="154">
                  <c:v>42326</c:v>
                </c:pt>
                <c:pt idx="155">
                  <c:v>42327</c:v>
                </c:pt>
                <c:pt idx="156">
                  <c:v>42328</c:v>
                </c:pt>
                <c:pt idx="157">
                  <c:v>42331</c:v>
                </c:pt>
                <c:pt idx="158">
                  <c:v>42332</c:v>
                </c:pt>
                <c:pt idx="159">
                  <c:v>42333</c:v>
                </c:pt>
                <c:pt idx="160">
                  <c:v>42334</c:v>
                </c:pt>
                <c:pt idx="161">
                  <c:v>42335</c:v>
                </c:pt>
                <c:pt idx="162">
                  <c:v>42338</c:v>
                </c:pt>
                <c:pt idx="163">
                  <c:v>42339</c:v>
                </c:pt>
                <c:pt idx="164">
                  <c:v>42340</c:v>
                </c:pt>
                <c:pt idx="165">
                  <c:v>42341</c:v>
                </c:pt>
                <c:pt idx="166">
                  <c:v>42342</c:v>
                </c:pt>
                <c:pt idx="167">
                  <c:v>42345</c:v>
                </c:pt>
                <c:pt idx="168">
                  <c:v>42346</c:v>
                </c:pt>
                <c:pt idx="169">
                  <c:v>42347</c:v>
                </c:pt>
                <c:pt idx="170">
                  <c:v>42348</c:v>
                </c:pt>
                <c:pt idx="171">
                  <c:v>42349</c:v>
                </c:pt>
                <c:pt idx="172">
                  <c:v>42352</c:v>
                </c:pt>
                <c:pt idx="173">
                  <c:v>42353</c:v>
                </c:pt>
                <c:pt idx="174">
                  <c:v>42354</c:v>
                </c:pt>
                <c:pt idx="175">
                  <c:v>42355</c:v>
                </c:pt>
                <c:pt idx="176">
                  <c:v>42356</c:v>
                </c:pt>
                <c:pt idx="177">
                  <c:v>42359</c:v>
                </c:pt>
                <c:pt idx="178">
                  <c:v>42360</c:v>
                </c:pt>
                <c:pt idx="179">
                  <c:v>42361</c:v>
                </c:pt>
                <c:pt idx="180">
                  <c:v>42362</c:v>
                </c:pt>
                <c:pt idx="181">
                  <c:v>42366</c:v>
                </c:pt>
                <c:pt idx="182">
                  <c:v>42367</c:v>
                </c:pt>
                <c:pt idx="183">
                  <c:v>42368</c:v>
                </c:pt>
                <c:pt idx="184">
                  <c:v>42369</c:v>
                </c:pt>
                <c:pt idx="185">
                  <c:v>42373</c:v>
                </c:pt>
                <c:pt idx="186">
                  <c:v>42374</c:v>
                </c:pt>
                <c:pt idx="187">
                  <c:v>42375</c:v>
                </c:pt>
                <c:pt idx="188">
                  <c:v>42376</c:v>
                </c:pt>
                <c:pt idx="189">
                  <c:v>42377</c:v>
                </c:pt>
                <c:pt idx="190">
                  <c:v>42380</c:v>
                </c:pt>
                <c:pt idx="191">
                  <c:v>42381</c:v>
                </c:pt>
                <c:pt idx="192">
                  <c:v>42382</c:v>
                </c:pt>
                <c:pt idx="193">
                  <c:v>42383</c:v>
                </c:pt>
                <c:pt idx="194">
                  <c:v>42384</c:v>
                </c:pt>
                <c:pt idx="195">
                  <c:v>42387</c:v>
                </c:pt>
                <c:pt idx="196">
                  <c:v>42388</c:v>
                </c:pt>
                <c:pt idx="197">
                  <c:v>42389</c:v>
                </c:pt>
                <c:pt idx="198">
                  <c:v>42390</c:v>
                </c:pt>
                <c:pt idx="199">
                  <c:v>42391</c:v>
                </c:pt>
                <c:pt idx="200">
                  <c:v>42394</c:v>
                </c:pt>
                <c:pt idx="201">
                  <c:v>42395</c:v>
                </c:pt>
                <c:pt idx="202">
                  <c:v>42396</c:v>
                </c:pt>
                <c:pt idx="203">
                  <c:v>42397</c:v>
                </c:pt>
                <c:pt idx="204">
                  <c:v>42398</c:v>
                </c:pt>
              </c:numCache>
            </c:numRef>
          </c:cat>
          <c:val>
            <c:numRef>
              <c:f>Hoja1!$C$30:$C$234</c:f>
              <c:numCache>
                <c:formatCode>General</c:formatCode>
                <c:ptCount val="205"/>
                <c:pt idx="0">
                  <c:v>3.3114173767775004</c:v>
                </c:pt>
                <c:pt idx="1">
                  <c:v>3.3114173767775004</c:v>
                </c:pt>
                <c:pt idx="2">
                  <c:v>3.3364430975156605</c:v>
                </c:pt>
                <c:pt idx="3">
                  <c:v>3.3217359548752134</c:v>
                </c:pt>
                <c:pt idx="4">
                  <c:v>3.3439614125777544</c:v>
                </c:pt>
                <c:pt idx="5">
                  <c:v>3.3358375570029168</c:v>
                </c:pt>
                <c:pt idx="6">
                  <c:v>3.3260337491233485</c:v>
                </c:pt>
                <c:pt idx="7">
                  <c:v>3.3182836200598529</c:v>
                </c:pt>
                <c:pt idx="8">
                  <c:v>3.3138986730393913</c:v>
                </c:pt>
                <c:pt idx="9">
                  <c:v>3.2888621013684225</c:v>
                </c:pt>
                <c:pt idx="10">
                  <c:v>3.3454626128237348</c:v>
                </c:pt>
                <c:pt idx="11">
                  <c:v>3.7563540520890197</c:v>
                </c:pt>
                <c:pt idx="12">
                  <c:v>3.7986817584426666</c:v>
                </c:pt>
                <c:pt idx="13">
                  <c:v>3.7780641071175554</c:v>
                </c:pt>
                <c:pt idx="14">
                  <c:v>3.7563152690606061</c:v>
                </c:pt>
                <c:pt idx="15">
                  <c:v>3.7363988747876307</c:v>
                </c:pt>
                <c:pt idx="16">
                  <c:v>3.4558125113773839</c:v>
                </c:pt>
                <c:pt idx="17">
                  <c:v>3.4580765309711419</c:v>
                </c:pt>
                <c:pt idx="18">
                  <c:v>3.4322929156990929</c:v>
                </c:pt>
                <c:pt idx="19">
                  <c:v>3.4294666053173808</c:v>
                </c:pt>
                <c:pt idx="20">
                  <c:v>3.4159670110598919</c:v>
                </c:pt>
                <c:pt idx="21">
                  <c:v>3.4201182278335964</c:v>
                </c:pt>
                <c:pt idx="22">
                  <c:v>3.4218272592173395</c:v>
                </c:pt>
                <c:pt idx="23">
                  <c:v>3.4237878153897028</c:v>
                </c:pt>
                <c:pt idx="24">
                  <c:v>3.4083507275588283</c:v>
                </c:pt>
                <c:pt idx="25">
                  <c:v>3.4020812391568414</c:v>
                </c:pt>
                <c:pt idx="26">
                  <c:v>3.4020812391568414</c:v>
                </c:pt>
                <c:pt idx="27">
                  <c:v>3.3984252510849835</c:v>
                </c:pt>
                <c:pt idx="28">
                  <c:v>3.4233385382546433</c:v>
                </c:pt>
                <c:pt idx="29">
                  <c:v>3.4028990616288155</c:v>
                </c:pt>
                <c:pt idx="30">
                  <c:v>3.3957879110412104</c:v>
                </c:pt>
                <c:pt idx="31">
                  <c:v>3.3897417417041367</c:v>
                </c:pt>
                <c:pt idx="32">
                  <c:v>3.532547862485254</c:v>
                </c:pt>
                <c:pt idx="33">
                  <c:v>3.5223072360573191</c:v>
                </c:pt>
                <c:pt idx="34">
                  <c:v>3.531222161157932</c:v>
                </c:pt>
                <c:pt idx="35">
                  <c:v>3.516315002873466</c:v>
                </c:pt>
                <c:pt idx="36">
                  <c:v>3.5487250133520516</c:v>
                </c:pt>
                <c:pt idx="37">
                  <c:v>3.5570369313619805</c:v>
                </c:pt>
                <c:pt idx="38">
                  <c:v>3.5407902686958788</c:v>
                </c:pt>
                <c:pt idx="39">
                  <c:v>3.4955642872829795</c:v>
                </c:pt>
                <c:pt idx="40">
                  <c:v>3.4825774152829987</c:v>
                </c:pt>
                <c:pt idx="41">
                  <c:v>3.5068421983607481</c:v>
                </c:pt>
                <c:pt idx="42">
                  <c:v>3.497029933055757</c:v>
                </c:pt>
                <c:pt idx="43">
                  <c:v>3.4998039255103173</c:v>
                </c:pt>
                <c:pt idx="44">
                  <c:v>3.5000150383462008</c:v>
                </c:pt>
                <c:pt idx="45">
                  <c:v>3.4915092791612228</c:v>
                </c:pt>
                <c:pt idx="46">
                  <c:v>3.5179114241413902</c:v>
                </c:pt>
                <c:pt idx="47">
                  <c:v>3.4307113267683511</c:v>
                </c:pt>
                <c:pt idx="48">
                  <c:v>3.5575065800949908</c:v>
                </c:pt>
                <c:pt idx="49">
                  <c:v>3.5313830843580698</c:v>
                </c:pt>
                <c:pt idx="50">
                  <c:v>3.5427122795293475</c:v>
                </c:pt>
                <c:pt idx="51">
                  <c:v>3.5681331902564972</c:v>
                </c:pt>
                <c:pt idx="52">
                  <c:v>3.5677458208309609</c:v>
                </c:pt>
                <c:pt idx="53">
                  <c:v>3.6009599984577374</c:v>
                </c:pt>
                <c:pt idx="54">
                  <c:v>3.5610623238165386</c:v>
                </c:pt>
                <c:pt idx="55">
                  <c:v>3.5581543619420781</c:v>
                </c:pt>
                <c:pt idx="56">
                  <c:v>3.545067733347719</c:v>
                </c:pt>
                <c:pt idx="57">
                  <c:v>3.5451402814838699</c:v>
                </c:pt>
                <c:pt idx="58">
                  <c:v>3.559861714905225</c:v>
                </c:pt>
                <c:pt idx="59">
                  <c:v>3.5520202238156147</c:v>
                </c:pt>
                <c:pt idx="60">
                  <c:v>3.5265123134091296</c:v>
                </c:pt>
                <c:pt idx="61">
                  <c:v>3.5408505732828957</c:v>
                </c:pt>
                <c:pt idx="62">
                  <c:v>3.5331883803179909</c:v>
                </c:pt>
                <c:pt idx="63">
                  <c:v>3.5300107195396326</c:v>
                </c:pt>
                <c:pt idx="64">
                  <c:v>3.5311411999321369</c:v>
                </c:pt>
                <c:pt idx="65">
                  <c:v>3.5418201003319503</c:v>
                </c:pt>
                <c:pt idx="66">
                  <c:v>3.3877302848966031</c:v>
                </c:pt>
                <c:pt idx="67">
                  <c:v>3.3909355543133355</c:v>
                </c:pt>
                <c:pt idx="68">
                  <c:v>3.3921677019966867</c:v>
                </c:pt>
                <c:pt idx="69">
                  <c:v>3.3798544814842137</c:v>
                </c:pt>
                <c:pt idx="70">
                  <c:v>3.3828954427558933</c:v>
                </c:pt>
                <c:pt idx="71">
                  <c:v>3.3865395331884329</c:v>
                </c:pt>
                <c:pt idx="72">
                  <c:v>3.3865395331884329</c:v>
                </c:pt>
                <c:pt idx="73">
                  <c:v>3.4591347151666798</c:v>
                </c:pt>
                <c:pt idx="74">
                  <c:v>3.4491403225719419</c:v>
                </c:pt>
                <c:pt idx="75">
                  <c:v>3.4470413671500966</c:v>
                </c:pt>
                <c:pt idx="76">
                  <c:v>3.4503942128278537</c:v>
                </c:pt>
                <c:pt idx="77">
                  <c:v>3.4745458959644573</c:v>
                </c:pt>
                <c:pt idx="78">
                  <c:v>3.4408557673792792</c:v>
                </c:pt>
                <c:pt idx="79">
                  <c:v>3.4326843413735584</c:v>
                </c:pt>
                <c:pt idx="80">
                  <c:v>3.4485866442794317</c:v>
                </c:pt>
                <c:pt idx="81">
                  <c:v>3.4681378589020824</c:v>
                </c:pt>
                <c:pt idx="82">
                  <c:v>3.4723963122613744</c:v>
                </c:pt>
                <c:pt idx="83">
                  <c:v>3.4723963122613744</c:v>
                </c:pt>
                <c:pt idx="84">
                  <c:v>3.4737683961018679</c:v>
                </c:pt>
                <c:pt idx="85">
                  <c:v>3.4737683961018679</c:v>
                </c:pt>
                <c:pt idx="86">
                  <c:v>3.4677042217587464</c:v>
                </c:pt>
                <c:pt idx="87">
                  <c:v>3.4984365571606988</c:v>
                </c:pt>
                <c:pt idx="88">
                  <c:v>3.4675116928566894</c:v>
                </c:pt>
                <c:pt idx="89">
                  <c:v>3.4553741878520041</c:v>
                </c:pt>
                <c:pt idx="90">
                  <c:v>3.4573521887085388</c:v>
                </c:pt>
                <c:pt idx="91">
                  <c:v>3.4442494848526626</c:v>
                </c:pt>
                <c:pt idx="92">
                  <c:v>3.3219697162133235</c:v>
                </c:pt>
                <c:pt idx="93">
                  <c:v>3.5227985899827754</c:v>
                </c:pt>
                <c:pt idx="94">
                  <c:v>3.5177498768488733</c:v>
                </c:pt>
                <c:pt idx="95">
                  <c:v>3.5219917341818681</c:v>
                </c:pt>
                <c:pt idx="96">
                  <c:v>3.5344635212139313</c:v>
                </c:pt>
                <c:pt idx="97">
                  <c:v>3.5314027945384963</c:v>
                </c:pt>
                <c:pt idx="98">
                  <c:v>3.5105230311211977</c:v>
                </c:pt>
                <c:pt idx="99">
                  <c:v>3.5205565449815257</c:v>
                </c:pt>
                <c:pt idx="100">
                  <c:v>3.5400337351410136</c:v>
                </c:pt>
                <c:pt idx="101">
                  <c:v>3.5276228948504325</c:v>
                </c:pt>
                <c:pt idx="102">
                  <c:v>3.5318819947220095</c:v>
                </c:pt>
                <c:pt idx="103">
                  <c:v>3.5510096076321167</c:v>
                </c:pt>
                <c:pt idx="104">
                  <c:v>3.4787185568821588</c:v>
                </c:pt>
                <c:pt idx="105">
                  <c:v>3.4682672436748545</c:v>
                </c:pt>
                <c:pt idx="106">
                  <c:v>3.4650553135745081</c:v>
                </c:pt>
                <c:pt idx="107">
                  <c:v>3.4585184955675277</c:v>
                </c:pt>
                <c:pt idx="108">
                  <c:v>3.4842050603395465</c:v>
                </c:pt>
                <c:pt idx="109">
                  <c:v>3.5879896105257894</c:v>
                </c:pt>
                <c:pt idx="110">
                  <c:v>3.5844717831297386</c:v>
                </c:pt>
                <c:pt idx="111">
                  <c:v>3.625159698039143</c:v>
                </c:pt>
                <c:pt idx="112">
                  <c:v>3.5950063689371392</c:v>
                </c:pt>
                <c:pt idx="113">
                  <c:v>3.5746598401916807</c:v>
                </c:pt>
                <c:pt idx="114">
                  <c:v>3.5736278486090183</c:v>
                </c:pt>
                <c:pt idx="115">
                  <c:v>3.5701819541253581</c:v>
                </c:pt>
                <c:pt idx="116">
                  <c:v>3.5780886007647483</c:v>
                </c:pt>
                <c:pt idx="117">
                  <c:v>3.5854005033475462</c:v>
                </c:pt>
                <c:pt idx="118">
                  <c:v>3.5906754084587944</c:v>
                </c:pt>
                <c:pt idx="119">
                  <c:v>3.58602214819211</c:v>
                </c:pt>
                <c:pt idx="120">
                  <c:v>3.5808530775363328</c:v>
                </c:pt>
                <c:pt idx="121">
                  <c:v>3.576942348311591</c:v>
                </c:pt>
                <c:pt idx="122">
                  <c:v>3.5837451431275671</c:v>
                </c:pt>
                <c:pt idx="123">
                  <c:v>3.5871547871676492</c:v>
                </c:pt>
                <c:pt idx="124">
                  <c:v>3.5823782990968467</c:v>
                </c:pt>
                <c:pt idx="125">
                  <c:v>3.5781262484931933</c:v>
                </c:pt>
                <c:pt idx="126">
                  <c:v>3.5732447415974158</c:v>
                </c:pt>
                <c:pt idx="127">
                  <c:v>3.5703906941805177</c:v>
                </c:pt>
                <c:pt idx="128">
                  <c:v>3.566736029891258</c:v>
                </c:pt>
                <c:pt idx="129">
                  <c:v>3.5668242420506431</c:v>
                </c:pt>
                <c:pt idx="130">
                  <c:v>3.562899159956519</c:v>
                </c:pt>
                <c:pt idx="131">
                  <c:v>3.5730399550203851</c:v>
                </c:pt>
                <c:pt idx="132">
                  <c:v>3.5729905203220933</c:v>
                </c:pt>
                <c:pt idx="133">
                  <c:v>3.5778630309383246</c:v>
                </c:pt>
                <c:pt idx="134">
                  <c:v>3.5710991951154654</c:v>
                </c:pt>
                <c:pt idx="135">
                  <c:v>3.5624588323106812</c:v>
                </c:pt>
                <c:pt idx="136">
                  <c:v>3.5738959260038832</c:v>
                </c:pt>
                <c:pt idx="137">
                  <c:v>3.5575570410528217</c:v>
                </c:pt>
                <c:pt idx="138">
                  <c:v>3.5543075399946988</c:v>
                </c:pt>
                <c:pt idx="139">
                  <c:v>3.5726683250473754</c:v>
                </c:pt>
                <c:pt idx="140">
                  <c:v>3.5751251866137612</c:v>
                </c:pt>
                <c:pt idx="141">
                  <c:v>3.5764551007416561</c:v>
                </c:pt>
                <c:pt idx="142">
                  <c:v>3.6181060666816363</c:v>
                </c:pt>
                <c:pt idx="143">
                  <c:v>3.6257099033954994</c:v>
                </c:pt>
                <c:pt idx="144">
                  <c:v>3.6108544049699476</c:v>
                </c:pt>
                <c:pt idx="145">
                  <c:v>3.6077902742994321</c:v>
                </c:pt>
                <c:pt idx="146">
                  <c:v>3.6321796366239334</c:v>
                </c:pt>
                <c:pt idx="147">
                  <c:v>3.6203690020235983</c:v>
                </c:pt>
                <c:pt idx="148">
                  <c:v>3.6180856341556553</c:v>
                </c:pt>
                <c:pt idx="149">
                  <c:v>3.6128088763371373</c:v>
                </c:pt>
                <c:pt idx="150">
                  <c:v>3.5800756247611845</c:v>
                </c:pt>
                <c:pt idx="151">
                  <c:v>3.5921376464847938</c:v>
                </c:pt>
                <c:pt idx="152">
                  <c:v>3.7104466830732825</c:v>
                </c:pt>
                <c:pt idx="153">
                  <c:v>3.6075057150231871</c:v>
                </c:pt>
                <c:pt idx="154">
                  <c:v>3.6133476191147289</c:v>
                </c:pt>
                <c:pt idx="155">
                  <c:v>3.6133440876987972</c:v>
                </c:pt>
                <c:pt idx="156">
                  <c:v>3.6132956897748079</c:v>
                </c:pt>
                <c:pt idx="157">
                  <c:v>3.6078593065063265</c:v>
                </c:pt>
                <c:pt idx="158">
                  <c:v>3.6105930561395891</c:v>
                </c:pt>
                <c:pt idx="159">
                  <c:v>3.6077758248992469</c:v>
                </c:pt>
                <c:pt idx="160">
                  <c:v>3.5921157280472409</c:v>
                </c:pt>
                <c:pt idx="161">
                  <c:v>3.6025730208029598</c:v>
                </c:pt>
                <c:pt idx="162">
                  <c:v>3.5990908947607316</c:v>
                </c:pt>
                <c:pt idx="163">
                  <c:v>3.585664871652416</c:v>
                </c:pt>
                <c:pt idx="164">
                  <c:v>3.6132250098404257</c:v>
                </c:pt>
                <c:pt idx="165">
                  <c:v>3.6122991202179562</c:v>
                </c:pt>
                <c:pt idx="166">
                  <c:v>3.5853920409371116</c:v>
                </c:pt>
                <c:pt idx="167">
                  <c:v>3.6084039733101152</c:v>
                </c:pt>
                <c:pt idx="168">
                  <c:v>3.6750214744630916</c:v>
                </c:pt>
                <c:pt idx="169">
                  <c:v>3.6083950188030811</c:v>
                </c:pt>
                <c:pt idx="170">
                  <c:v>3.5816490108864838</c:v>
                </c:pt>
                <c:pt idx="171">
                  <c:v>3.5700091732591237</c:v>
                </c:pt>
                <c:pt idx="172">
                  <c:v>3.5523497193542766</c:v>
                </c:pt>
                <c:pt idx="173">
                  <c:v>3.5693882360653637</c:v>
                </c:pt>
                <c:pt idx="174">
                  <c:v>3.6768285353907491</c:v>
                </c:pt>
                <c:pt idx="175">
                  <c:v>3.7674034729872821</c:v>
                </c:pt>
                <c:pt idx="176">
                  <c:v>3.7638926685705858</c:v>
                </c:pt>
                <c:pt idx="177">
                  <c:v>3.7771583078429058</c:v>
                </c:pt>
                <c:pt idx="178">
                  <c:v>3.7972840831040235</c:v>
                </c:pt>
                <c:pt idx="179">
                  <c:v>3.8165802539703324</c:v>
                </c:pt>
                <c:pt idx="180">
                  <c:v>3.8515807379447615</c:v>
                </c:pt>
                <c:pt idx="181">
                  <c:v>3.8171534641342815</c:v>
                </c:pt>
                <c:pt idx="182">
                  <c:v>3.7967521612400636</c:v>
                </c:pt>
                <c:pt idx="183">
                  <c:v>3.794997890788939</c:v>
                </c:pt>
                <c:pt idx="184">
                  <c:v>3.823279626195796</c:v>
                </c:pt>
                <c:pt idx="185">
                  <c:v>3.7911330521654127</c:v>
                </c:pt>
                <c:pt idx="186">
                  <c:v>3.8155063022486422</c:v>
                </c:pt>
                <c:pt idx="187">
                  <c:v>3.7972549629828189</c:v>
                </c:pt>
                <c:pt idx="188">
                  <c:v>3.8304987461087698</c:v>
                </c:pt>
                <c:pt idx="189">
                  <c:v>3.8066194763790739</c:v>
                </c:pt>
                <c:pt idx="190">
                  <c:v>3.8018911839048766</c:v>
                </c:pt>
                <c:pt idx="191">
                  <c:v>3.7943651117957544</c:v>
                </c:pt>
                <c:pt idx="192">
                  <c:v>3.7885700840922607</c:v>
                </c:pt>
                <c:pt idx="193">
                  <c:v>3.7829225751866296</c:v>
                </c:pt>
                <c:pt idx="194">
                  <c:v>3.7834860645076822</c:v>
                </c:pt>
                <c:pt idx="195">
                  <c:v>3.7849312087142564</c:v>
                </c:pt>
                <c:pt idx="196">
                  <c:v>3.7859223754798768</c:v>
                </c:pt>
                <c:pt idx="197">
                  <c:v>3.7849853280348205</c:v>
                </c:pt>
                <c:pt idx="198">
                  <c:v>3.7761495632968973</c:v>
                </c:pt>
                <c:pt idx="199">
                  <c:v>3.798920282304354</c:v>
                </c:pt>
                <c:pt idx="200">
                  <c:v>3.796598654298085</c:v>
                </c:pt>
                <c:pt idx="201">
                  <c:v>3.7993651281448395</c:v>
                </c:pt>
                <c:pt idx="202">
                  <c:v>3.7955379844212089</c:v>
                </c:pt>
                <c:pt idx="203">
                  <c:v>3.7711911000336928</c:v>
                </c:pt>
                <c:pt idx="204">
                  <c:v>4.1756847840822484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038272"/>
        <c:axId val="134039808"/>
      </c:lineChart>
      <c:dateAx>
        <c:axId val="134038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 sz="600"/>
            </a:pPr>
            <a:endParaRPr lang="es-MX"/>
          </a:p>
        </c:txPr>
        <c:crossAx val="134039808"/>
        <c:crosses val="autoZero"/>
        <c:auto val="1"/>
        <c:lblOffset val="100"/>
        <c:baseTimeUnit val="days"/>
      </c:dateAx>
      <c:valAx>
        <c:axId val="134039808"/>
        <c:scaling>
          <c:orientation val="minMax"/>
          <c:max val="4.2"/>
          <c:min val="3.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MX"/>
                  <a:t>Millones de pesos</a:t>
                </a:r>
              </a:p>
            </c:rich>
          </c:tx>
          <c:layout>
            <c:manualLayout>
              <c:xMode val="edge"/>
              <c:yMode val="edge"/>
              <c:x val="0.96588865390622936"/>
              <c:y val="0.2671197670723748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MX"/>
          </a:p>
        </c:txPr>
        <c:crossAx val="134038272"/>
        <c:crosses val="autoZero"/>
        <c:crossBetween val="between"/>
      </c:valAx>
      <c:valAx>
        <c:axId val="134050176"/>
        <c:scaling>
          <c:orientation val="minMax"/>
        </c:scaling>
        <c:delete val="0"/>
        <c:axPos val="r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MX"/>
          </a:p>
        </c:txPr>
        <c:crossAx val="134052096"/>
        <c:crosses val="max"/>
        <c:crossBetween val="between"/>
        <c:dispUnits>
          <c:builtInUnit val="millions"/>
        </c:dispUnits>
      </c:valAx>
      <c:catAx>
        <c:axId val="1340520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0501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93383742307025"/>
          <c:y val="0.91624639537169439"/>
          <c:w val="0.7416630646940906"/>
          <c:h val="7.3068131664956945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s-MX" sz="1400"/>
              <a:t>Distribución del Portafolio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2802976074271709E-2"/>
          <c:y val="0.20728378464887012"/>
          <c:w val="0.77582655473850903"/>
          <c:h val="0.56127776710837973"/>
        </c:manualLayout>
      </c:layout>
      <c:pie3DChart>
        <c:varyColors val="1"/>
        <c:ser>
          <c:idx val="0"/>
          <c:order val="0"/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tx2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'[Historico_Vector 14.01.2015.xlsx]FINVIT'!$B$110:$B$114</c:f>
              <c:strCache>
                <c:ptCount val="5"/>
                <c:pt idx="0">
                  <c:v>Liquidez</c:v>
                </c:pt>
                <c:pt idx="1">
                  <c:v>Bancario</c:v>
                </c:pt>
                <c:pt idx="2">
                  <c:v>Real Guber</c:v>
                </c:pt>
                <c:pt idx="3">
                  <c:v>Nominal Guber</c:v>
                </c:pt>
                <c:pt idx="4">
                  <c:v>Corporativo</c:v>
                </c:pt>
              </c:strCache>
            </c:strRef>
          </c:cat>
          <c:val>
            <c:numRef>
              <c:f>'[Historico_Vector 14.01.2015.xlsx]FINVIT'!$C$110:$C$114</c:f>
              <c:numCache>
                <c:formatCode>_-* #,##0_-;\-* #,##0_-;_-* "-"??_-;_-@_-</c:formatCode>
                <c:ptCount val="5"/>
                <c:pt idx="0">
                  <c:v>9762767.2100000009</c:v>
                </c:pt>
                <c:pt idx="1">
                  <c:v>901359.07000000007</c:v>
                </c:pt>
                <c:pt idx="2" formatCode="#,##0">
                  <c:v>6766208.0800000001</c:v>
                </c:pt>
                <c:pt idx="3">
                  <c:v>6126624.7499999991</c:v>
                </c:pt>
                <c:pt idx="4">
                  <c:v>9872797.2099999972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s-MX" sz="1400"/>
              <a:t>Distribución Guber por Emisora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tx2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'[Historico_Vector 14.01.2015.xlsx]FINVIT'!$B$60:$B$64</c:f>
              <c:strCache>
                <c:ptCount val="5"/>
                <c:pt idx="0">
                  <c:v>CFECB</c:v>
                </c:pt>
                <c:pt idx="1">
                  <c:v>FEFA</c:v>
                </c:pt>
                <c:pt idx="2">
                  <c:v>FNCOT</c:v>
                </c:pt>
                <c:pt idx="3">
                  <c:v>PEMEX</c:v>
                </c:pt>
                <c:pt idx="4">
                  <c:v>BPAG</c:v>
                </c:pt>
              </c:strCache>
            </c:strRef>
          </c:cat>
          <c:val>
            <c:numRef>
              <c:f>'[Historico_Vector 14.01.2015.xlsx]FINVIT'!$C$60:$C$64</c:f>
              <c:numCache>
                <c:formatCode>_-* #,##0_-;\-* #,##0_-;_-* "-"??_-;_-@_-</c:formatCode>
                <c:ptCount val="5"/>
                <c:pt idx="0">
                  <c:v>599896.52</c:v>
                </c:pt>
                <c:pt idx="1">
                  <c:v>500696.99</c:v>
                </c:pt>
                <c:pt idx="2">
                  <c:v>2618051.5599999996</c:v>
                </c:pt>
                <c:pt idx="3">
                  <c:v>2007512.8</c:v>
                </c:pt>
                <c:pt idx="4">
                  <c:v>400466.88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 sz="1000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s-MX" sz="1400"/>
              <a:t>Distribución Corporativos por Emisora</a:t>
            </a:r>
          </a:p>
        </c:rich>
      </c:tx>
      <c:layout>
        <c:manualLayout>
          <c:xMode val="edge"/>
          <c:yMode val="edge"/>
          <c:x val="0.31713754323755888"/>
          <c:y val="8.4862482685537921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'[Historico_Vector 14.01.2015.xlsx]FINVIT'!$B$91:$B$105</c:f>
              <c:strCache>
                <c:ptCount val="14"/>
                <c:pt idx="0">
                  <c:v>AERMXCB</c:v>
                </c:pt>
                <c:pt idx="1">
                  <c:v>ALSEA</c:v>
                </c:pt>
                <c:pt idx="2">
                  <c:v>BNPPPF</c:v>
                </c:pt>
                <c:pt idx="3">
                  <c:v>DAIMLER</c:v>
                </c:pt>
                <c:pt idx="4">
                  <c:v>FORD</c:v>
                </c:pt>
                <c:pt idx="5">
                  <c:v>FACILSA</c:v>
                </c:pt>
                <c:pt idx="6">
                  <c:v>IDEAL</c:v>
                </c:pt>
                <c:pt idx="7">
                  <c:v>OSM</c:v>
                </c:pt>
                <c:pt idx="8">
                  <c:v>SCRECB</c:v>
                </c:pt>
                <c:pt idx="9">
                  <c:v>VWLEASE</c:v>
                </c:pt>
                <c:pt idx="10">
                  <c:v>ARREACT</c:v>
                </c:pt>
                <c:pt idx="11">
                  <c:v>CFCREDI</c:v>
                </c:pt>
                <c:pt idx="12">
                  <c:v>FSHOP</c:v>
                </c:pt>
                <c:pt idx="13">
                  <c:v>GAP</c:v>
                </c:pt>
              </c:strCache>
              <c:extLst/>
            </c:strRef>
          </c:cat>
          <c:val>
            <c:numRef>
              <c:f>'[Historico_Vector 14.01.2015.xlsx]FINVIT'!$C$91:$C$105</c:f>
              <c:numCache>
                <c:formatCode>_-* #,##0_-;\-* #,##0_-;_-* "-"??_-;_-@_-</c:formatCode>
                <c:ptCount val="14"/>
                <c:pt idx="0">
                  <c:v>1022934.77</c:v>
                </c:pt>
                <c:pt idx="1">
                  <c:v>176066.51</c:v>
                </c:pt>
                <c:pt idx="2">
                  <c:v>501405.47</c:v>
                </c:pt>
                <c:pt idx="3">
                  <c:v>501461.64</c:v>
                </c:pt>
                <c:pt idx="4">
                  <c:v>998939.92999999993</c:v>
                </c:pt>
                <c:pt idx="5">
                  <c:v>597424.03</c:v>
                </c:pt>
                <c:pt idx="6">
                  <c:v>499499.71</c:v>
                </c:pt>
                <c:pt idx="7">
                  <c:v>1203648.3500000001</c:v>
                </c:pt>
                <c:pt idx="8">
                  <c:v>596996.64</c:v>
                </c:pt>
                <c:pt idx="9">
                  <c:v>286908.39</c:v>
                </c:pt>
                <c:pt idx="10">
                  <c:v>400535.94</c:v>
                </c:pt>
                <c:pt idx="11">
                  <c:v>0</c:v>
                </c:pt>
                <c:pt idx="12">
                  <c:v>0</c:v>
                </c:pt>
                <c:pt idx="13">
                  <c:v>998091.95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5242496"/>
        <c:axId val="95252480"/>
        <c:axId val="0"/>
      </c:bar3DChart>
      <c:catAx>
        <c:axId val="95242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95252480"/>
        <c:crosses val="autoZero"/>
        <c:auto val="1"/>
        <c:lblAlgn val="ctr"/>
        <c:lblOffset val="100"/>
        <c:noMultiLvlLbl val="0"/>
      </c:catAx>
      <c:valAx>
        <c:axId val="95252480"/>
        <c:scaling>
          <c:orientation val="minMax"/>
        </c:scaling>
        <c:delete val="0"/>
        <c:axPos val="l"/>
        <c:numFmt formatCode="_-* #,##0_-;\-* #,##0_-;_-* &quot;-&quot;??_-;_-@_-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es-MX"/>
          </a:p>
        </c:txPr>
        <c:crossAx val="95242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0AA429-B0EC-4E73-AFF4-C1CEB993061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7A7079B-95B5-4DBC-B361-54D77F5611E5}">
      <dgm:prSet custT="1"/>
      <dgm:spPr>
        <a:solidFill>
          <a:srgbClr val="BB2D2C"/>
        </a:solidFill>
      </dgm:spPr>
      <dgm:t>
        <a:bodyPr lIns="0" tIns="0" rIns="0" bIns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lang="es-ES" sz="1050" b="1" dirty="0" smtClean="0">
              <a:solidFill>
                <a:schemeClr val="bg1"/>
              </a:solidFill>
              <a:latin typeface="Century Gothic" panose="020B0502020202020204" pitchFamily="34" charset="0"/>
            </a:rPr>
            <a:t>MFGI</a:t>
          </a:r>
        </a:p>
      </dgm:t>
    </dgm:pt>
    <dgm:pt modelId="{CA734BF0-70CC-41BE-A8EE-04C2E7F09EC1}" type="parTrans" cxnId="{A125AEBB-94B5-40DF-BD94-422C8AE1BE59}">
      <dgm:prSet/>
      <dgm:spPr/>
      <dgm:t>
        <a:bodyPr/>
        <a:lstStyle/>
        <a:p>
          <a:endParaRPr lang="es-MX" sz="700">
            <a:latin typeface="+mn-lt"/>
          </a:endParaRPr>
        </a:p>
      </dgm:t>
    </dgm:pt>
    <dgm:pt modelId="{F7F0795A-9CAA-4A77-B860-E2EB8421D18B}" type="sibTrans" cxnId="{A125AEBB-94B5-40DF-BD94-422C8AE1BE59}">
      <dgm:prSet/>
      <dgm:spPr/>
      <dgm:t>
        <a:bodyPr/>
        <a:lstStyle/>
        <a:p>
          <a:endParaRPr lang="es-MX" sz="700">
            <a:latin typeface="+mn-lt"/>
          </a:endParaRPr>
        </a:p>
      </dgm:t>
    </dgm:pt>
    <dgm:pt modelId="{A07AC166-A883-4853-B168-680ABFE61D47}">
      <dgm:prSet custT="1"/>
      <dgm:spPr>
        <a:solidFill>
          <a:srgbClr val="D17272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Registro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(3)</a:t>
          </a:r>
        </a:p>
      </dgm:t>
    </dgm:pt>
    <dgm:pt modelId="{CF6E2C56-AF40-41BA-B405-019E44EFFD09}" type="parTrans" cxnId="{BB92723B-1396-4975-988A-3347CEA9C5C0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700">
            <a:latin typeface="+mn-lt"/>
          </a:endParaRPr>
        </a:p>
      </dgm:t>
    </dgm:pt>
    <dgm:pt modelId="{9CF4B818-F8E2-4B51-8990-7090AC0B0D7C}" type="sibTrans" cxnId="{BB92723B-1396-4975-988A-3347CEA9C5C0}">
      <dgm:prSet/>
      <dgm:spPr/>
      <dgm:t>
        <a:bodyPr/>
        <a:lstStyle/>
        <a:p>
          <a:endParaRPr lang="es-MX" sz="700">
            <a:latin typeface="+mn-lt"/>
          </a:endParaRPr>
        </a:p>
      </dgm:t>
    </dgm:pt>
    <dgm:pt modelId="{0F27A370-46AC-483B-BE98-D30EFF4958B8}">
      <dgm:prSet custT="1"/>
      <dgm:spPr>
        <a:solidFill>
          <a:srgbClr val="D17272"/>
        </a:solidFill>
      </dgm:spPr>
      <dgm:t>
        <a:bodyPr lIns="0" tIns="0" rIns="0" bIns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Arial" pitchFamily="34" charset="0"/>
            </a:rPr>
            <a:t>Liquidación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Arial" pitchFamily="34" charset="0"/>
            </a:rPr>
            <a:t>(3)</a:t>
          </a:r>
        </a:p>
      </dgm:t>
    </dgm:pt>
    <dgm:pt modelId="{D13775F6-CEA6-4C90-AEE9-18F476EFDE17}" type="parTrans" cxnId="{587C17E0-4F33-4A4B-9475-AC221179E18A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700">
            <a:latin typeface="+mn-lt"/>
          </a:endParaRPr>
        </a:p>
      </dgm:t>
    </dgm:pt>
    <dgm:pt modelId="{BA19D41B-3B0C-4D92-86F6-47833604FBE0}" type="sibTrans" cxnId="{587C17E0-4F33-4A4B-9475-AC221179E18A}">
      <dgm:prSet/>
      <dgm:spPr/>
      <dgm:t>
        <a:bodyPr/>
        <a:lstStyle/>
        <a:p>
          <a:endParaRPr lang="es-MX" sz="700">
            <a:latin typeface="+mn-lt"/>
          </a:endParaRPr>
        </a:p>
      </dgm:t>
    </dgm:pt>
    <dgm:pt modelId="{902FCB90-488A-4131-8120-005D80DA707E}">
      <dgm:prSet custT="1"/>
      <dgm:spPr>
        <a:solidFill>
          <a:srgbClr val="D17272"/>
        </a:solidFill>
      </dgm:spPr>
      <dgm:t>
        <a:bodyPr lIns="0" tIns="0" rIns="0" bIns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Análisis económico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(2)</a:t>
          </a:r>
        </a:p>
      </dgm:t>
    </dgm:pt>
    <dgm:pt modelId="{0E1B4946-8C53-4670-942F-C33E7DAFE417}" type="parTrans" cxnId="{210B7749-E2F1-4429-B16A-DDA27D752214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700">
            <a:latin typeface="+mn-lt"/>
          </a:endParaRPr>
        </a:p>
      </dgm:t>
    </dgm:pt>
    <dgm:pt modelId="{1F9C3CAF-DEF6-43F4-80DE-35CA71367418}" type="sibTrans" cxnId="{210B7749-E2F1-4429-B16A-DDA27D752214}">
      <dgm:prSet/>
      <dgm:spPr/>
      <dgm:t>
        <a:bodyPr/>
        <a:lstStyle/>
        <a:p>
          <a:endParaRPr lang="es-MX" sz="700">
            <a:latin typeface="+mn-lt"/>
          </a:endParaRPr>
        </a:p>
      </dgm:t>
    </dgm:pt>
    <dgm:pt modelId="{F1C940EB-E76D-49AA-9F68-461E67DCCA27}">
      <dgm:prSet custT="1"/>
      <dgm:spPr>
        <a:solidFill>
          <a:srgbClr val="D17272"/>
        </a:solidFill>
      </dgm:spPr>
      <dgm:t>
        <a:bodyPr lIns="0" tIns="0" rIns="0" bIns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Riesgos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(3)</a:t>
          </a:r>
        </a:p>
      </dgm:t>
    </dgm:pt>
    <dgm:pt modelId="{DD7FA7B6-2A34-410E-8363-32E6A6AAF9B6}" type="parTrans" cxnId="{39779EFE-DBDC-4C35-B2CD-677D51F86077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700">
            <a:latin typeface="+mn-lt"/>
          </a:endParaRPr>
        </a:p>
      </dgm:t>
    </dgm:pt>
    <dgm:pt modelId="{DD268994-115C-4C10-BDE1-3BE217A4E481}" type="sibTrans" cxnId="{39779EFE-DBDC-4C35-B2CD-677D51F86077}">
      <dgm:prSet/>
      <dgm:spPr/>
      <dgm:t>
        <a:bodyPr/>
        <a:lstStyle/>
        <a:p>
          <a:endParaRPr lang="es-MX" sz="700">
            <a:latin typeface="+mn-lt"/>
          </a:endParaRPr>
        </a:p>
      </dgm:t>
    </dgm:pt>
    <dgm:pt modelId="{8FBD096E-3E41-4D51-88A4-A4C58D40D593}">
      <dgm:prSet custT="1"/>
      <dgm:spPr>
        <a:solidFill>
          <a:srgbClr val="D17272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Área de Inversiones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(4)</a:t>
          </a:r>
        </a:p>
      </dgm:t>
    </dgm:pt>
    <dgm:pt modelId="{E5218DD5-37B6-47D4-A1D1-24F886CF2689}" type="parTrans" cxnId="{33047B07-5358-4C50-8F21-C85DD6903F64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700"/>
        </a:p>
      </dgm:t>
    </dgm:pt>
    <dgm:pt modelId="{94A51D38-A109-4F7B-A5F9-0C71F6132AAD}" type="sibTrans" cxnId="{33047B07-5358-4C50-8F21-C85DD6903F64}">
      <dgm:prSet/>
      <dgm:spPr/>
      <dgm:t>
        <a:bodyPr/>
        <a:lstStyle/>
        <a:p>
          <a:endParaRPr lang="es-MX" sz="700"/>
        </a:p>
      </dgm:t>
    </dgm:pt>
    <dgm:pt modelId="{CB101431-91DA-461E-B82A-1C54DDE873DB}">
      <dgm:prSet custT="1"/>
      <dgm:spPr>
        <a:solidFill>
          <a:srgbClr val="D17272"/>
        </a:solidFill>
      </dgm:spPr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050" b="0" dirty="0" smtClean="0">
              <a:solidFill>
                <a:schemeClr val="bg1"/>
              </a:solidFill>
              <a:latin typeface="Century Gothic" panose="020B0502020202020204" pitchFamily="34" charset="0"/>
            </a:rPr>
            <a:t>Contralor Normativo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050" b="0" dirty="0" smtClean="0">
              <a:solidFill>
                <a:schemeClr val="bg1"/>
              </a:solidFill>
              <a:latin typeface="Century Gothic" panose="020B0502020202020204" pitchFamily="34" charset="0"/>
            </a:rPr>
            <a:t>(3)</a:t>
          </a:r>
        </a:p>
      </dgm:t>
    </dgm:pt>
    <dgm:pt modelId="{EC30B854-0EC1-4556-ABD9-8143D11F9C78}" type="sibTrans" cxnId="{C1BA92F9-A5F7-4B29-992A-DE7E9515AF35}">
      <dgm:prSet/>
      <dgm:spPr/>
      <dgm:t>
        <a:bodyPr/>
        <a:lstStyle/>
        <a:p>
          <a:endParaRPr lang="es-MX" sz="700"/>
        </a:p>
      </dgm:t>
    </dgm:pt>
    <dgm:pt modelId="{C95C00E3-0EDC-4AB7-A2E2-B958136EEA9F}" type="parTrans" cxnId="{C1BA92F9-A5F7-4B29-992A-DE7E9515AF35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700"/>
        </a:p>
      </dgm:t>
    </dgm:pt>
    <dgm:pt modelId="{51ADF8CF-6089-43E9-B498-B74C39EC5241}">
      <dgm:prSet custT="1"/>
      <dgm:spPr>
        <a:solidFill>
          <a:srgbClr val="D17272"/>
        </a:solidFill>
      </dgm:spPr>
      <dgm:t>
        <a:bodyPr/>
        <a:lstStyle/>
        <a:p>
          <a:r>
            <a:rPr lang="es-MX" sz="1050" dirty="0" smtClean="0">
              <a:latin typeface="Century Gothic" panose="020B0502020202020204" pitchFamily="34" charset="0"/>
            </a:rPr>
            <a:t>Operación</a:t>
          </a:r>
          <a:r>
            <a:rPr lang="es-MX" sz="1050" baseline="0" dirty="0" smtClean="0">
              <a:latin typeface="Century Gothic" panose="020B0502020202020204" pitchFamily="34" charset="0"/>
            </a:rPr>
            <a:t> y sistemas de información </a:t>
          </a:r>
        </a:p>
        <a:p>
          <a:r>
            <a:rPr lang="es-MX" sz="1050" baseline="0" dirty="0" smtClean="0">
              <a:latin typeface="Century Gothic" panose="020B0502020202020204" pitchFamily="34" charset="0"/>
            </a:rPr>
            <a:t>(5)</a:t>
          </a:r>
          <a:endParaRPr lang="es-MX" sz="1050" dirty="0">
            <a:latin typeface="Century Gothic" panose="020B0502020202020204" pitchFamily="34" charset="0"/>
          </a:endParaRPr>
        </a:p>
      </dgm:t>
    </dgm:pt>
    <dgm:pt modelId="{A7C90BA6-5031-4417-8855-9ACDF718DB92}" type="parTrans" cxnId="{01280257-3D0F-4F29-B611-0D97FD60C6AB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2400"/>
        </a:p>
      </dgm:t>
    </dgm:pt>
    <dgm:pt modelId="{039D13D2-9F3D-4A16-BC41-7F0A69D55EA5}" type="sibTrans" cxnId="{01280257-3D0F-4F29-B611-0D97FD60C6AB}">
      <dgm:prSet/>
      <dgm:spPr/>
      <dgm:t>
        <a:bodyPr/>
        <a:lstStyle/>
        <a:p>
          <a:endParaRPr lang="es-MX" sz="2400"/>
        </a:p>
      </dgm:t>
    </dgm:pt>
    <dgm:pt modelId="{07D98941-E960-4B11-96F8-55576FD8F324}">
      <dgm:prSet custT="1"/>
      <dgm:spPr>
        <a:solidFill>
          <a:srgbClr val="808080"/>
        </a:solidFill>
      </dgm:spPr>
      <dgm:t>
        <a:bodyPr/>
        <a:lstStyle/>
        <a:p>
          <a:r>
            <a:rPr lang="es-MX" sz="1050" dirty="0" smtClean="0">
              <a:latin typeface="Century Gothic" panose="020B0502020202020204" pitchFamily="34" charset="0"/>
            </a:rPr>
            <a:t>Análisis de crédito de emisoras</a:t>
          </a:r>
        </a:p>
        <a:p>
          <a:r>
            <a:rPr lang="es-MX" sz="1050" dirty="0" smtClean="0">
              <a:latin typeface="Century Gothic" panose="020B0502020202020204" pitchFamily="34" charset="0"/>
            </a:rPr>
            <a:t>(3)</a:t>
          </a:r>
          <a:endParaRPr lang="es-MX" sz="1050" dirty="0">
            <a:latin typeface="Century Gothic" panose="020B0502020202020204" pitchFamily="34" charset="0"/>
          </a:endParaRPr>
        </a:p>
      </dgm:t>
    </dgm:pt>
    <dgm:pt modelId="{C531EB22-F1B0-4FF5-8BE0-438219775E53}" type="parTrans" cxnId="{08A93576-3CE9-4B19-A6AE-42AC128615C4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2400"/>
        </a:p>
      </dgm:t>
    </dgm:pt>
    <dgm:pt modelId="{2A2E58AE-563E-4184-BFA0-6090A94326AB}" type="sibTrans" cxnId="{08A93576-3CE9-4B19-A6AE-42AC128615C4}">
      <dgm:prSet/>
      <dgm:spPr/>
      <dgm:t>
        <a:bodyPr/>
        <a:lstStyle/>
        <a:p>
          <a:endParaRPr lang="es-MX" sz="2400"/>
        </a:p>
      </dgm:t>
    </dgm:pt>
    <dgm:pt modelId="{81D06FC4-FECD-4EFC-98CE-853930E21C16}" type="pres">
      <dgm:prSet presAssocID="{A50AA429-B0EC-4E73-AFF4-C1CEB993061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94F992D-0859-46E5-B4D8-08F9FD847A16}" type="pres">
      <dgm:prSet presAssocID="{E7A7079B-95B5-4DBC-B361-54D77F5611E5}" presName="hierRoot1" presStyleCnt="0">
        <dgm:presLayoutVars>
          <dgm:hierBranch/>
        </dgm:presLayoutVars>
      </dgm:prSet>
      <dgm:spPr/>
    </dgm:pt>
    <dgm:pt modelId="{AF7F0718-6EEB-4872-BAEC-9D353C74000E}" type="pres">
      <dgm:prSet presAssocID="{E7A7079B-95B5-4DBC-B361-54D77F5611E5}" presName="rootComposite1" presStyleCnt="0"/>
      <dgm:spPr/>
    </dgm:pt>
    <dgm:pt modelId="{F3B42D1D-9F21-4214-9754-1ED7EB1CB45C}" type="pres">
      <dgm:prSet presAssocID="{E7A7079B-95B5-4DBC-B361-54D77F5611E5}" presName="rootText1" presStyleLbl="node0" presStyleIdx="0" presStyleCnt="1" custScaleX="240463" custScaleY="189466" custLinFactY="-1434" custLinFactNeighborX="-99722" custLinFactNeighborY="-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8E59CD0-8C7E-4759-99CF-E5E789FAE697}" type="pres">
      <dgm:prSet presAssocID="{E7A7079B-95B5-4DBC-B361-54D77F5611E5}" presName="rootConnector1" presStyleLbl="node1" presStyleIdx="0" presStyleCnt="0"/>
      <dgm:spPr/>
      <dgm:t>
        <a:bodyPr/>
        <a:lstStyle/>
        <a:p>
          <a:endParaRPr lang="es-MX"/>
        </a:p>
      </dgm:t>
    </dgm:pt>
    <dgm:pt modelId="{BCF9D9DC-0137-4981-8F8B-E02BB60DD22B}" type="pres">
      <dgm:prSet presAssocID="{E7A7079B-95B5-4DBC-B361-54D77F5611E5}" presName="hierChild2" presStyleCnt="0"/>
      <dgm:spPr/>
    </dgm:pt>
    <dgm:pt modelId="{CF2EFDDA-3BC4-49DA-B75D-984E25944E04}" type="pres">
      <dgm:prSet presAssocID="{E5218DD5-37B6-47D4-A1D1-24F886CF2689}" presName="Name35" presStyleLbl="parChTrans1D2" presStyleIdx="0" presStyleCnt="8"/>
      <dgm:spPr/>
      <dgm:t>
        <a:bodyPr/>
        <a:lstStyle/>
        <a:p>
          <a:endParaRPr lang="es-MX"/>
        </a:p>
      </dgm:t>
    </dgm:pt>
    <dgm:pt modelId="{BA2A7406-B539-4A1A-9BB0-49C4A9D4C057}" type="pres">
      <dgm:prSet presAssocID="{8FBD096E-3E41-4D51-88A4-A4C58D40D593}" presName="hierRoot2" presStyleCnt="0">
        <dgm:presLayoutVars>
          <dgm:hierBranch val="init"/>
        </dgm:presLayoutVars>
      </dgm:prSet>
      <dgm:spPr/>
    </dgm:pt>
    <dgm:pt modelId="{8A1F1915-7209-4150-8427-8E58D8885748}" type="pres">
      <dgm:prSet presAssocID="{8FBD096E-3E41-4D51-88A4-A4C58D40D593}" presName="rootComposite" presStyleCnt="0"/>
      <dgm:spPr/>
    </dgm:pt>
    <dgm:pt modelId="{105CD02E-17CE-4AD4-9CBA-14CAA7B260B3}" type="pres">
      <dgm:prSet presAssocID="{8FBD096E-3E41-4D51-88A4-A4C58D40D593}" presName="rootText" presStyleLbl="node2" presStyleIdx="0" presStyleCnt="8" custScaleX="158268" custScaleY="240695" custLinFactNeighborX="40706" custLinFactNeighborY="-3930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E1B75B0-D430-47DE-B4A4-0635222F764A}" type="pres">
      <dgm:prSet presAssocID="{8FBD096E-3E41-4D51-88A4-A4C58D40D593}" presName="rootConnector" presStyleLbl="node2" presStyleIdx="0" presStyleCnt="8"/>
      <dgm:spPr/>
      <dgm:t>
        <a:bodyPr/>
        <a:lstStyle/>
        <a:p>
          <a:endParaRPr lang="es-MX"/>
        </a:p>
      </dgm:t>
    </dgm:pt>
    <dgm:pt modelId="{87868A18-2F77-4B86-BAF2-055C55A87F80}" type="pres">
      <dgm:prSet presAssocID="{8FBD096E-3E41-4D51-88A4-A4C58D40D593}" presName="hierChild4" presStyleCnt="0"/>
      <dgm:spPr/>
    </dgm:pt>
    <dgm:pt modelId="{BD807C07-E6D5-4454-B87F-F92D71B30927}" type="pres">
      <dgm:prSet presAssocID="{8FBD096E-3E41-4D51-88A4-A4C58D40D593}" presName="hierChild5" presStyleCnt="0"/>
      <dgm:spPr/>
    </dgm:pt>
    <dgm:pt modelId="{F2D6CD6D-AC8A-41D7-9435-51721DD4F719}" type="pres">
      <dgm:prSet presAssocID="{CF6E2C56-AF40-41BA-B405-019E44EFFD09}" presName="Name35" presStyleLbl="parChTrans1D2" presStyleIdx="1" presStyleCnt="8"/>
      <dgm:spPr/>
      <dgm:t>
        <a:bodyPr/>
        <a:lstStyle/>
        <a:p>
          <a:endParaRPr lang="es-MX"/>
        </a:p>
      </dgm:t>
    </dgm:pt>
    <dgm:pt modelId="{8341CC57-EBB0-43BE-8E99-F431FEF37956}" type="pres">
      <dgm:prSet presAssocID="{A07AC166-A883-4853-B168-680ABFE61D47}" presName="hierRoot2" presStyleCnt="0">
        <dgm:presLayoutVars>
          <dgm:hierBranch/>
        </dgm:presLayoutVars>
      </dgm:prSet>
      <dgm:spPr/>
    </dgm:pt>
    <dgm:pt modelId="{8E653854-CC9E-4DDD-BC72-7A2527BF5D15}" type="pres">
      <dgm:prSet presAssocID="{A07AC166-A883-4853-B168-680ABFE61D47}" presName="rootComposite" presStyleCnt="0"/>
      <dgm:spPr/>
    </dgm:pt>
    <dgm:pt modelId="{C5337CB5-FBDB-4B85-9080-D3FF5B819000}" type="pres">
      <dgm:prSet presAssocID="{A07AC166-A883-4853-B168-680ABFE61D47}" presName="rootText" presStyleLbl="node2" presStyleIdx="1" presStyleCnt="8" custScaleX="121284" custScaleY="240695" custLinFactNeighborX="23938" custLinFactNeighborY="-3891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BDD0095-1826-4E15-94DF-CA28609FC520}" type="pres">
      <dgm:prSet presAssocID="{A07AC166-A883-4853-B168-680ABFE61D47}" presName="rootConnector" presStyleLbl="node2" presStyleIdx="1" presStyleCnt="8"/>
      <dgm:spPr/>
      <dgm:t>
        <a:bodyPr/>
        <a:lstStyle/>
        <a:p>
          <a:endParaRPr lang="es-MX"/>
        </a:p>
      </dgm:t>
    </dgm:pt>
    <dgm:pt modelId="{49931AF6-DD8D-462D-97E2-53CB4B7F74B2}" type="pres">
      <dgm:prSet presAssocID="{A07AC166-A883-4853-B168-680ABFE61D47}" presName="hierChild4" presStyleCnt="0"/>
      <dgm:spPr/>
    </dgm:pt>
    <dgm:pt modelId="{27E5FC7E-2D7D-40B0-928E-1AF04EAE618B}" type="pres">
      <dgm:prSet presAssocID="{A07AC166-A883-4853-B168-680ABFE61D47}" presName="hierChild5" presStyleCnt="0"/>
      <dgm:spPr/>
    </dgm:pt>
    <dgm:pt modelId="{61F30BE3-5892-4BC4-A25D-DD36686250B9}" type="pres">
      <dgm:prSet presAssocID="{D13775F6-CEA6-4C90-AEE9-18F476EFDE17}" presName="Name35" presStyleLbl="parChTrans1D2" presStyleIdx="2" presStyleCnt="8"/>
      <dgm:spPr/>
      <dgm:t>
        <a:bodyPr/>
        <a:lstStyle/>
        <a:p>
          <a:endParaRPr lang="es-MX"/>
        </a:p>
      </dgm:t>
    </dgm:pt>
    <dgm:pt modelId="{1D5A840A-6DDD-4696-BFE9-1FE4FDE98356}" type="pres">
      <dgm:prSet presAssocID="{0F27A370-46AC-483B-BE98-D30EFF4958B8}" presName="hierRoot2" presStyleCnt="0">
        <dgm:presLayoutVars>
          <dgm:hierBranch/>
        </dgm:presLayoutVars>
      </dgm:prSet>
      <dgm:spPr/>
    </dgm:pt>
    <dgm:pt modelId="{BC6D4BC7-99CE-46BE-8210-A985442E81C3}" type="pres">
      <dgm:prSet presAssocID="{0F27A370-46AC-483B-BE98-D30EFF4958B8}" presName="rootComposite" presStyleCnt="0"/>
      <dgm:spPr/>
    </dgm:pt>
    <dgm:pt modelId="{4FA05966-C3DD-4C51-A7C6-E0D088B800C9}" type="pres">
      <dgm:prSet presAssocID="{0F27A370-46AC-483B-BE98-D30EFF4958B8}" presName="rootText" presStyleLbl="node2" presStyleIdx="2" presStyleCnt="8" custScaleX="124711" custScaleY="240695" custLinFactNeighborX="4196" custLinFactNeighborY="-3891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DF22FF5-4DEE-4F97-887C-2F75D1944DC7}" type="pres">
      <dgm:prSet presAssocID="{0F27A370-46AC-483B-BE98-D30EFF4958B8}" presName="rootConnector" presStyleLbl="node2" presStyleIdx="2" presStyleCnt="8"/>
      <dgm:spPr/>
      <dgm:t>
        <a:bodyPr/>
        <a:lstStyle/>
        <a:p>
          <a:endParaRPr lang="es-MX"/>
        </a:p>
      </dgm:t>
    </dgm:pt>
    <dgm:pt modelId="{75575948-0D3F-456D-AB09-8F7B184936C8}" type="pres">
      <dgm:prSet presAssocID="{0F27A370-46AC-483B-BE98-D30EFF4958B8}" presName="hierChild4" presStyleCnt="0"/>
      <dgm:spPr/>
    </dgm:pt>
    <dgm:pt modelId="{A7F66D09-52EA-46C4-A319-A41936C5B172}" type="pres">
      <dgm:prSet presAssocID="{0F27A370-46AC-483B-BE98-D30EFF4958B8}" presName="hierChild5" presStyleCnt="0"/>
      <dgm:spPr/>
    </dgm:pt>
    <dgm:pt modelId="{D486C72D-D7DA-4047-85BD-1EBA042B2F1B}" type="pres">
      <dgm:prSet presAssocID="{0E1B4946-8C53-4670-942F-C33E7DAFE417}" presName="Name35" presStyleLbl="parChTrans1D2" presStyleIdx="3" presStyleCnt="8"/>
      <dgm:spPr/>
      <dgm:t>
        <a:bodyPr/>
        <a:lstStyle/>
        <a:p>
          <a:endParaRPr lang="es-MX"/>
        </a:p>
      </dgm:t>
    </dgm:pt>
    <dgm:pt modelId="{3C85EADE-5C3C-45E7-BADF-AA262C475D90}" type="pres">
      <dgm:prSet presAssocID="{902FCB90-488A-4131-8120-005D80DA707E}" presName="hierRoot2" presStyleCnt="0">
        <dgm:presLayoutVars>
          <dgm:hierBranch/>
        </dgm:presLayoutVars>
      </dgm:prSet>
      <dgm:spPr/>
    </dgm:pt>
    <dgm:pt modelId="{38EA59B4-843B-45F9-B105-2AB8E76EEE90}" type="pres">
      <dgm:prSet presAssocID="{902FCB90-488A-4131-8120-005D80DA707E}" presName="rootComposite" presStyleCnt="0"/>
      <dgm:spPr/>
    </dgm:pt>
    <dgm:pt modelId="{F460776A-DA1D-4872-99EF-D19A3563ABA6}" type="pres">
      <dgm:prSet presAssocID="{902FCB90-488A-4131-8120-005D80DA707E}" presName="rootText" presStyleLbl="node2" presStyleIdx="3" presStyleCnt="8" custScaleX="159383" custScaleY="240695" custLinFactNeighborX="-8936" custLinFactNeighborY="-3891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3C04095-69D9-4A14-B1D6-86EB044AC6C1}" type="pres">
      <dgm:prSet presAssocID="{902FCB90-488A-4131-8120-005D80DA707E}" presName="rootConnector" presStyleLbl="node2" presStyleIdx="3" presStyleCnt="8"/>
      <dgm:spPr/>
      <dgm:t>
        <a:bodyPr/>
        <a:lstStyle/>
        <a:p>
          <a:endParaRPr lang="es-MX"/>
        </a:p>
      </dgm:t>
    </dgm:pt>
    <dgm:pt modelId="{AB29CFD4-42E7-4F54-BC39-C9238E821612}" type="pres">
      <dgm:prSet presAssocID="{902FCB90-488A-4131-8120-005D80DA707E}" presName="hierChild4" presStyleCnt="0"/>
      <dgm:spPr/>
    </dgm:pt>
    <dgm:pt modelId="{AF0D929C-55CC-4AEC-BD4F-EFA38D25BC37}" type="pres">
      <dgm:prSet presAssocID="{902FCB90-488A-4131-8120-005D80DA707E}" presName="hierChild5" presStyleCnt="0"/>
      <dgm:spPr/>
    </dgm:pt>
    <dgm:pt modelId="{B60DA107-34ED-4783-889C-009457E09512}" type="pres">
      <dgm:prSet presAssocID="{A7C90BA6-5031-4417-8855-9ACDF718DB92}" presName="Name35" presStyleLbl="parChTrans1D2" presStyleIdx="4" presStyleCnt="8"/>
      <dgm:spPr/>
      <dgm:t>
        <a:bodyPr/>
        <a:lstStyle/>
        <a:p>
          <a:endParaRPr lang="es-MX"/>
        </a:p>
      </dgm:t>
    </dgm:pt>
    <dgm:pt modelId="{787C9978-EE8A-419C-BCEB-E5B9A7834CAF}" type="pres">
      <dgm:prSet presAssocID="{51ADF8CF-6089-43E9-B498-B74C39EC5241}" presName="hierRoot2" presStyleCnt="0">
        <dgm:presLayoutVars>
          <dgm:hierBranch val="init"/>
        </dgm:presLayoutVars>
      </dgm:prSet>
      <dgm:spPr/>
    </dgm:pt>
    <dgm:pt modelId="{2E9ECF7D-7D97-4E78-837F-5EF21C79D18D}" type="pres">
      <dgm:prSet presAssocID="{51ADF8CF-6089-43E9-B498-B74C39EC5241}" presName="rootComposite" presStyleCnt="0"/>
      <dgm:spPr/>
    </dgm:pt>
    <dgm:pt modelId="{0D18DAA2-AFE0-4885-AA93-B276A0C9326B}" type="pres">
      <dgm:prSet presAssocID="{51ADF8CF-6089-43E9-B498-B74C39EC5241}" presName="rootText" presStyleLbl="node2" presStyleIdx="4" presStyleCnt="8" custScaleX="156756" custScaleY="240763" custLinFactNeighborX="-17603" custLinFactNeighborY="-3533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3CFAAD4-5D3A-49B4-8DAB-7935012F9B9A}" type="pres">
      <dgm:prSet presAssocID="{51ADF8CF-6089-43E9-B498-B74C39EC5241}" presName="rootConnector" presStyleLbl="node2" presStyleIdx="4" presStyleCnt="8"/>
      <dgm:spPr/>
      <dgm:t>
        <a:bodyPr/>
        <a:lstStyle/>
        <a:p>
          <a:endParaRPr lang="es-MX"/>
        </a:p>
      </dgm:t>
    </dgm:pt>
    <dgm:pt modelId="{8A6EB295-5BA6-49E0-B04D-F97CA6016A48}" type="pres">
      <dgm:prSet presAssocID="{51ADF8CF-6089-43E9-B498-B74C39EC5241}" presName="hierChild4" presStyleCnt="0"/>
      <dgm:spPr/>
    </dgm:pt>
    <dgm:pt modelId="{E8811D4E-D45F-4450-842B-2004B951795C}" type="pres">
      <dgm:prSet presAssocID="{51ADF8CF-6089-43E9-B498-B74C39EC5241}" presName="hierChild5" presStyleCnt="0"/>
      <dgm:spPr/>
    </dgm:pt>
    <dgm:pt modelId="{3DAE5DEF-BB2C-4033-AE36-E8919416798A}" type="pres">
      <dgm:prSet presAssocID="{C531EB22-F1B0-4FF5-8BE0-438219775E53}" presName="Name35" presStyleLbl="parChTrans1D2" presStyleIdx="5" presStyleCnt="8"/>
      <dgm:spPr/>
      <dgm:t>
        <a:bodyPr/>
        <a:lstStyle/>
        <a:p>
          <a:endParaRPr lang="es-MX"/>
        </a:p>
      </dgm:t>
    </dgm:pt>
    <dgm:pt modelId="{F5F042A1-21F7-428F-9109-6562947AD8E7}" type="pres">
      <dgm:prSet presAssocID="{07D98941-E960-4B11-96F8-55576FD8F324}" presName="hierRoot2" presStyleCnt="0">
        <dgm:presLayoutVars>
          <dgm:hierBranch val="init"/>
        </dgm:presLayoutVars>
      </dgm:prSet>
      <dgm:spPr/>
    </dgm:pt>
    <dgm:pt modelId="{95F2D105-A98E-42ED-91A7-4CF915E3B20B}" type="pres">
      <dgm:prSet presAssocID="{07D98941-E960-4B11-96F8-55576FD8F324}" presName="rootComposite" presStyleCnt="0"/>
      <dgm:spPr/>
    </dgm:pt>
    <dgm:pt modelId="{E28A3831-6583-41DD-88C4-A3C184BB8F19}" type="pres">
      <dgm:prSet presAssocID="{07D98941-E960-4B11-96F8-55576FD8F324}" presName="rootText" presStyleLbl="node2" presStyleIdx="5" presStyleCnt="8" custScaleX="126097" custScaleY="246006" custLinFactNeighborX="-15550" custLinFactNeighborY="-3697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B683935-703C-4037-B649-67CB001D7E49}" type="pres">
      <dgm:prSet presAssocID="{07D98941-E960-4B11-96F8-55576FD8F324}" presName="rootConnector" presStyleLbl="node2" presStyleIdx="5" presStyleCnt="8"/>
      <dgm:spPr/>
      <dgm:t>
        <a:bodyPr/>
        <a:lstStyle/>
        <a:p>
          <a:endParaRPr lang="es-MX"/>
        </a:p>
      </dgm:t>
    </dgm:pt>
    <dgm:pt modelId="{8A505ADE-7A47-4F75-9670-4EB03BFD44F0}" type="pres">
      <dgm:prSet presAssocID="{07D98941-E960-4B11-96F8-55576FD8F324}" presName="hierChild4" presStyleCnt="0"/>
      <dgm:spPr/>
    </dgm:pt>
    <dgm:pt modelId="{B77260A2-4744-4B20-9686-0BC7EC6027E5}" type="pres">
      <dgm:prSet presAssocID="{07D98941-E960-4B11-96F8-55576FD8F324}" presName="hierChild5" presStyleCnt="0"/>
      <dgm:spPr/>
    </dgm:pt>
    <dgm:pt modelId="{B4FF7A98-BD5E-42E0-9861-D31183EC9922}" type="pres">
      <dgm:prSet presAssocID="{DD7FA7B6-2A34-410E-8363-32E6A6AAF9B6}" presName="Name35" presStyleLbl="parChTrans1D2" presStyleIdx="6" presStyleCnt="8"/>
      <dgm:spPr/>
      <dgm:t>
        <a:bodyPr/>
        <a:lstStyle/>
        <a:p>
          <a:endParaRPr lang="es-MX"/>
        </a:p>
      </dgm:t>
    </dgm:pt>
    <dgm:pt modelId="{3E32C9DF-C35D-487E-878F-FB2993D15F2A}" type="pres">
      <dgm:prSet presAssocID="{F1C940EB-E76D-49AA-9F68-461E67DCCA27}" presName="hierRoot2" presStyleCnt="0">
        <dgm:presLayoutVars>
          <dgm:hierBranch/>
        </dgm:presLayoutVars>
      </dgm:prSet>
      <dgm:spPr/>
    </dgm:pt>
    <dgm:pt modelId="{936CE029-7603-4D25-B3D6-328164826179}" type="pres">
      <dgm:prSet presAssocID="{F1C940EB-E76D-49AA-9F68-461E67DCCA27}" presName="rootComposite" presStyleCnt="0"/>
      <dgm:spPr/>
    </dgm:pt>
    <dgm:pt modelId="{6F63A990-682B-4BD6-A9B3-023DF8496CCF}" type="pres">
      <dgm:prSet presAssocID="{F1C940EB-E76D-49AA-9F68-461E67DCCA27}" presName="rootText" presStyleLbl="node2" presStyleIdx="6" presStyleCnt="8" custScaleX="137540" custScaleY="240695" custLinFactNeighborX="-14943" custLinFactNeighborY="-3891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C914EA8-DBAB-48EB-9B57-E7AD857C10ED}" type="pres">
      <dgm:prSet presAssocID="{F1C940EB-E76D-49AA-9F68-461E67DCCA27}" presName="rootConnector" presStyleLbl="node2" presStyleIdx="6" presStyleCnt="8"/>
      <dgm:spPr/>
      <dgm:t>
        <a:bodyPr/>
        <a:lstStyle/>
        <a:p>
          <a:endParaRPr lang="es-MX"/>
        </a:p>
      </dgm:t>
    </dgm:pt>
    <dgm:pt modelId="{F42B9662-2BB1-4EBC-B2C3-BF3D8B91492A}" type="pres">
      <dgm:prSet presAssocID="{F1C940EB-E76D-49AA-9F68-461E67DCCA27}" presName="hierChild4" presStyleCnt="0"/>
      <dgm:spPr/>
    </dgm:pt>
    <dgm:pt modelId="{BAFBD41B-21D8-472D-8FF0-FC909C36FDD1}" type="pres">
      <dgm:prSet presAssocID="{F1C940EB-E76D-49AA-9F68-461E67DCCA27}" presName="hierChild5" presStyleCnt="0"/>
      <dgm:spPr/>
    </dgm:pt>
    <dgm:pt modelId="{252D5C58-DC2C-45FD-A885-72D97CC0B718}" type="pres">
      <dgm:prSet presAssocID="{C95C00E3-0EDC-4AB7-A2E2-B958136EEA9F}" presName="Name35" presStyleLbl="parChTrans1D2" presStyleIdx="7" presStyleCnt="8"/>
      <dgm:spPr/>
      <dgm:t>
        <a:bodyPr/>
        <a:lstStyle/>
        <a:p>
          <a:endParaRPr lang="es-MX"/>
        </a:p>
      </dgm:t>
    </dgm:pt>
    <dgm:pt modelId="{45CBD84B-08AB-48FC-87F1-C638EC869CB0}" type="pres">
      <dgm:prSet presAssocID="{CB101431-91DA-461E-B82A-1C54DDE873DB}" presName="hierRoot2" presStyleCnt="0">
        <dgm:presLayoutVars>
          <dgm:hierBranch val="init"/>
        </dgm:presLayoutVars>
      </dgm:prSet>
      <dgm:spPr/>
    </dgm:pt>
    <dgm:pt modelId="{3E29A0F8-7CEC-4B36-8656-A25C9B5222F8}" type="pres">
      <dgm:prSet presAssocID="{CB101431-91DA-461E-B82A-1C54DDE873DB}" presName="rootComposite" presStyleCnt="0"/>
      <dgm:spPr/>
    </dgm:pt>
    <dgm:pt modelId="{43C70239-3798-48AD-A882-2D67BDB0B486}" type="pres">
      <dgm:prSet presAssocID="{CB101431-91DA-461E-B82A-1C54DDE873DB}" presName="rootText" presStyleLbl="node2" presStyleIdx="7" presStyleCnt="8" custScaleX="124371" custScaleY="240695" custLinFactNeighborX="-10932" custLinFactNeighborY="-3915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8702D39-0938-4A2D-857E-4EBEB1CC0937}" type="pres">
      <dgm:prSet presAssocID="{CB101431-91DA-461E-B82A-1C54DDE873DB}" presName="rootConnector" presStyleLbl="node2" presStyleIdx="7" presStyleCnt="8"/>
      <dgm:spPr/>
      <dgm:t>
        <a:bodyPr/>
        <a:lstStyle/>
        <a:p>
          <a:endParaRPr lang="es-MX"/>
        </a:p>
      </dgm:t>
    </dgm:pt>
    <dgm:pt modelId="{BE0309AE-4536-4B71-B599-81E609FACC6E}" type="pres">
      <dgm:prSet presAssocID="{CB101431-91DA-461E-B82A-1C54DDE873DB}" presName="hierChild4" presStyleCnt="0"/>
      <dgm:spPr/>
    </dgm:pt>
    <dgm:pt modelId="{9BC8DAF9-B8B5-461D-8019-94BB571A3F8D}" type="pres">
      <dgm:prSet presAssocID="{CB101431-91DA-461E-B82A-1C54DDE873DB}" presName="hierChild5" presStyleCnt="0"/>
      <dgm:spPr/>
    </dgm:pt>
    <dgm:pt modelId="{259D08DD-E4C9-47D5-8FA3-9A88EB1E0659}" type="pres">
      <dgm:prSet presAssocID="{E7A7079B-95B5-4DBC-B361-54D77F5611E5}" presName="hierChild3" presStyleCnt="0"/>
      <dgm:spPr/>
    </dgm:pt>
  </dgm:ptLst>
  <dgm:cxnLst>
    <dgm:cxn modelId="{3984325F-693C-473E-8AC2-3EFCA49D8224}" type="presOf" srcId="{07D98941-E960-4B11-96F8-55576FD8F324}" destId="{E28A3831-6583-41DD-88C4-A3C184BB8F19}" srcOrd="0" destOrd="0" presId="urn:microsoft.com/office/officeart/2005/8/layout/orgChart1"/>
    <dgm:cxn modelId="{5A75D687-A55B-4DC7-BB7B-6599A673C6E0}" type="presOf" srcId="{A7C90BA6-5031-4417-8855-9ACDF718DB92}" destId="{B60DA107-34ED-4783-889C-009457E09512}" srcOrd="0" destOrd="0" presId="urn:microsoft.com/office/officeart/2005/8/layout/orgChart1"/>
    <dgm:cxn modelId="{BB92723B-1396-4975-988A-3347CEA9C5C0}" srcId="{E7A7079B-95B5-4DBC-B361-54D77F5611E5}" destId="{A07AC166-A883-4853-B168-680ABFE61D47}" srcOrd="1" destOrd="0" parTransId="{CF6E2C56-AF40-41BA-B405-019E44EFFD09}" sibTransId="{9CF4B818-F8E2-4B51-8990-7090AC0B0D7C}"/>
    <dgm:cxn modelId="{A0AE2448-0454-41A2-83DB-0754F23777F8}" type="presOf" srcId="{C95C00E3-0EDC-4AB7-A2E2-B958136EEA9F}" destId="{252D5C58-DC2C-45FD-A885-72D97CC0B718}" srcOrd="0" destOrd="0" presId="urn:microsoft.com/office/officeart/2005/8/layout/orgChart1"/>
    <dgm:cxn modelId="{1112B881-A0AA-476D-A70A-3F981B686E88}" type="presOf" srcId="{D13775F6-CEA6-4C90-AEE9-18F476EFDE17}" destId="{61F30BE3-5892-4BC4-A25D-DD36686250B9}" srcOrd="0" destOrd="0" presId="urn:microsoft.com/office/officeart/2005/8/layout/orgChart1"/>
    <dgm:cxn modelId="{063E8A97-B7E9-43D4-9EED-2A3C4434F933}" type="presOf" srcId="{E7A7079B-95B5-4DBC-B361-54D77F5611E5}" destId="{F3B42D1D-9F21-4214-9754-1ED7EB1CB45C}" srcOrd="0" destOrd="0" presId="urn:microsoft.com/office/officeart/2005/8/layout/orgChart1"/>
    <dgm:cxn modelId="{A125AEBB-94B5-40DF-BD94-422C8AE1BE59}" srcId="{A50AA429-B0EC-4E73-AFF4-C1CEB9930619}" destId="{E7A7079B-95B5-4DBC-B361-54D77F5611E5}" srcOrd="0" destOrd="0" parTransId="{CA734BF0-70CC-41BE-A8EE-04C2E7F09EC1}" sibTransId="{F7F0795A-9CAA-4A77-B860-E2EB8421D18B}"/>
    <dgm:cxn modelId="{C1A9C7AE-68EB-405D-8EDF-EE388F6D2C05}" type="presOf" srcId="{902FCB90-488A-4131-8120-005D80DA707E}" destId="{F460776A-DA1D-4872-99EF-D19A3563ABA6}" srcOrd="0" destOrd="0" presId="urn:microsoft.com/office/officeart/2005/8/layout/orgChart1"/>
    <dgm:cxn modelId="{33047B07-5358-4C50-8F21-C85DD6903F64}" srcId="{E7A7079B-95B5-4DBC-B361-54D77F5611E5}" destId="{8FBD096E-3E41-4D51-88A4-A4C58D40D593}" srcOrd="0" destOrd="0" parTransId="{E5218DD5-37B6-47D4-A1D1-24F886CF2689}" sibTransId="{94A51D38-A109-4F7B-A5F9-0C71F6132AAD}"/>
    <dgm:cxn modelId="{210B7749-E2F1-4429-B16A-DDA27D752214}" srcId="{E7A7079B-95B5-4DBC-B361-54D77F5611E5}" destId="{902FCB90-488A-4131-8120-005D80DA707E}" srcOrd="3" destOrd="0" parTransId="{0E1B4946-8C53-4670-942F-C33E7DAFE417}" sibTransId="{1F9C3CAF-DEF6-43F4-80DE-35CA71367418}"/>
    <dgm:cxn modelId="{08A93576-3CE9-4B19-A6AE-42AC128615C4}" srcId="{E7A7079B-95B5-4DBC-B361-54D77F5611E5}" destId="{07D98941-E960-4B11-96F8-55576FD8F324}" srcOrd="5" destOrd="0" parTransId="{C531EB22-F1B0-4FF5-8BE0-438219775E53}" sibTransId="{2A2E58AE-563E-4184-BFA0-6090A94326AB}"/>
    <dgm:cxn modelId="{86BFD7D7-C40A-4E13-80C5-A2810548ADD2}" type="presOf" srcId="{07D98941-E960-4B11-96F8-55576FD8F324}" destId="{FB683935-703C-4037-B649-67CB001D7E49}" srcOrd="1" destOrd="0" presId="urn:microsoft.com/office/officeart/2005/8/layout/orgChart1"/>
    <dgm:cxn modelId="{3E9D8954-9E97-4E7C-8E8B-6AFD6E8EC3DF}" type="presOf" srcId="{0F27A370-46AC-483B-BE98-D30EFF4958B8}" destId="{3DF22FF5-4DEE-4F97-887C-2F75D1944DC7}" srcOrd="1" destOrd="0" presId="urn:microsoft.com/office/officeart/2005/8/layout/orgChart1"/>
    <dgm:cxn modelId="{C1BA92F9-A5F7-4B29-992A-DE7E9515AF35}" srcId="{E7A7079B-95B5-4DBC-B361-54D77F5611E5}" destId="{CB101431-91DA-461E-B82A-1C54DDE873DB}" srcOrd="7" destOrd="0" parTransId="{C95C00E3-0EDC-4AB7-A2E2-B958136EEA9F}" sibTransId="{EC30B854-0EC1-4556-ABD9-8143D11F9C78}"/>
    <dgm:cxn modelId="{0F115D9F-2E62-4DDE-BC81-95A53190EDA8}" type="presOf" srcId="{8FBD096E-3E41-4D51-88A4-A4C58D40D593}" destId="{AE1B75B0-D430-47DE-B4A4-0635222F764A}" srcOrd="1" destOrd="0" presId="urn:microsoft.com/office/officeart/2005/8/layout/orgChart1"/>
    <dgm:cxn modelId="{01280257-3D0F-4F29-B611-0D97FD60C6AB}" srcId="{E7A7079B-95B5-4DBC-B361-54D77F5611E5}" destId="{51ADF8CF-6089-43E9-B498-B74C39EC5241}" srcOrd="4" destOrd="0" parTransId="{A7C90BA6-5031-4417-8855-9ACDF718DB92}" sibTransId="{039D13D2-9F3D-4A16-BC41-7F0A69D55EA5}"/>
    <dgm:cxn modelId="{0AD3E05E-5E1B-41A2-8846-D92F36F34D71}" type="presOf" srcId="{E5218DD5-37B6-47D4-A1D1-24F886CF2689}" destId="{CF2EFDDA-3BC4-49DA-B75D-984E25944E04}" srcOrd="0" destOrd="0" presId="urn:microsoft.com/office/officeart/2005/8/layout/orgChart1"/>
    <dgm:cxn modelId="{7892D2B9-1BF2-4419-A4C3-446B1A58D9A9}" type="presOf" srcId="{A07AC166-A883-4853-B168-680ABFE61D47}" destId="{C5337CB5-FBDB-4B85-9080-D3FF5B819000}" srcOrd="0" destOrd="0" presId="urn:microsoft.com/office/officeart/2005/8/layout/orgChart1"/>
    <dgm:cxn modelId="{98940FEB-BEA0-4493-98CD-EED4AF549827}" type="presOf" srcId="{8FBD096E-3E41-4D51-88A4-A4C58D40D593}" destId="{105CD02E-17CE-4AD4-9CBA-14CAA7B260B3}" srcOrd="0" destOrd="0" presId="urn:microsoft.com/office/officeart/2005/8/layout/orgChart1"/>
    <dgm:cxn modelId="{6DEF25DA-465B-4C05-821B-6AF9FA7B87EA}" type="presOf" srcId="{CB101431-91DA-461E-B82A-1C54DDE873DB}" destId="{68702D39-0938-4A2D-857E-4EBEB1CC0937}" srcOrd="1" destOrd="0" presId="urn:microsoft.com/office/officeart/2005/8/layout/orgChart1"/>
    <dgm:cxn modelId="{587C17E0-4F33-4A4B-9475-AC221179E18A}" srcId="{E7A7079B-95B5-4DBC-B361-54D77F5611E5}" destId="{0F27A370-46AC-483B-BE98-D30EFF4958B8}" srcOrd="2" destOrd="0" parTransId="{D13775F6-CEA6-4C90-AEE9-18F476EFDE17}" sibTransId="{BA19D41B-3B0C-4D92-86F6-47833604FBE0}"/>
    <dgm:cxn modelId="{B61A97C3-78A4-4224-AE54-C758CEF1F9E6}" type="presOf" srcId="{902FCB90-488A-4131-8120-005D80DA707E}" destId="{73C04095-69D9-4A14-B1D6-86EB044AC6C1}" srcOrd="1" destOrd="0" presId="urn:microsoft.com/office/officeart/2005/8/layout/orgChart1"/>
    <dgm:cxn modelId="{D2BB752C-2436-4FB8-8DEB-B4F08B7DF122}" type="presOf" srcId="{DD7FA7B6-2A34-410E-8363-32E6A6AAF9B6}" destId="{B4FF7A98-BD5E-42E0-9861-D31183EC9922}" srcOrd="0" destOrd="0" presId="urn:microsoft.com/office/officeart/2005/8/layout/orgChart1"/>
    <dgm:cxn modelId="{0464DABF-D3CD-4818-BF3F-13B768DE7717}" type="presOf" srcId="{CF6E2C56-AF40-41BA-B405-019E44EFFD09}" destId="{F2D6CD6D-AC8A-41D7-9435-51721DD4F719}" srcOrd="0" destOrd="0" presId="urn:microsoft.com/office/officeart/2005/8/layout/orgChart1"/>
    <dgm:cxn modelId="{8B06789C-02C7-48BE-9EA1-CE31446A2F15}" type="presOf" srcId="{F1C940EB-E76D-49AA-9F68-461E67DCCA27}" destId="{CC914EA8-DBAB-48EB-9B57-E7AD857C10ED}" srcOrd="1" destOrd="0" presId="urn:microsoft.com/office/officeart/2005/8/layout/orgChart1"/>
    <dgm:cxn modelId="{E2A251EC-0B8E-4FDF-B814-F22440D6345A}" type="presOf" srcId="{51ADF8CF-6089-43E9-B498-B74C39EC5241}" destId="{E3CFAAD4-5D3A-49B4-8DAB-7935012F9B9A}" srcOrd="1" destOrd="0" presId="urn:microsoft.com/office/officeart/2005/8/layout/orgChart1"/>
    <dgm:cxn modelId="{39779EFE-DBDC-4C35-B2CD-677D51F86077}" srcId="{E7A7079B-95B5-4DBC-B361-54D77F5611E5}" destId="{F1C940EB-E76D-49AA-9F68-461E67DCCA27}" srcOrd="6" destOrd="0" parTransId="{DD7FA7B6-2A34-410E-8363-32E6A6AAF9B6}" sibTransId="{DD268994-115C-4C10-BDE1-3BE217A4E481}"/>
    <dgm:cxn modelId="{5397911C-351E-4E3A-99BF-33437C6C00E2}" type="presOf" srcId="{CB101431-91DA-461E-B82A-1C54DDE873DB}" destId="{43C70239-3798-48AD-A882-2D67BDB0B486}" srcOrd="0" destOrd="0" presId="urn:microsoft.com/office/officeart/2005/8/layout/orgChart1"/>
    <dgm:cxn modelId="{B51F7EBE-0E64-4574-BB9C-9FCCD39AE76A}" type="presOf" srcId="{A50AA429-B0EC-4E73-AFF4-C1CEB9930619}" destId="{81D06FC4-FECD-4EFC-98CE-853930E21C16}" srcOrd="0" destOrd="0" presId="urn:microsoft.com/office/officeart/2005/8/layout/orgChart1"/>
    <dgm:cxn modelId="{2CC403EC-E99E-4DE1-830C-2FA935D0A8A6}" type="presOf" srcId="{51ADF8CF-6089-43E9-B498-B74C39EC5241}" destId="{0D18DAA2-AFE0-4885-AA93-B276A0C9326B}" srcOrd="0" destOrd="0" presId="urn:microsoft.com/office/officeart/2005/8/layout/orgChart1"/>
    <dgm:cxn modelId="{BECA3E79-389C-45B3-B0C1-8A5EB032DC74}" type="presOf" srcId="{0F27A370-46AC-483B-BE98-D30EFF4958B8}" destId="{4FA05966-C3DD-4C51-A7C6-E0D088B800C9}" srcOrd="0" destOrd="0" presId="urn:microsoft.com/office/officeart/2005/8/layout/orgChart1"/>
    <dgm:cxn modelId="{4E840B8B-4D0A-4A8D-BC68-F9DFB7C42EB1}" type="presOf" srcId="{E7A7079B-95B5-4DBC-B361-54D77F5611E5}" destId="{98E59CD0-8C7E-4759-99CF-E5E789FAE697}" srcOrd="1" destOrd="0" presId="urn:microsoft.com/office/officeart/2005/8/layout/orgChart1"/>
    <dgm:cxn modelId="{3F98D6E5-930E-4250-8DAB-78E9D74145D3}" type="presOf" srcId="{F1C940EB-E76D-49AA-9F68-461E67DCCA27}" destId="{6F63A990-682B-4BD6-A9B3-023DF8496CCF}" srcOrd="0" destOrd="0" presId="urn:microsoft.com/office/officeart/2005/8/layout/orgChart1"/>
    <dgm:cxn modelId="{D409C504-E6D7-4C41-92B1-A2F3400A4BF1}" type="presOf" srcId="{C531EB22-F1B0-4FF5-8BE0-438219775E53}" destId="{3DAE5DEF-BB2C-4033-AE36-E8919416798A}" srcOrd="0" destOrd="0" presId="urn:microsoft.com/office/officeart/2005/8/layout/orgChart1"/>
    <dgm:cxn modelId="{05094A32-4ADD-4117-A0D0-55CF43FBD8CA}" type="presOf" srcId="{0E1B4946-8C53-4670-942F-C33E7DAFE417}" destId="{D486C72D-D7DA-4047-85BD-1EBA042B2F1B}" srcOrd="0" destOrd="0" presId="urn:microsoft.com/office/officeart/2005/8/layout/orgChart1"/>
    <dgm:cxn modelId="{46F3FCE8-93A1-40BE-B741-B2802FFBC6B0}" type="presOf" srcId="{A07AC166-A883-4853-B168-680ABFE61D47}" destId="{FBDD0095-1826-4E15-94DF-CA28609FC520}" srcOrd="1" destOrd="0" presId="urn:microsoft.com/office/officeart/2005/8/layout/orgChart1"/>
    <dgm:cxn modelId="{D98935A1-537F-4B68-BA31-44B9BA1059B3}" type="presParOf" srcId="{81D06FC4-FECD-4EFC-98CE-853930E21C16}" destId="{A94F992D-0859-46E5-B4D8-08F9FD847A16}" srcOrd="0" destOrd="0" presId="urn:microsoft.com/office/officeart/2005/8/layout/orgChart1"/>
    <dgm:cxn modelId="{8E29E0E0-57C1-404F-A15B-771BB569DDA5}" type="presParOf" srcId="{A94F992D-0859-46E5-B4D8-08F9FD847A16}" destId="{AF7F0718-6EEB-4872-BAEC-9D353C74000E}" srcOrd="0" destOrd="0" presId="urn:microsoft.com/office/officeart/2005/8/layout/orgChart1"/>
    <dgm:cxn modelId="{4E9DF18B-2B6B-4F61-863C-8F501F469FAC}" type="presParOf" srcId="{AF7F0718-6EEB-4872-BAEC-9D353C74000E}" destId="{F3B42D1D-9F21-4214-9754-1ED7EB1CB45C}" srcOrd="0" destOrd="0" presId="urn:microsoft.com/office/officeart/2005/8/layout/orgChart1"/>
    <dgm:cxn modelId="{229730B6-504D-4E86-91D5-4E4EBC52FF7B}" type="presParOf" srcId="{AF7F0718-6EEB-4872-BAEC-9D353C74000E}" destId="{98E59CD0-8C7E-4759-99CF-E5E789FAE697}" srcOrd="1" destOrd="0" presId="urn:microsoft.com/office/officeart/2005/8/layout/orgChart1"/>
    <dgm:cxn modelId="{A496D8F3-0785-4EEF-AC7C-0BFF4B4154E6}" type="presParOf" srcId="{A94F992D-0859-46E5-B4D8-08F9FD847A16}" destId="{BCF9D9DC-0137-4981-8F8B-E02BB60DD22B}" srcOrd="1" destOrd="0" presId="urn:microsoft.com/office/officeart/2005/8/layout/orgChart1"/>
    <dgm:cxn modelId="{D842121D-5B67-4D1E-96FE-A6C4B0B39473}" type="presParOf" srcId="{BCF9D9DC-0137-4981-8F8B-E02BB60DD22B}" destId="{CF2EFDDA-3BC4-49DA-B75D-984E25944E04}" srcOrd="0" destOrd="0" presId="urn:microsoft.com/office/officeart/2005/8/layout/orgChart1"/>
    <dgm:cxn modelId="{A5617428-EAEA-4F2F-83B6-A00158893286}" type="presParOf" srcId="{BCF9D9DC-0137-4981-8F8B-E02BB60DD22B}" destId="{BA2A7406-B539-4A1A-9BB0-49C4A9D4C057}" srcOrd="1" destOrd="0" presId="urn:microsoft.com/office/officeart/2005/8/layout/orgChart1"/>
    <dgm:cxn modelId="{8D01F4B1-2539-46CC-957E-5841133D1800}" type="presParOf" srcId="{BA2A7406-B539-4A1A-9BB0-49C4A9D4C057}" destId="{8A1F1915-7209-4150-8427-8E58D8885748}" srcOrd="0" destOrd="0" presId="urn:microsoft.com/office/officeart/2005/8/layout/orgChart1"/>
    <dgm:cxn modelId="{1B37E308-0ECE-4066-84A5-3FCE66919505}" type="presParOf" srcId="{8A1F1915-7209-4150-8427-8E58D8885748}" destId="{105CD02E-17CE-4AD4-9CBA-14CAA7B260B3}" srcOrd="0" destOrd="0" presId="urn:microsoft.com/office/officeart/2005/8/layout/orgChart1"/>
    <dgm:cxn modelId="{2667D288-CA36-409C-BA8B-61016754E9A8}" type="presParOf" srcId="{8A1F1915-7209-4150-8427-8E58D8885748}" destId="{AE1B75B0-D430-47DE-B4A4-0635222F764A}" srcOrd="1" destOrd="0" presId="urn:microsoft.com/office/officeart/2005/8/layout/orgChart1"/>
    <dgm:cxn modelId="{08773B70-E3E0-4497-BDF7-29DFF4E73DCB}" type="presParOf" srcId="{BA2A7406-B539-4A1A-9BB0-49C4A9D4C057}" destId="{87868A18-2F77-4B86-BAF2-055C55A87F80}" srcOrd="1" destOrd="0" presId="urn:microsoft.com/office/officeart/2005/8/layout/orgChart1"/>
    <dgm:cxn modelId="{1D94A667-BA7C-4718-9528-B103479C586F}" type="presParOf" srcId="{BA2A7406-B539-4A1A-9BB0-49C4A9D4C057}" destId="{BD807C07-E6D5-4454-B87F-F92D71B30927}" srcOrd="2" destOrd="0" presId="urn:microsoft.com/office/officeart/2005/8/layout/orgChart1"/>
    <dgm:cxn modelId="{A578ED45-3CA8-4EC1-ADFE-3597F805B256}" type="presParOf" srcId="{BCF9D9DC-0137-4981-8F8B-E02BB60DD22B}" destId="{F2D6CD6D-AC8A-41D7-9435-51721DD4F719}" srcOrd="2" destOrd="0" presId="urn:microsoft.com/office/officeart/2005/8/layout/orgChart1"/>
    <dgm:cxn modelId="{5CED069C-30A0-402E-8723-8A299921B864}" type="presParOf" srcId="{BCF9D9DC-0137-4981-8F8B-E02BB60DD22B}" destId="{8341CC57-EBB0-43BE-8E99-F431FEF37956}" srcOrd="3" destOrd="0" presId="urn:microsoft.com/office/officeart/2005/8/layout/orgChart1"/>
    <dgm:cxn modelId="{6CF64CB6-91D6-4D08-92CF-004E63B2F387}" type="presParOf" srcId="{8341CC57-EBB0-43BE-8E99-F431FEF37956}" destId="{8E653854-CC9E-4DDD-BC72-7A2527BF5D15}" srcOrd="0" destOrd="0" presId="urn:microsoft.com/office/officeart/2005/8/layout/orgChart1"/>
    <dgm:cxn modelId="{427D9B5F-5CBD-4486-AE56-AC20B761B1F6}" type="presParOf" srcId="{8E653854-CC9E-4DDD-BC72-7A2527BF5D15}" destId="{C5337CB5-FBDB-4B85-9080-D3FF5B819000}" srcOrd="0" destOrd="0" presId="urn:microsoft.com/office/officeart/2005/8/layout/orgChart1"/>
    <dgm:cxn modelId="{225B3C92-9D0C-431F-8BFA-29285EE3C590}" type="presParOf" srcId="{8E653854-CC9E-4DDD-BC72-7A2527BF5D15}" destId="{FBDD0095-1826-4E15-94DF-CA28609FC520}" srcOrd="1" destOrd="0" presId="urn:microsoft.com/office/officeart/2005/8/layout/orgChart1"/>
    <dgm:cxn modelId="{E3F64ECB-056F-4E44-9F0E-7283B41D2637}" type="presParOf" srcId="{8341CC57-EBB0-43BE-8E99-F431FEF37956}" destId="{49931AF6-DD8D-462D-97E2-53CB4B7F74B2}" srcOrd="1" destOrd="0" presId="urn:microsoft.com/office/officeart/2005/8/layout/orgChart1"/>
    <dgm:cxn modelId="{7975B6A4-E034-4D9C-A0F4-7E1106122C55}" type="presParOf" srcId="{8341CC57-EBB0-43BE-8E99-F431FEF37956}" destId="{27E5FC7E-2D7D-40B0-928E-1AF04EAE618B}" srcOrd="2" destOrd="0" presId="urn:microsoft.com/office/officeart/2005/8/layout/orgChart1"/>
    <dgm:cxn modelId="{83AD02E7-FE32-46B3-88EE-F25C71BBAD30}" type="presParOf" srcId="{BCF9D9DC-0137-4981-8F8B-E02BB60DD22B}" destId="{61F30BE3-5892-4BC4-A25D-DD36686250B9}" srcOrd="4" destOrd="0" presId="urn:microsoft.com/office/officeart/2005/8/layout/orgChart1"/>
    <dgm:cxn modelId="{3DB22557-A440-4F31-8DDF-2DA3C4EF5A11}" type="presParOf" srcId="{BCF9D9DC-0137-4981-8F8B-E02BB60DD22B}" destId="{1D5A840A-6DDD-4696-BFE9-1FE4FDE98356}" srcOrd="5" destOrd="0" presId="urn:microsoft.com/office/officeart/2005/8/layout/orgChart1"/>
    <dgm:cxn modelId="{9BA98A6C-69B9-48BB-9101-0CED4F2F17B3}" type="presParOf" srcId="{1D5A840A-6DDD-4696-BFE9-1FE4FDE98356}" destId="{BC6D4BC7-99CE-46BE-8210-A985442E81C3}" srcOrd="0" destOrd="0" presId="urn:microsoft.com/office/officeart/2005/8/layout/orgChart1"/>
    <dgm:cxn modelId="{992C563F-5FB6-4267-B711-DD1A5797288C}" type="presParOf" srcId="{BC6D4BC7-99CE-46BE-8210-A985442E81C3}" destId="{4FA05966-C3DD-4C51-A7C6-E0D088B800C9}" srcOrd="0" destOrd="0" presId="urn:microsoft.com/office/officeart/2005/8/layout/orgChart1"/>
    <dgm:cxn modelId="{6D6D885A-6BC3-4E87-9347-175EB6A5E1A1}" type="presParOf" srcId="{BC6D4BC7-99CE-46BE-8210-A985442E81C3}" destId="{3DF22FF5-4DEE-4F97-887C-2F75D1944DC7}" srcOrd="1" destOrd="0" presId="urn:microsoft.com/office/officeart/2005/8/layout/orgChart1"/>
    <dgm:cxn modelId="{AC1AED55-1F56-4E6A-B147-9C2B9D8B47C8}" type="presParOf" srcId="{1D5A840A-6DDD-4696-BFE9-1FE4FDE98356}" destId="{75575948-0D3F-456D-AB09-8F7B184936C8}" srcOrd="1" destOrd="0" presId="urn:microsoft.com/office/officeart/2005/8/layout/orgChart1"/>
    <dgm:cxn modelId="{FB8C8654-EB83-4BF7-A5AB-D43BCA9DA81C}" type="presParOf" srcId="{1D5A840A-6DDD-4696-BFE9-1FE4FDE98356}" destId="{A7F66D09-52EA-46C4-A319-A41936C5B172}" srcOrd="2" destOrd="0" presId="urn:microsoft.com/office/officeart/2005/8/layout/orgChart1"/>
    <dgm:cxn modelId="{CA50DE50-CB43-43C7-ADAA-F6AF794DD39D}" type="presParOf" srcId="{BCF9D9DC-0137-4981-8F8B-E02BB60DD22B}" destId="{D486C72D-D7DA-4047-85BD-1EBA042B2F1B}" srcOrd="6" destOrd="0" presId="urn:microsoft.com/office/officeart/2005/8/layout/orgChart1"/>
    <dgm:cxn modelId="{776BD420-CD11-4436-AF26-A55174505ACE}" type="presParOf" srcId="{BCF9D9DC-0137-4981-8F8B-E02BB60DD22B}" destId="{3C85EADE-5C3C-45E7-BADF-AA262C475D90}" srcOrd="7" destOrd="0" presId="urn:microsoft.com/office/officeart/2005/8/layout/orgChart1"/>
    <dgm:cxn modelId="{95395EBF-B86F-4EAF-A035-7C28F9713EED}" type="presParOf" srcId="{3C85EADE-5C3C-45E7-BADF-AA262C475D90}" destId="{38EA59B4-843B-45F9-B105-2AB8E76EEE90}" srcOrd="0" destOrd="0" presId="urn:microsoft.com/office/officeart/2005/8/layout/orgChart1"/>
    <dgm:cxn modelId="{793B39A0-1C84-4234-9325-8A5E39FB4A92}" type="presParOf" srcId="{38EA59B4-843B-45F9-B105-2AB8E76EEE90}" destId="{F460776A-DA1D-4872-99EF-D19A3563ABA6}" srcOrd="0" destOrd="0" presId="urn:microsoft.com/office/officeart/2005/8/layout/orgChart1"/>
    <dgm:cxn modelId="{00EEA0E4-E904-4AE0-A552-C32EAA5F8967}" type="presParOf" srcId="{38EA59B4-843B-45F9-B105-2AB8E76EEE90}" destId="{73C04095-69D9-4A14-B1D6-86EB044AC6C1}" srcOrd="1" destOrd="0" presId="urn:microsoft.com/office/officeart/2005/8/layout/orgChart1"/>
    <dgm:cxn modelId="{DEFC8831-B69A-4CB5-B0E4-A52C161FE365}" type="presParOf" srcId="{3C85EADE-5C3C-45E7-BADF-AA262C475D90}" destId="{AB29CFD4-42E7-4F54-BC39-C9238E821612}" srcOrd="1" destOrd="0" presId="urn:microsoft.com/office/officeart/2005/8/layout/orgChart1"/>
    <dgm:cxn modelId="{5EC9978D-EE83-445B-AB35-8C4CBB1B8BD7}" type="presParOf" srcId="{3C85EADE-5C3C-45E7-BADF-AA262C475D90}" destId="{AF0D929C-55CC-4AEC-BD4F-EFA38D25BC37}" srcOrd="2" destOrd="0" presId="urn:microsoft.com/office/officeart/2005/8/layout/orgChart1"/>
    <dgm:cxn modelId="{A52BF292-EBE1-46C3-AF0D-9E3E61A260D5}" type="presParOf" srcId="{BCF9D9DC-0137-4981-8F8B-E02BB60DD22B}" destId="{B60DA107-34ED-4783-889C-009457E09512}" srcOrd="8" destOrd="0" presId="urn:microsoft.com/office/officeart/2005/8/layout/orgChart1"/>
    <dgm:cxn modelId="{A69817F9-EE03-4341-8545-4B4EE71D04C9}" type="presParOf" srcId="{BCF9D9DC-0137-4981-8F8B-E02BB60DD22B}" destId="{787C9978-EE8A-419C-BCEB-E5B9A7834CAF}" srcOrd="9" destOrd="0" presId="urn:microsoft.com/office/officeart/2005/8/layout/orgChart1"/>
    <dgm:cxn modelId="{CBA43061-3CDB-41B2-959C-FF2C0D914366}" type="presParOf" srcId="{787C9978-EE8A-419C-BCEB-E5B9A7834CAF}" destId="{2E9ECF7D-7D97-4E78-837F-5EF21C79D18D}" srcOrd="0" destOrd="0" presId="urn:microsoft.com/office/officeart/2005/8/layout/orgChart1"/>
    <dgm:cxn modelId="{82AA4B88-0576-4989-A46F-9CA4C907FACC}" type="presParOf" srcId="{2E9ECF7D-7D97-4E78-837F-5EF21C79D18D}" destId="{0D18DAA2-AFE0-4885-AA93-B276A0C9326B}" srcOrd="0" destOrd="0" presId="urn:microsoft.com/office/officeart/2005/8/layout/orgChart1"/>
    <dgm:cxn modelId="{E6A8E089-0146-4CB5-BDD0-046B6F22CC01}" type="presParOf" srcId="{2E9ECF7D-7D97-4E78-837F-5EF21C79D18D}" destId="{E3CFAAD4-5D3A-49B4-8DAB-7935012F9B9A}" srcOrd="1" destOrd="0" presId="urn:microsoft.com/office/officeart/2005/8/layout/orgChart1"/>
    <dgm:cxn modelId="{BCE8A634-83F3-460F-BC36-4E4509E80F5C}" type="presParOf" srcId="{787C9978-EE8A-419C-BCEB-E5B9A7834CAF}" destId="{8A6EB295-5BA6-49E0-B04D-F97CA6016A48}" srcOrd="1" destOrd="0" presId="urn:microsoft.com/office/officeart/2005/8/layout/orgChart1"/>
    <dgm:cxn modelId="{720CB8ED-B6ED-4FBB-91CD-2EBB4B4C1BBD}" type="presParOf" srcId="{787C9978-EE8A-419C-BCEB-E5B9A7834CAF}" destId="{E8811D4E-D45F-4450-842B-2004B951795C}" srcOrd="2" destOrd="0" presId="urn:microsoft.com/office/officeart/2005/8/layout/orgChart1"/>
    <dgm:cxn modelId="{AC9CC968-F92F-4B52-BB3F-4505BCCCF823}" type="presParOf" srcId="{BCF9D9DC-0137-4981-8F8B-E02BB60DD22B}" destId="{3DAE5DEF-BB2C-4033-AE36-E8919416798A}" srcOrd="10" destOrd="0" presId="urn:microsoft.com/office/officeart/2005/8/layout/orgChart1"/>
    <dgm:cxn modelId="{45260C69-7EEF-4732-A65D-61142334642C}" type="presParOf" srcId="{BCF9D9DC-0137-4981-8F8B-E02BB60DD22B}" destId="{F5F042A1-21F7-428F-9109-6562947AD8E7}" srcOrd="11" destOrd="0" presId="urn:microsoft.com/office/officeart/2005/8/layout/orgChart1"/>
    <dgm:cxn modelId="{8E0492DB-82C6-45A2-8C85-CEBFD2E30B0D}" type="presParOf" srcId="{F5F042A1-21F7-428F-9109-6562947AD8E7}" destId="{95F2D105-A98E-42ED-91A7-4CF915E3B20B}" srcOrd="0" destOrd="0" presId="urn:microsoft.com/office/officeart/2005/8/layout/orgChart1"/>
    <dgm:cxn modelId="{219B976E-CF96-468A-8BE8-DE50B66560CE}" type="presParOf" srcId="{95F2D105-A98E-42ED-91A7-4CF915E3B20B}" destId="{E28A3831-6583-41DD-88C4-A3C184BB8F19}" srcOrd="0" destOrd="0" presId="urn:microsoft.com/office/officeart/2005/8/layout/orgChart1"/>
    <dgm:cxn modelId="{F0863339-3E6A-4B30-8E04-7E5E00F6B6D9}" type="presParOf" srcId="{95F2D105-A98E-42ED-91A7-4CF915E3B20B}" destId="{FB683935-703C-4037-B649-67CB001D7E49}" srcOrd="1" destOrd="0" presId="urn:microsoft.com/office/officeart/2005/8/layout/orgChart1"/>
    <dgm:cxn modelId="{26828F3C-D228-4153-866A-0E4015C5B49F}" type="presParOf" srcId="{F5F042A1-21F7-428F-9109-6562947AD8E7}" destId="{8A505ADE-7A47-4F75-9670-4EB03BFD44F0}" srcOrd="1" destOrd="0" presId="urn:microsoft.com/office/officeart/2005/8/layout/orgChart1"/>
    <dgm:cxn modelId="{92A793BA-6711-4547-956B-E15CBE38A0EB}" type="presParOf" srcId="{F5F042A1-21F7-428F-9109-6562947AD8E7}" destId="{B77260A2-4744-4B20-9686-0BC7EC6027E5}" srcOrd="2" destOrd="0" presId="urn:microsoft.com/office/officeart/2005/8/layout/orgChart1"/>
    <dgm:cxn modelId="{3AD8153F-D6AB-4A0E-9A73-AD08F82A9A45}" type="presParOf" srcId="{BCF9D9DC-0137-4981-8F8B-E02BB60DD22B}" destId="{B4FF7A98-BD5E-42E0-9861-D31183EC9922}" srcOrd="12" destOrd="0" presId="urn:microsoft.com/office/officeart/2005/8/layout/orgChart1"/>
    <dgm:cxn modelId="{F7080618-833A-42D7-901C-AB0E7313FAD3}" type="presParOf" srcId="{BCF9D9DC-0137-4981-8F8B-E02BB60DD22B}" destId="{3E32C9DF-C35D-487E-878F-FB2993D15F2A}" srcOrd="13" destOrd="0" presId="urn:microsoft.com/office/officeart/2005/8/layout/orgChart1"/>
    <dgm:cxn modelId="{5DA2BDB0-8298-49D8-AC67-C528A1D10E7E}" type="presParOf" srcId="{3E32C9DF-C35D-487E-878F-FB2993D15F2A}" destId="{936CE029-7603-4D25-B3D6-328164826179}" srcOrd="0" destOrd="0" presId="urn:microsoft.com/office/officeart/2005/8/layout/orgChart1"/>
    <dgm:cxn modelId="{5D416A3E-33EC-4E20-8C27-DB8CB89CADCB}" type="presParOf" srcId="{936CE029-7603-4D25-B3D6-328164826179}" destId="{6F63A990-682B-4BD6-A9B3-023DF8496CCF}" srcOrd="0" destOrd="0" presId="urn:microsoft.com/office/officeart/2005/8/layout/orgChart1"/>
    <dgm:cxn modelId="{E9FAD760-C5E9-4747-9F62-0A436C97AC0E}" type="presParOf" srcId="{936CE029-7603-4D25-B3D6-328164826179}" destId="{CC914EA8-DBAB-48EB-9B57-E7AD857C10ED}" srcOrd="1" destOrd="0" presId="urn:microsoft.com/office/officeart/2005/8/layout/orgChart1"/>
    <dgm:cxn modelId="{C10AD0F0-DDB4-4A6A-885F-8D46EAB2EC9C}" type="presParOf" srcId="{3E32C9DF-C35D-487E-878F-FB2993D15F2A}" destId="{F42B9662-2BB1-4EBC-B2C3-BF3D8B91492A}" srcOrd="1" destOrd="0" presId="urn:microsoft.com/office/officeart/2005/8/layout/orgChart1"/>
    <dgm:cxn modelId="{10B94AED-3C4B-4404-9976-602D81846043}" type="presParOf" srcId="{3E32C9DF-C35D-487E-878F-FB2993D15F2A}" destId="{BAFBD41B-21D8-472D-8FF0-FC909C36FDD1}" srcOrd="2" destOrd="0" presId="urn:microsoft.com/office/officeart/2005/8/layout/orgChart1"/>
    <dgm:cxn modelId="{9BA89DEC-35A0-423F-AB81-A795087AD37D}" type="presParOf" srcId="{BCF9D9DC-0137-4981-8F8B-E02BB60DD22B}" destId="{252D5C58-DC2C-45FD-A885-72D97CC0B718}" srcOrd="14" destOrd="0" presId="urn:microsoft.com/office/officeart/2005/8/layout/orgChart1"/>
    <dgm:cxn modelId="{F610DCA1-DAC2-46E5-BC7E-E8D6D79FCC83}" type="presParOf" srcId="{BCF9D9DC-0137-4981-8F8B-E02BB60DD22B}" destId="{45CBD84B-08AB-48FC-87F1-C638EC869CB0}" srcOrd="15" destOrd="0" presId="urn:microsoft.com/office/officeart/2005/8/layout/orgChart1"/>
    <dgm:cxn modelId="{0D3C6BD7-3FDD-49FB-8E2A-A3755E4D20B6}" type="presParOf" srcId="{45CBD84B-08AB-48FC-87F1-C638EC869CB0}" destId="{3E29A0F8-7CEC-4B36-8656-A25C9B5222F8}" srcOrd="0" destOrd="0" presId="urn:microsoft.com/office/officeart/2005/8/layout/orgChart1"/>
    <dgm:cxn modelId="{51345113-A033-4811-A7FB-F023B977123C}" type="presParOf" srcId="{3E29A0F8-7CEC-4B36-8656-A25C9B5222F8}" destId="{43C70239-3798-48AD-A882-2D67BDB0B486}" srcOrd="0" destOrd="0" presId="urn:microsoft.com/office/officeart/2005/8/layout/orgChart1"/>
    <dgm:cxn modelId="{BE9E3434-D036-415D-94B3-6F91F2E62C34}" type="presParOf" srcId="{3E29A0F8-7CEC-4B36-8656-A25C9B5222F8}" destId="{68702D39-0938-4A2D-857E-4EBEB1CC0937}" srcOrd="1" destOrd="0" presId="urn:microsoft.com/office/officeart/2005/8/layout/orgChart1"/>
    <dgm:cxn modelId="{10417606-7CEA-4AE2-A05A-84A13DDB07E1}" type="presParOf" srcId="{45CBD84B-08AB-48FC-87F1-C638EC869CB0}" destId="{BE0309AE-4536-4B71-B599-81E609FACC6E}" srcOrd="1" destOrd="0" presId="urn:microsoft.com/office/officeart/2005/8/layout/orgChart1"/>
    <dgm:cxn modelId="{2A7B9ED3-6174-43D4-BD2E-3FF5DB72FB6B}" type="presParOf" srcId="{45CBD84B-08AB-48FC-87F1-C638EC869CB0}" destId="{9BC8DAF9-B8B5-461D-8019-94BB571A3F8D}" srcOrd="2" destOrd="0" presId="urn:microsoft.com/office/officeart/2005/8/layout/orgChart1"/>
    <dgm:cxn modelId="{8BB05E32-C453-4EE3-88D7-78352655DC59}" type="presParOf" srcId="{A94F992D-0859-46E5-B4D8-08F9FD847A16}" destId="{259D08DD-E4C9-47D5-8FA3-9A88EB1E065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0AA429-B0EC-4E73-AFF4-C1CEB993061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7A7079B-95B5-4DBC-B361-54D77F5611E5}">
      <dgm:prSet custT="1"/>
      <dgm:spPr>
        <a:solidFill>
          <a:srgbClr val="BB2D2C"/>
        </a:solidFill>
      </dgm:spPr>
      <dgm:t>
        <a:bodyPr lIns="0" tIns="0" rIns="0" bIns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lang="es-ES" sz="1050" b="1" dirty="0" smtClean="0">
              <a:solidFill>
                <a:schemeClr val="bg1"/>
              </a:solidFill>
              <a:latin typeface="Century Gothic" panose="020B0502020202020204" pitchFamily="34" charset="0"/>
            </a:rPr>
            <a:t>MFGI</a:t>
          </a:r>
        </a:p>
      </dgm:t>
    </dgm:pt>
    <dgm:pt modelId="{CA734BF0-70CC-41BE-A8EE-04C2E7F09EC1}" type="parTrans" cxnId="{A125AEBB-94B5-40DF-BD94-422C8AE1BE59}">
      <dgm:prSet/>
      <dgm:spPr/>
      <dgm:t>
        <a:bodyPr/>
        <a:lstStyle/>
        <a:p>
          <a:endParaRPr lang="es-MX" sz="1050">
            <a:latin typeface="+mn-lt"/>
          </a:endParaRPr>
        </a:p>
      </dgm:t>
    </dgm:pt>
    <dgm:pt modelId="{F7F0795A-9CAA-4A77-B860-E2EB8421D18B}" type="sibTrans" cxnId="{A125AEBB-94B5-40DF-BD94-422C8AE1BE59}">
      <dgm:prSet/>
      <dgm:spPr/>
      <dgm:t>
        <a:bodyPr/>
        <a:lstStyle/>
        <a:p>
          <a:endParaRPr lang="es-MX" sz="1050">
            <a:latin typeface="+mn-lt"/>
          </a:endParaRPr>
        </a:p>
      </dgm:t>
    </dgm:pt>
    <dgm:pt modelId="{A07AC166-A883-4853-B168-680ABFE61D47}">
      <dgm:prSet custT="1"/>
      <dgm:spPr>
        <a:solidFill>
          <a:srgbClr val="D17272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Registro y liquidación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(4)</a:t>
          </a:r>
        </a:p>
      </dgm:t>
    </dgm:pt>
    <dgm:pt modelId="{CF6E2C56-AF40-41BA-B405-019E44EFFD09}" type="parTrans" cxnId="{BB92723B-1396-4975-988A-3347CEA9C5C0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1050">
            <a:latin typeface="+mn-lt"/>
          </a:endParaRPr>
        </a:p>
      </dgm:t>
    </dgm:pt>
    <dgm:pt modelId="{9CF4B818-F8E2-4B51-8990-7090AC0B0D7C}" type="sibTrans" cxnId="{BB92723B-1396-4975-988A-3347CEA9C5C0}">
      <dgm:prSet/>
      <dgm:spPr/>
      <dgm:t>
        <a:bodyPr/>
        <a:lstStyle/>
        <a:p>
          <a:endParaRPr lang="es-MX" sz="1050">
            <a:latin typeface="+mn-lt"/>
          </a:endParaRPr>
        </a:p>
      </dgm:t>
    </dgm:pt>
    <dgm:pt modelId="{0F27A370-46AC-483B-BE98-D30EFF4958B8}">
      <dgm:prSet custT="1"/>
      <dgm:spPr>
        <a:solidFill>
          <a:srgbClr val="D17272"/>
        </a:solidFill>
      </dgm:spPr>
      <dgm:t>
        <a:bodyPr lIns="0" tIns="0" rIns="0" bIns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Arial" pitchFamily="34" charset="0"/>
            </a:rPr>
            <a:t>Análisis económico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Arial" pitchFamily="34" charset="0"/>
            </a:rPr>
            <a:t>(2)</a:t>
          </a:r>
        </a:p>
      </dgm:t>
    </dgm:pt>
    <dgm:pt modelId="{D13775F6-CEA6-4C90-AEE9-18F476EFDE17}" type="parTrans" cxnId="{587C17E0-4F33-4A4B-9475-AC221179E18A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1050">
            <a:latin typeface="+mn-lt"/>
          </a:endParaRPr>
        </a:p>
      </dgm:t>
    </dgm:pt>
    <dgm:pt modelId="{BA19D41B-3B0C-4D92-86F6-47833604FBE0}" type="sibTrans" cxnId="{587C17E0-4F33-4A4B-9475-AC221179E18A}">
      <dgm:prSet/>
      <dgm:spPr/>
      <dgm:t>
        <a:bodyPr/>
        <a:lstStyle/>
        <a:p>
          <a:endParaRPr lang="es-MX" sz="1050">
            <a:latin typeface="+mn-lt"/>
          </a:endParaRPr>
        </a:p>
      </dgm:t>
    </dgm:pt>
    <dgm:pt modelId="{902FCB90-488A-4131-8120-005D80DA707E}">
      <dgm:prSet custT="1"/>
      <dgm:spPr>
        <a:solidFill>
          <a:srgbClr val="D17272"/>
        </a:solidFill>
      </dgm:spPr>
      <dgm:t>
        <a:bodyPr lIns="0" tIns="0" rIns="0" bIns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Operación y sistemas de información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(5)</a:t>
          </a:r>
        </a:p>
      </dgm:t>
    </dgm:pt>
    <dgm:pt modelId="{0E1B4946-8C53-4670-942F-C33E7DAFE417}" type="parTrans" cxnId="{210B7749-E2F1-4429-B16A-DDA27D752214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1050">
            <a:latin typeface="+mn-lt"/>
          </a:endParaRPr>
        </a:p>
      </dgm:t>
    </dgm:pt>
    <dgm:pt modelId="{1F9C3CAF-DEF6-43F4-80DE-35CA71367418}" type="sibTrans" cxnId="{210B7749-E2F1-4429-B16A-DDA27D752214}">
      <dgm:prSet/>
      <dgm:spPr/>
      <dgm:t>
        <a:bodyPr/>
        <a:lstStyle/>
        <a:p>
          <a:endParaRPr lang="es-MX" sz="1050">
            <a:latin typeface="+mn-lt"/>
          </a:endParaRPr>
        </a:p>
      </dgm:t>
    </dgm:pt>
    <dgm:pt modelId="{F1C940EB-E76D-49AA-9F68-461E67DCCA27}">
      <dgm:prSet custT="1"/>
      <dgm:spPr>
        <a:solidFill>
          <a:srgbClr val="D17272"/>
        </a:solidFill>
      </dgm:spPr>
      <dgm:t>
        <a:bodyPr lIns="0" tIns="0" rIns="0" bIns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Riesgos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Análisis Prudencial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(3)</a:t>
          </a:r>
        </a:p>
      </dgm:t>
    </dgm:pt>
    <dgm:pt modelId="{DD7FA7B6-2A34-410E-8363-32E6A6AAF9B6}" type="parTrans" cxnId="{39779EFE-DBDC-4C35-B2CD-677D51F86077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1050">
            <a:latin typeface="+mn-lt"/>
          </a:endParaRPr>
        </a:p>
      </dgm:t>
    </dgm:pt>
    <dgm:pt modelId="{DD268994-115C-4C10-BDE1-3BE217A4E481}" type="sibTrans" cxnId="{39779EFE-DBDC-4C35-B2CD-677D51F86077}">
      <dgm:prSet/>
      <dgm:spPr/>
      <dgm:t>
        <a:bodyPr/>
        <a:lstStyle/>
        <a:p>
          <a:endParaRPr lang="es-MX" sz="1050">
            <a:latin typeface="+mn-lt"/>
          </a:endParaRPr>
        </a:p>
      </dgm:t>
    </dgm:pt>
    <dgm:pt modelId="{8FBD096E-3E41-4D51-88A4-A4C58D40D593}">
      <dgm:prSet custT="1"/>
      <dgm:spPr>
        <a:solidFill>
          <a:srgbClr val="D17272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Área de Inversiones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kumimoji="0" lang="es-MX" sz="1050" b="0" i="0" u="none" strike="noStrike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(3)</a:t>
          </a:r>
        </a:p>
      </dgm:t>
    </dgm:pt>
    <dgm:pt modelId="{E5218DD5-37B6-47D4-A1D1-24F886CF2689}" type="parTrans" cxnId="{33047B07-5358-4C50-8F21-C85DD6903F64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1050"/>
        </a:p>
      </dgm:t>
    </dgm:pt>
    <dgm:pt modelId="{94A51D38-A109-4F7B-A5F9-0C71F6132AAD}" type="sibTrans" cxnId="{33047B07-5358-4C50-8F21-C85DD6903F64}">
      <dgm:prSet/>
      <dgm:spPr/>
      <dgm:t>
        <a:bodyPr/>
        <a:lstStyle/>
        <a:p>
          <a:endParaRPr lang="es-MX" sz="1050"/>
        </a:p>
      </dgm:t>
    </dgm:pt>
    <dgm:pt modelId="{CB101431-91DA-461E-B82A-1C54DDE873DB}">
      <dgm:prSet custT="1"/>
      <dgm:spPr>
        <a:solidFill>
          <a:srgbClr val="D17272"/>
        </a:solidFill>
      </dgm:spPr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050" b="0" dirty="0" smtClean="0">
              <a:solidFill>
                <a:schemeClr val="bg1"/>
              </a:solidFill>
              <a:latin typeface="Century Gothic" panose="020B0502020202020204" pitchFamily="34" charset="0"/>
            </a:rPr>
            <a:t>Contralor Normativo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050" b="0" dirty="0" smtClean="0">
              <a:solidFill>
                <a:schemeClr val="bg1"/>
              </a:solidFill>
              <a:latin typeface="Century Gothic" panose="020B0502020202020204" pitchFamily="34" charset="0"/>
            </a:rPr>
            <a:t>(l)</a:t>
          </a:r>
        </a:p>
      </dgm:t>
    </dgm:pt>
    <dgm:pt modelId="{EC30B854-0EC1-4556-ABD9-8143D11F9C78}" type="sibTrans" cxnId="{C1BA92F9-A5F7-4B29-992A-DE7E9515AF35}">
      <dgm:prSet/>
      <dgm:spPr/>
      <dgm:t>
        <a:bodyPr/>
        <a:lstStyle/>
        <a:p>
          <a:endParaRPr lang="es-MX" sz="1050"/>
        </a:p>
      </dgm:t>
    </dgm:pt>
    <dgm:pt modelId="{C95C00E3-0EDC-4AB7-A2E2-B958136EEA9F}" type="parTrans" cxnId="{C1BA92F9-A5F7-4B29-992A-DE7E9515AF35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1050"/>
        </a:p>
      </dgm:t>
    </dgm:pt>
    <dgm:pt modelId="{1603F3CE-016A-4066-9EF6-86F5BC9A81CB}">
      <dgm:prSet custT="1"/>
      <dgm:spPr>
        <a:solidFill>
          <a:srgbClr val="D17272"/>
        </a:solidFill>
      </dgm:spPr>
      <dgm:t>
        <a:bodyPr lIns="0" tIns="0" rIns="0" bIns="0"/>
        <a:lstStyle/>
        <a:p>
          <a:r>
            <a:rPr lang="es-MX" sz="1050" b="0" dirty="0" smtClean="0">
              <a:solidFill>
                <a:schemeClr val="bg1"/>
              </a:solidFill>
              <a:latin typeface="Century Gothic" panose="020B0502020202020204" pitchFamily="34" charset="0"/>
            </a:rPr>
            <a:t>Jurídico</a:t>
          </a:r>
        </a:p>
        <a:p>
          <a:r>
            <a:rPr lang="es-MX" sz="1050" b="0" dirty="0" smtClean="0">
              <a:solidFill>
                <a:schemeClr val="bg1"/>
              </a:solidFill>
              <a:latin typeface="Century Gothic" panose="020B0502020202020204" pitchFamily="34" charset="0"/>
            </a:rPr>
            <a:t>(2)</a:t>
          </a:r>
        </a:p>
      </dgm:t>
    </dgm:pt>
    <dgm:pt modelId="{F20AFCC1-A3E5-4CD4-90A8-1FF45AA02A6C}" type="parTrans" cxnId="{FD00F430-A13C-4E13-BDB1-89CCA424DA43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MX" sz="1050"/>
        </a:p>
      </dgm:t>
    </dgm:pt>
    <dgm:pt modelId="{96570EB3-7084-49D1-9CF6-522A0DCC2F04}" type="sibTrans" cxnId="{FD00F430-A13C-4E13-BDB1-89CCA424DA43}">
      <dgm:prSet/>
      <dgm:spPr/>
      <dgm:t>
        <a:bodyPr/>
        <a:lstStyle/>
        <a:p>
          <a:endParaRPr lang="es-MX" sz="1050"/>
        </a:p>
      </dgm:t>
    </dgm:pt>
    <dgm:pt modelId="{81D06FC4-FECD-4EFC-98CE-853930E21C16}" type="pres">
      <dgm:prSet presAssocID="{A50AA429-B0EC-4E73-AFF4-C1CEB993061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A94F992D-0859-46E5-B4D8-08F9FD847A16}" type="pres">
      <dgm:prSet presAssocID="{E7A7079B-95B5-4DBC-B361-54D77F5611E5}" presName="hierRoot1" presStyleCnt="0">
        <dgm:presLayoutVars>
          <dgm:hierBranch/>
        </dgm:presLayoutVars>
      </dgm:prSet>
      <dgm:spPr/>
    </dgm:pt>
    <dgm:pt modelId="{AF7F0718-6EEB-4872-BAEC-9D353C74000E}" type="pres">
      <dgm:prSet presAssocID="{E7A7079B-95B5-4DBC-B361-54D77F5611E5}" presName="rootComposite1" presStyleCnt="0"/>
      <dgm:spPr/>
    </dgm:pt>
    <dgm:pt modelId="{F3B42D1D-9F21-4214-9754-1ED7EB1CB45C}" type="pres">
      <dgm:prSet presAssocID="{E7A7079B-95B5-4DBC-B361-54D77F5611E5}" presName="rootText1" presStyleLbl="node0" presStyleIdx="0" presStyleCnt="1" custScaleX="240463" custScaleY="189466" custLinFactNeighborX="45380" custLinFactNeighborY="-6672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8E59CD0-8C7E-4759-99CF-E5E789FAE697}" type="pres">
      <dgm:prSet presAssocID="{E7A7079B-95B5-4DBC-B361-54D77F5611E5}" presName="rootConnector1" presStyleLbl="node1" presStyleIdx="0" presStyleCnt="0"/>
      <dgm:spPr/>
      <dgm:t>
        <a:bodyPr/>
        <a:lstStyle/>
        <a:p>
          <a:endParaRPr lang="es-MX"/>
        </a:p>
      </dgm:t>
    </dgm:pt>
    <dgm:pt modelId="{BCF9D9DC-0137-4981-8F8B-E02BB60DD22B}" type="pres">
      <dgm:prSet presAssocID="{E7A7079B-95B5-4DBC-B361-54D77F5611E5}" presName="hierChild2" presStyleCnt="0"/>
      <dgm:spPr/>
    </dgm:pt>
    <dgm:pt modelId="{CF2EFDDA-3BC4-49DA-B75D-984E25944E04}" type="pres">
      <dgm:prSet presAssocID="{E5218DD5-37B6-47D4-A1D1-24F886CF2689}" presName="Name35" presStyleLbl="parChTrans1D2" presStyleIdx="0" presStyleCnt="7"/>
      <dgm:spPr/>
      <dgm:t>
        <a:bodyPr/>
        <a:lstStyle/>
        <a:p>
          <a:endParaRPr lang="es-MX"/>
        </a:p>
      </dgm:t>
    </dgm:pt>
    <dgm:pt modelId="{BA2A7406-B539-4A1A-9BB0-49C4A9D4C057}" type="pres">
      <dgm:prSet presAssocID="{8FBD096E-3E41-4D51-88A4-A4C58D40D593}" presName="hierRoot2" presStyleCnt="0">
        <dgm:presLayoutVars>
          <dgm:hierBranch val="init"/>
        </dgm:presLayoutVars>
      </dgm:prSet>
      <dgm:spPr/>
    </dgm:pt>
    <dgm:pt modelId="{8A1F1915-7209-4150-8427-8E58D8885748}" type="pres">
      <dgm:prSet presAssocID="{8FBD096E-3E41-4D51-88A4-A4C58D40D593}" presName="rootComposite" presStyleCnt="0"/>
      <dgm:spPr/>
    </dgm:pt>
    <dgm:pt modelId="{105CD02E-17CE-4AD4-9CBA-14CAA7B260B3}" type="pres">
      <dgm:prSet presAssocID="{8FBD096E-3E41-4D51-88A4-A4C58D40D593}" presName="rootText" presStyleLbl="node2" presStyleIdx="0" presStyleCnt="7" custScaleX="153883" custScaleY="240695" custLinFactNeighborX="20474" custLinFactNeighborY="-3930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E1B75B0-D430-47DE-B4A4-0635222F764A}" type="pres">
      <dgm:prSet presAssocID="{8FBD096E-3E41-4D51-88A4-A4C58D40D593}" presName="rootConnector" presStyleLbl="node2" presStyleIdx="0" presStyleCnt="7"/>
      <dgm:spPr/>
      <dgm:t>
        <a:bodyPr/>
        <a:lstStyle/>
        <a:p>
          <a:endParaRPr lang="es-MX"/>
        </a:p>
      </dgm:t>
    </dgm:pt>
    <dgm:pt modelId="{87868A18-2F77-4B86-BAF2-055C55A87F80}" type="pres">
      <dgm:prSet presAssocID="{8FBD096E-3E41-4D51-88A4-A4C58D40D593}" presName="hierChild4" presStyleCnt="0"/>
      <dgm:spPr/>
    </dgm:pt>
    <dgm:pt modelId="{BD807C07-E6D5-4454-B87F-F92D71B30927}" type="pres">
      <dgm:prSet presAssocID="{8FBD096E-3E41-4D51-88A4-A4C58D40D593}" presName="hierChild5" presStyleCnt="0"/>
      <dgm:spPr/>
    </dgm:pt>
    <dgm:pt modelId="{F2D6CD6D-AC8A-41D7-9435-51721DD4F719}" type="pres">
      <dgm:prSet presAssocID="{CF6E2C56-AF40-41BA-B405-019E44EFFD09}" presName="Name35" presStyleLbl="parChTrans1D2" presStyleIdx="1" presStyleCnt="7"/>
      <dgm:spPr/>
      <dgm:t>
        <a:bodyPr/>
        <a:lstStyle/>
        <a:p>
          <a:endParaRPr lang="es-MX"/>
        </a:p>
      </dgm:t>
    </dgm:pt>
    <dgm:pt modelId="{8341CC57-EBB0-43BE-8E99-F431FEF37956}" type="pres">
      <dgm:prSet presAssocID="{A07AC166-A883-4853-B168-680ABFE61D47}" presName="hierRoot2" presStyleCnt="0">
        <dgm:presLayoutVars>
          <dgm:hierBranch/>
        </dgm:presLayoutVars>
      </dgm:prSet>
      <dgm:spPr/>
    </dgm:pt>
    <dgm:pt modelId="{8E653854-CC9E-4DDD-BC72-7A2527BF5D15}" type="pres">
      <dgm:prSet presAssocID="{A07AC166-A883-4853-B168-680ABFE61D47}" presName="rootComposite" presStyleCnt="0"/>
      <dgm:spPr/>
    </dgm:pt>
    <dgm:pt modelId="{C5337CB5-FBDB-4B85-9080-D3FF5B819000}" type="pres">
      <dgm:prSet presAssocID="{A07AC166-A883-4853-B168-680ABFE61D47}" presName="rootText" presStyleLbl="node2" presStyleIdx="1" presStyleCnt="7" custScaleX="147159" custScaleY="240695" custLinFactNeighborX="3706" custLinFactNeighborY="-3891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BDD0095-1826-4E15-94DF-CA28609FC520}" type="pres">
      <dgm:prSet presAssocID="{A07AC166-A883-4853-B168-680ABFE61D47}" presName="rootConnector" presStyleLbl="node2" presStyleIdx="1" presStyleCnt="7"/>
      <dgm:spPr/>
      <dgm:t>
        <a:bodyPr/>
        <a:lstStyle/>
        <a:p>
          <a:endParaRPr lang="es-MX"/>
        </a:p>
      </dgm:t>
    </dgm:pt>
    <dgm:pt modelId="{49931AF6-DD8D-462D-97E2-53CB4B7F74B2}" type="pres">
      <dgm:prSet presAssocID="{A07AC166-A883-4853-B168-680ABFE61D47}" presName="hierChild4" presStyleCnt="0"/>
      <dgm:spPr/>
    </dgm:pt>
    <dgm:pt modelId="{27E5FC7E-2D7D-40B0-928E-1AF04EAE618B}" type="pres">
      <dgm:prSet presAssocID="{A07AC166-A883-4853-B168-680ABFE61D47}" presName="hierChild5" presStyleCnt="0"/>
      <dgm:spPr/>
    </dgm:pt>
    <dgm:pt modelId="{61F30BE3-5892-4BC4-A25D-DD36686250B9}" type="pres">
      <dgm:prSet presAssocID="{D13775F6-CEA6-4C90-AEE9-18F476EFDE17}" presName="Name35" presStyleLbl="parChTrans1D2" presStyleIdx="2" presStyleCnt="7"/>
      <dgm:spPr/>
      <dgm:t>
        <a:bodyPr/>
        <a:lstStyle/>
        <a:p>
          <a:endParaRPr lang="es-MX"/>
        </a:p>
      </dgm:t>
    </dgm:pt>
    <dgm:pt modelId="{1D5A840A-6DDD-4696-BFE9-1FE4FDE98356}" type="pres">
      <dgm:prSet presAssocID="{0F27A370-46AC-483B-BE98-D30EFF4958B8}" presName="hierRoot2" presStyleCnt="0">
        <dgm:presLayoutVars>
          <dgm:hierBranch/>
        </dgm:presLayoutVars>
      </dgm:prSet>
      <dgm:spPr/>
    </dgm:pt>
    <dgm:pt modelId="{BC6D4BC7-99CE-46BE-8210-A985442E81C3}" type="pres">
      <dgm:prSet presAssocID="{0F27A370-46AC-483B-BE98-D30EFF4958B8}" presName="rootComposite" presStyleCnt="0"/>
      <dgm:spPr/>
    </dgm:pt>
    <dgm:pt modelId="{4FA05966-C3DD-4C51-A7C6-E0D088B800C9}" type="pres">
      <dgm:prSet presAssocID="{0F27A370-46AC-483B-BE98-D30EFF4958B8}" presName="rootText" presStyleLbl="node2" presStyleIdx="2" presStyleCnt="7" custScaleX="143011" custScaleY="240695" custLinFactNeighborX="-8834" custLinFactNeighborY="-3891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DF22FF5-4DEE-4F97-887C-2F75D1944DC7}" type="pres">
      <dgm:prSet presAssocID="{0F27A370-46AC-483B-BE98-D30EFF4958B8}" presName="rootConnector" presStyleLbl="node2" presStyleIdx="2" presStyleCnt="7"/>
      <dgm:spPr/>
      <dgm:t>
        <a:bodyPr/>
        <a:lstStyle/>
        <a:p>
          <a:endParaRPr lang="es-MX"/>
        </a:p>
      </dgm:t>
    </dgm:pt>
    <dgm:pt modelId="{75575948-0D3F-456D-AB09-8F7B184936C8}" type="pres">
      <dgm:prSet presAssocID="{0F27A370-46AC-483B-BE98-D30EFF4958B8}" presName="hierChild4" presStyleCnt="0"/>
      <dgm:spPr/>
    </dgm:pt>
    <dgm:pt modelId="{A7F66D09-52EA-46C4-A319-A41936C5B172}" type="pres">
      <dgm:prSet presAssocID="{0F27A370-46AC-483B-BE98-D30EFF4958B8}" presName="hierChild5" presStyleCnt="0"/>
      <dgm:spPr/>
    </dgm:pt>
    <dgm:pt modelId="{D486C72D-D7DA-4047-85BD-1EBA042B2F1B}" type="pres">
      <dgm:prSet presAssocID="{0E1B4946-8C53-4670-942F-C33E7DAFE417}" presName="Name35" presStyleLbl="parChTrans1D2" presStyleIdx="3" presStyleCnt="7"/>
      <dgm:spPr/>
      <dgm:t>
        <a:bodyPr/>
        <a:lstStyle/>
        <a:p>
          <a:endParaRPr lang="es-MX"/>
        </a:p>
      </dgm:t>
    </dgm:pt>
    <dgm:pt modelId="{3C85EADE-5C3C-45E7-BADF-AA262C475D90}" type="pres">
      <dgm:prSet presAssocID="{902FCB90-488A-4131-8120-005D80DA707E}" presName="hierRoot2" presStyleCnt="0">
        <dgm:presLayoutVars>
          <dgm:hierBranch/>
        </dgm:presLayoutVars>
      </dgm:prSet>
      <dgm:spPr/>
    </dgm:pt>
    <dgm:pt modelId="{38EA59B4-843B-45F9-B105-2AB8E76EEE90}" type="pres">
      <dgm:prSet presAssocID="{902FCB90-488A-4131-8120-005D80DA707E}" presName="rootComposite" presStyleCnt="0"/>
      <dgm:spPr/>
    </dgm:pt>
    <dgm:pt modelId="{F460776A-DA1D-4872-99EF-D19A3563ABA6}" type="pres">
      <dgm:prSet presAssocID="{902FCB90-488A-4131-8120-005D80DA707E}" presName="rootText" presStyleLbl="node2" presStyleIdx="3" presStyleCnt="7" custScaleX="148858" custScaleY="240695" custLinFactNeighborX="1025" custLinFactNeighborY="-3891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3C04095-69D9-4A14-B1D6-86EB044AC6C1}" type="pres">
      <dgm:prSet presAssocID="{902FCB90-488A-4131-8120-005D80DA707E}" presName="rootConnector" presStyleLbl="node2" presStyleIdx="3" presStyleCnt="7"/>
      <dgm:spPr/>
      <dgm:t>
        <a:bodyPr/>
        <a:lstStyle/>
        <a:p>
          <a:endParaRPr lang="es-MX"/>
        </a:p>
      </dgm:t>
    </dgm:pt>
    <dgm:pt modelId="{AB29CFD4-42E7-4F54-BC39-C9238E821612}" type="pres">
      <dgm:prSet presAssocID="{902FCB90-488A-4131-8120-005D80DA707E}" presName="hierChild4" presStyleCnt="0"/>
      <dgm:spPr/>
    </dgm:pt>
    <dgm:pt modelId="{AF0D929C-55CC-4AEC-BD4F-EFA38D25BC37}" type="pres">
      <dgm:prSet presAssocID="{902FCB90-488A-4131-8120-005D80DA707E}" presName="hierChild5" presStyleCnt="0"/>
      <dgm:spPr/>
    </dgm:pt>
    <dgm:pt modelId="{B4FF7A98-BD5E-42E0-9861-D31183EC9922}" type="pres">
      <dgm:prSet presAssocID="{DD7FA7B6-2A34-410E-8363-32E6A6AAF9B6}" presName="Name35" presStyleLbl="parChTrans1D2" presStyleIdx="4" presStyleCnt="7"/>
      <dgm:spPr/>
      <dgm:t>
        <a:bodyPr/>
        <a:lstStyle/>
        <a:p>
          <a:endParaRPr lang="es-MX"/>
        </a:p>
      </dgm:t>
    </dgm:pt>
    <dgm:pt modelId="{3E32C9DF-C35D-487E-878F-FB2993D15F2A}" type="pres">
      <dgm:prSet presAssocID="{F1C940EB-E76D-49AA-9F68-461E67DCCA27}" presName="hierRoot2" presStyleCnt="0">
        <dgm:presLayoutVars>
          <dgm:hierBranch/>
        </dgm:presLayoutVars>
      </dgm:prSet>
      <dgm:spPr/>
    </dgm:pt>
    <dgm:pt modelId="{936CE029-7603-4D25-B3D6-328164826179}" type="pres">
      <dgm:prSet presAssocID="{F1C940EB-E76D-49AA-9F68-461E67DCCA27}" presName="rootComposite" presStyleCnt="0"/>
      <dgm:spPr/>
    </dgm:pt>
    <dgm:pt modelId="{6F63A990-682B-4BD6-A9B3-023DF8496CCF}" type="pres">
      <dgm:prSet presAssocID="{F1C940EB-E76D-49AA-9F68-461E67DCCA27}" presName="rootText" presStyleLbl="node2" presStyleIdx="4" presStyleCnt="7" custScaleX="137540" custScaleY="240695" custLinFactNeighborX="-2907" custLinFactNeighborY="-3891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C914EA8-DBAB-48EB-9B57-E7AD857C10ED}" type="pres">
      <dgm:prSet presAssocID="{F1C940EB-E76D-49AA-9F68-461E67DCCA27}" presName="rootConnector" presStyleLbl="node2" presStyleIdx="4" presStyleCnt="7"/>
      <dgm:spPr/>
      <dgm:t>
        <a:bodyPr/>
        <a:lstStyle/>
        <a:p>
          <a:endParaRPr lang="es-MX"/>
        </a:p>
      </dgm:t>
    </dgm:pt>
    <dgm:pt modelId="{F42B9662-2BB1-4EBC-B2C3-BF3D8B91492A}" type="pres">
      <dgm:prSet presAssocID="{F1C940EB-E76D-49AA-9F68-461E67DCCA27}" presName="hierChild4" presStyleCnt="0"/>
      <dgm:spPr/>
    </dgm:pt>
    <dgm:pt modelId="{BAFBD41B-21D8-472D-8FF0-FC909C36FDD1}" type="pres">
      <dgm:prSet presAssocID="{F1C940EB-E76D-49AA-9F68-461E67DCCA27}" presName="hierChild5" presStyleCnt="0"/>
      <dgm:spPr/>
    </dgm:pt>
    <dgm:pt modelId="{252D5C58-DC2C-45FD-A885-72D97CC0B718}" type="pres">
      <dgm:prSet presAssocID="{C95C00E3-0EDC-4AB7-A2E2-B958136EEA9F}" presName="Name35" presStyleLbl="parChTrans1D2" presStyleIdx="5" presStyleCnt="7"/>
      <dgm:spPr/>
      <dgm:t>
        <a:bodyPr/>
        <a:lstStyle/>
        <a:p>
          <a:endParaRPr lang="es-MX"/>
        </a:p>
      </dgm:t>
    </dgm:pt>
    <dgm:pt modelId="{45CBD84B-08AB-48FC-87F1-C638EC869CB0}" type="pres">
      <dgm:prSet presAssocID="{CB101431-91DA-461E-B82A-1C54DDE873DB}" presName="hierRoot2" presStyleCnt="0">
        <dgm:presLayoutVars>
          <dgm:hierBranch val="init"/>
        </dgm:presLayoutVars>
      </dgm:prSet>
      <dgm:spPr/>
    </dgm:pt>
    <dgm:pt modelId="{3E29A0F8-7CEC-4B36-8656-A25C9B5222F8}" type="pres">
      <dgm:prSet presAssocID="{CB101431-91DA-461E-B82A-1C54DDE873DB}" presName="rootComposite" presStyleCnt="0"/>
      <dgm:spPr/>
    </dgm:pt>
    <dgm:pt modelId="{43C70239-3798-48AD-A882-2D67BDB0B486}" type="pres">
      <dgm:prSet presAssocID="{CB101431-91DA-461E-B82A-1C54DDE873DB}" presName="rootText" presStyleLbl="node2" presStyleIdx="5" presStyleCnt="7" custScaleX="124371" custScaleY="240695" custLinFactNeighborX="-13624" custLinFactNeighborY="-3915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8702D39-0938-4A2D-857E-4EBEB1CC0937}" type="pres">
      <dgm:prSet presAssocID="{CB101431-91DA-461E-B82A-1C54DDE873DB}" presName="rootConnector" presStyleLbl="node2" presStyleIdx="5" presStyleCnt="7"/>
      <dgm:spPr/>
      <dgm:t>
        <a:bodyPr/>
        <a:lstStyle/>
        <a:p>
          <a:endParaRPr lang="es-MX"/>
        </a:p>
      </dgm:t>
    </dgm:pt>
    <dgm:pt modelId="{BE0309AE-4536-4B71-B599-81E609FACC6E}" type="pres">
      <dgm:prSet presAssocID="{CB101431-91DA-461E-B82A-1C54DDE873DB}" presName="hierChild4" presStyleCnt="0"/>
      <dgm:spPr/>
    </dgm:pt>
    <dgm:pt modelId="{9BC8DAF9-B8B5-461D-8019-94BB571A3F8D}" type="pres">
      <dgm:prSet presAssocID="{CB101431-91DA-461E-B82A-1C54DDE873DB}" presName="hierChild5" presStyleCnt="0"/>
      <dgm:spPr/>
    </dgm:pt>
    <dgm:pt modelId="{363B8E4C-4860-4D7B-9A38-B8440838FBD7}" type="pres">
      <dgm:prSet presAssocID="{F20AFCC1-A3E5-4CD4-90A8-1FF45AA02A6C}" presName="Name35" presStyleLbl="parChTrans1D2" presStyleIdx="6" presStyleCnt="7"/>
      <dgm:spPr/>
      <dgm:t>
        <a:bodyPr/>
        <a:lstStyle/>
        <a:p>
          <a:endParaRPr lang="es-MX"/>
        </a:p>
      </dgm:t>
    </dgm:pt>
    <dgm:pt modelId="{A37ECCC3-D81C-4E0C-A38C-06355480E2A4}" type="pres">
      <dgm:prSet presAssocID="{1603F3CE-016A-4066-9EF6-86F5BC9A81CB}" presName="hierRoot2" presStyleCnt="0">
        <dgm:presLayoutVars>
          <dgm:hierBranch val="init"/>
        </dgm:presLayoutVars>
      </dgm:prSet>
      <dgm:spPr/>
    </dgm:pt>
    <dgm:pt modelId="{0623FF90-F9C0-4B5A-85A0-7682020EA7D9}" type="pres">
      <dgm:prSet presAssocID="{1603F3CE-016A-4066-9EF6-86F5BC9A81CB}" presName="rootComposite" presStyleCnt="0"/>
      <dgm:spPr/>
    </dgm:pt>
    <dgm:pt modelId="{A6E6F8C4-2273-460B-8025-16CE8C38DBE1}" type="pres">
      <dgm:prSet presAssocID="{1603F3CE-016A-4066-9EF6-86F5BC9A81CB}" presName="rootText" presStyleLbl="node2" presStyleIdx="6" presStyleCnt="7" custScaleX="124371" custScaleY="240695" custLinFactNeighborX="-16628" custLinFactNeighborY="-3915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3B68D56-7B43-4861-9840-3B1E45516849}" type="pres">
      <dgm:prSet presAssocID="{1603F3CE-016A-4066-9EF6-86F5BC9A81CB}" presName="rootConnector" presStyleLbl="node2" presStyleIdx="6" presStyleCnt="7"/>
      <dgm:spPr/>
      <dgm:t>
        <a:bodyPr/>
        <a:lstStyle/>
        <a:p>
          <a:endParaRPr lang="es-MX"/>
        </a:p>
      </dgm:t>
    </dgm:pt>
    <dgm:pt modelId="{509035B0-1683-4578-A5C6-D704C9E6EB49}" type="pres">
      <dgm:prSet presAssocID="{1603F3CE-016A-4066-9EF6-86F5BC9A81CB}" presName="hierChild4" presStyleCnt="0"/>
      <dgm:spPr/>
    </dgm:pt>
    <dgm:pt modelId="{2010E193-4950-4CD4-83C7-7ED819626948}" type="pres">
      <dgm:prSet presAssocID="{1603F3CE-016A-4066-9EF6-86F5BC9A81CB}" presName="hierChild5" presStyleCnt="0"/>
      <dgm:spPr/>
    </dgm:pt>
    <dgm:pt modelId="{259D08DD-E4C9-47D5-8FA3-9A88EB1E0659}" type="pres">
      <dgm:prSet presAssocID="{E7A7079B-95B5-4DBC-B361-54D77F5611E5}" presName="hierChild3" presStyleCnt="0"/>
      <dgm:spPr/>
    </dgm:pt>
  </dgm:ptLst>
  <dgm:cxnLst>
    <dgm:cxn modelId="{4416BD7C-573C-475E-B1E1-DF6BA08A52CD}" type="presOf" srcId="{C95C00E3-0EDC-4AB7-A2E2-B958136EEA9F}" destId="{252D5C58-DC2C-45FD-A885-72D97CC0B718}" srcOrd="0" destOrd="0" presId="urn:microsoft.com/office/officeart/2005/8/layout/orgChart1"/>
    <dgm:cxn modelId="{85BB8BCD-E352-4958-BF44-5F86B348F8BE}" type="presOf" srcId="{F1C940EB-E76D-49AA-9F68-461E67DCCA27}" destId="{6F63A990-682B-4BD6-A9B3-023DF8496CCF}" srcOrd="0" destOrd="0" presId="urn:microsoft.com/office/officeart/2005/8/layout/orgChart1"/>
    <dgm:cxn modelId="{D0F6B05F-5962-4D29-A79E-9EA83200A874}" type="presOf" srcId="{1603F3CE-016A-4066-9EF6-86F5BC9A81CB}" destId="{A6E6F8C4-2273-460B-8025-16CE8C38DBE1}" srcOrd="0" destOrd="0" presId="urn:microsoft.com/office/officeart/2005/8/layout/orgChart1"/>
    <dgm:cxn modelId="{0680E60F-F541-43C3-9ADF-6D53A544A568}" type="presOf" srcId="{CF6E2C56-AF40-41BA-B405-019E44EFFD09}" destId="{F2D6CD6D-AC8A-41D7-9435-51721DD4F719}" srcOrd="0" destOrd="0" presId="urn:microsoft.com/office/officeart/2005/8/layout/orgChart1"/>
    <dgm:cxn modelId="{C09C3D96-FE37-4EAF-9A0E-8C1D064CEF7E}" type="presOf" srcId="{E7A7079B-95B5-4DBC-B361-54D77F5611E5}" destId="{98E59CD0-8C7E-4759-99CF-E5E789FAE697}" srcOrd="1" destOrd="0" presId="urn:microsoft.com/office/officeart/2005/8/layout/orgChart1"/>
    <dgm:cxn modelId="{FBEBF5A3-342C-460B-B63F-97FD6C81F346}" type="presOf" srcId="{F20AFCC1-A3E5-4CD4-90A8-1FF45AA02A6C}" destId="{363B8E4C-4860-4D7B-9A38-B8440838FBD7}" srcOrd="0" destOrd="0" presId="urn:microsoft.com/office/officeart/2005/8/layout/orgChart1"/>
    <dgm:cxn modelId="{95FD78C2-5515-426F-B9FF-C88E5696BDC7}" type="presOf" srcId="{A50AA429-B0EC-4E73-AFF4-C1CEB9930619}" destId="{81D06FC4-FECD-4EFC-98CE-853930E21C16}" srcOrd="0" destOrd="0" presId="urn:microsoft.com/office/officeart/2005/8/layout/orgChart1"/>
    <dgm:cxn modelId="{01244A7F-9C04-484B-A977-75AD5A7C97E5}" type="presOf" srcId="{E7A7079B-95B5-4DBC-B361-54D77F5611E5}" destId="{F3B42D1D-9F21-4214-9754-1ED7EB1CB45C}" srcOrd="0" destOrd="0" presId="urn:microsoft.com/office/officeart/2005/8/layout/orgChart1"/>
    <dgm:cxn modelId="{BB92723B-1396-4975-988A-3347CEA9C5C0}" srcId="{E7A7079B-95B5-4DBC-B361-54D77F5611E5}" destId="{A07AC166-A883-4853-B168-680ABFE61D47}" srcOrd="1" destOrd="0" parTransId="{CF6E2C56-AF40-41BA-B405-019E44EFFD09}" sibTransId="{9CF4B818-F8E2-4B51-8990-7090AC0B0D7C}"/>
    <dgm:cxn modelId="{2EB7087C-7FD4-4D7B-BD7A-D2EC1997A325}" type="presOf" srcId="{1603F3CE-016A-4066-9EF6-86F5BC9A81CB}" destId="{F3B68D56-7B43-4861-9840-3B1E45516849}" srcOrd="1" destOrd="0" presId="urn:microsoft.com/office/officeart/2005/8/layout/orgChart1"/>
    <dgm:cxn modelId="{2C8776E9-9B73-4439-AF0E-27994F959CFC}" type="presOf" srcId="{A07AC166-A883-4853-B168-680ABFE61D47}" destId="{FBDD0095-1826-4E15-94DF-CA28609FC520}" srcOrd="1" destOrd="0" presId="urn:microsoft.com/office/officeart/2005/8/layout/orgChart1"/>
    <dgm:cxn modelId="{148B9C82-7E57-4CC6-82A2-A6CBCC72D589}" type="presOf" srcId="{8FBD096E-3E41-4D51-88A4-A4C58D40D593}" destId="{105CD02E-17CE-4AD4-9CBA-14CAA7B260B3}" srcOrd="0" destOrd="0" presId="urn:microsoft.com/office/officeart/2005/8/layout/orgChart1"/>
    <dgm:cxn modelId="{A125AEBB-94B5-40DF-BD94-422C8AE1BE59}" srcId="{A50AA429-B0EC-4E73-AFF4-C1CEB9930619}" destId="{E7A7079B-95B5-4DBC-B361-54D77F5611E5}" srcOrd="0" destOrd="0" parTransId="{CA734BF0-70CC-41BE-A8EE-04C2E7F09EC1}" sibTransId="{F7F0795A-9CAA-4A77-B860-E2EB8421D18B}"/>
    <dgm:cxn modelId="{E969CBB7-A37B-429F-96ED-8CF9D1B2E469}" type="presOf" srcId="{CB101431-91DA-461E-B82A-1C54DDE873DB}" destId="{43C70239-3798-48AD-A882-2D67BDB0B486}" srcOrd="0" destOrd="0" presId="urn:microsoft.com/office/officeart/2005/8/layout/orgChart1"/>
    <dgm:cxn modelId="{FD00F430-A13C-4E13-BDB1-89CCA424DA43}" srcId="{E7A7079B-95B5-4DBC-B361-54D77F5611E5}" destId="{1603F3CE-016A-4066-9EF6-86F5BC9A81CB}" srcOrd="6" destOrd="0" parTransId="{F20AFCC1-A3E5-4CD4-90A8-1FF45AA02A6C}" sibTransId="{96570EB3-7084-49D1-9CF6-522A0DCC2F04}"/>
    <dgm:cxn modelId="{33047B07-5358-4C50-8F21-C85DD6903F64}" srcId="{E7A7079B-95B5-4DBC-B361-54D77F5611E5}" destId="{8FBD096E-3E41-4D51-88A4-A4C58D40D593}" srcOrd="0" destOrd="0" parTransId="{E5218DD5-37B6-47D4-A1D1-24F886CF2689}" sibTransId="{94A51D38-A109-4F7B-A5F9-0C71F6132AAD}"/>
    <dgm:cxn modelId="{1991921A-1099-4AAE-9B1A-C8C444F5880B}" type="presOf" srcId="{CB101431-91DA-461E-B82A-1C54DDE873DB}" destId="{68702D39-0938-4A2D-857E-4EBEB1CC0937}" srcOrd="1" destOrd="0" presId="urn:microsoft.com/office/officeart/2005/8/layout/orgChart1"/>
    <dgm:cxn modelId="{210B7749-E2F1-4429-B16A-DDA27D752214}" srcId="{E7A7079B-95B5-4DBC-B361-54D77F5611E5}" destId="{902FCB90-488A-4131-8120-005D80DA707E}" srcOrd="3" destOrd="0" parTransId="{0E1B4946-8C53-4670-942F-C33E7DAFE417}" sibTransId="{1F9C3CAF-DEF6-43F4-80DE-35CA71367418}"/>
    <dgm:cxn modelId="{C1BA92F9-A5F7-4B29-992A-DE7E9515AF35}" srcId="{E7A7079B-95B5-4DBC-B361-54D77F5611E5}" destId="{CB101431-91DA-461E-B82A-1C54DDE873DB}" srcOrd="5" destOrd="0" parTransId="{C95C00E3-0EDC-4AB7-A2E2-B958136EEA9F}" sibTransId="{EC30B854-0EC1-4556-ABD9-8143D11F9C78}"/>
    <dgm:cxn modelId="{FF70E519-157B-49B9-8063-7957D762B5DD}" type="presOf" srcId="{902FCB90-488A-4131-8120-005D80DA707E}" destId="{73C04095-69D9-4A14-B1D6-86EB044AC6C1}" srcOrd="1" destOrd="0" presId="urn:microsoft.com/office/officeart/2005/8/layout/orgChart1"/>
    <dgm:cxn modelId="{E4A0E93A-9D0F-436A-A8C0-2249DC0EB5ED}" type="presOf" srcId="{F1C940EB-E76D-49AA-9F68-461E67DCCA27}" destId="{CC914EA8-DBAB-48EB-9B57-E7AD857C10ED}" srcOrd="1" destOrd="0" presId="urn:microsoft.com/office/officeart/2005/8/layout/orgChart1"/>
    <dgm:cxn modelId="{3793B885-4DC9-491A-A115-91C22FE55D16}" type="presOf" srcId="{0F27A370-46AC-483B-BE98-D30EFF4958B8}" destId="{4FA05966-C3DD-4C51-A7C6-E0D088B800C9}" srcOrd="0" destOrd="0" presId="urn:microsoft.com/office/officeart/2005/8/layout/orgChart1"/>
    <dgm:cxn modelId="{587C17E0-4F33-4A4B-9475-AC221179E18A}" srcId="{E7A7079B-95B5-4DBC-B361-54D77F5611E5}" destId="{0F27A370-46AC-483B-BE98-D30EFF4958B8}" srcOrd="2" destOrd="0" parTransId="{D13775F6-CEA6-4C90-AEE9-18F476EFDE17}" sibTransId="{BA19D41B-3B0C-4D92-86F6-47833604FBE0}"/>
    <dgm:cxn modelId="{BA7847CD-435A-405B-A7F5-84D32719C386}" type="presOf" srcId="{0F27A370-46AC-483B-BE98-D30EFF4958B8}" destId="{3DF22FF5-4DEE-4F97-887C-2F75D1944DC7}" srcOrd="1" destOrd="0" presId="urn:microsoft.com/office/officeart/2005/8/layout/orgChart1"/>
    <dgm:cxn modelId="{20021231-B657-49AA-AC3A-6FD312AB7C6E}" type="presOf" srcId="{902FCB90-488A-4131-8120-005D80DA707E}" destId="{F460776A-DA1D-4872-99EF-D19A3563ABA6}" srcOrd="0" destOrd="0" presId="urn:microsoft.com/office/officeart/2005/8/layout/orgChart1"/>
    <dgm:cxn modelId="{39779EFE-DBDC-4C35-B2CD-677D51F86077}" srcId="{E7A7079B-95B5-4DBC-B361-54D77F5611E5}" destId="{F1C940EB-E76D-49AA-9F68-461E67DCCA27}" srcOrd="4" destOrd="0" parTransId="{DD7FA7B6-2A34-410E-8363-32E6A6AAF9B6}" sibTransId="{DD268994-115C-4C10-BDE1-3BE217A4E481}"/>
    <dgm:cxn modelId="{A4A817AA-1DC4-4D6F-BDE1-482325395404}" type="presOf" srcId="{0E1B4946-8C53-4670-942F-C33E7DAFE417}" destId="{D486C72D-D7DA-4047-85BD-1EBA042B2F1B}" srcOrd="0" destOrd="0" presId="urn:microsoft.com/office/officeart/2005/8/layout/orgChart1"/>
    <dgm:cxn modelId="{91663ABB-6045-4486-8496-9FF08A12EBAC}" type="presOf" srcId="{A07AC166-A883-4853-B168-680ABFE61D47}" destId="{C5337CB5-FBDB-4B85-9080-D3FF5B819000}" srcOrd="0" destOrd="0" presId="urn:microsoft.com/office/officeart/2005/8/layout/orgChart1"/>
    <dgm:cxn modelId="{B4B10CD7-A37B-4F0E-A11A-FCFBB5460DE2}" type="presOf" srcId="{DD7FA7B6-2A34-410E-8363-32E6A6AAF9B6}" destId="{B4FF7A98-BD5E-42E0-9861-D31183EC9922}" srcOrd="0" destOrd="0" presId="urn:microsoft.com/office/officeart/2005/8/layout/orgChart1"/>
    <dgm:cxn modelId="{84B1E115-4189-4F1A-9DF3-159D5055AE56}" type="presOf" srcId="{8FBD096E-3E41-4D51-88A4-A4C58D40D593}" destId="{AE1B75B0-D430-47DE-B4A4-0635222F764A}" srcOrd="1" destOrd="0" presId="urn:microsoft.com/office/officeart/2005/8/layout/orgChart1"/>
    <dgm:cxn modelId="{D08B2DEA-D668-48D9-AC03-72EA11DCB80E}" type="presOf" srcId="{E5218DD5-37B6-47D4-A1D1-24F886CF2689}" destId="{CF2EFDDA-3BC4-49DA-B75D-984E25944E04}" srcOrd="0" destOrd="0" presId="urn:microsoft.com/office/officeart/2005/8/layout/orgChart1"/>
    <dgm:cxn modelId="{85BD6C03-6E8E-45FC-AB1A-47C050A352C1}" type="presOf" srcId="{D13775F6-CEA6-4C90-AEE9-18F476EFDE17}" destId="{61F30BE3-5892-4BC4-A25D-DD36686250B9}" srcOrd="0" destOrd="0" presId="urn:microsoft.com/office/officeart/2005/8/layout/orgChart1"/>
    <dgm:cxn modelId="{0DD39EAF-8CDA-48E0-94B2-060734C59038}" type="presParOf" srcId="{81D06FC4-FECD-4EFC-98CE-853930E21C16}" destId="{A94F992D-0859-46E5-B4D8-08F9FD847A16}" srcOrd="0" destOrd="0" presId="urn:microsoft.com/office/officeart/2005/8/layout/orgChart1"/>
    <dgm:cxn modelId="{4EEF3EA7-4E3C-455F-AD0E-0A879A318ED9}" type="presParOf" srcId="{A94F992D-0859-46E5-B4D8-08F9FD847A16}" destId="{AF7F0718-6EEB-4872-BAEC-9D353C74000E}" srcOrd="0" destOrd="0" presId="urn:microsoft.com/office/officeart/2005/8/layout/orgChart1"/>
    <dgm:cxn modelId="{55DD2303-E90F-480F-A1D9-1306FB6503A6}" type="presParOf" srcId="{AF7F0718-6EEB-4872-BAEC-9D353C74000E}" destId="{F3B42D1D-9F21-4214-9754-1ED7EB1CB45C}" srcOrd="0" destOrd="0" presId="urn:microsoft.com/office/officeart/2005/8/layout/orgChart1"/>
    <dgm:cxn modelId="{AF738227-B1E6-4656-989D-327A5795DF73}" type="presParOf" srcId="{AF7F0718-6EEB-4872-BAEC-9D353C74000E}" destId="{98E59CD0-8C7E-4759-99CF-E5E789FAE697}" srcOrd="1" destOrd="0" presId="urn:microsoft.com/office/officeart/2005/8/layout/orgChart1"/>
    <dgm:cxn modelId="{031A678F-01D0-4096-AE8A-45A09A190A92}" type="presParOf" srcId="{A94F992D-0859-46E5-B4D8-08F9FD847A16}" destId="{BCF9D9DC-0137-4981-8F8B-E02BB60DD22B}" srcOrd="1" destOrd="0" presId="urn:microsoft.com/office/officeart/2005/8/layout/orgChart1"/>
    <dgm:cxn modelId="{3A6E7F5C-73DB-4B6D-ADEB-BD12555D7568}" type="presParOf" srcId="{BCF9D9DC-0137-4981-8F8B-E02BB60DD22B}" destId="{CF2EFDDA-3BC4-49DA-B75D-984E25944E04}" srcOrd="0" destOrd="0" presId="urn:microsoft.com/office/officeart/2005/8/layout/orgChart1"/>
    <dgm:cxn modelId="{BF2AED69-0B1B-498D-A799-044CB2EDAFEF}" type="presParOf" srcId="{BCF9D9DC-0137-4981-8F8B-E02BB60DD22B}" destId="{BA2A7406-B539-4A1A-9BB0-49C4A9D4C057}" srcOrd="1" destOrd="0" presId="urn:microsoft.com/office/officeart/2005/8/layout/orgChart1"/>
    <dgm:cxn modelId="{D191B938-FBAE-42E6-A6BD-AB07117D19EA}" type="presParOf" srcId="{BA2A7406-B539-4A1A-9BB0-49C4A9D4C057}" destId="{8A1F1915-7209-4150-8427-8E58D8885748}" srcOrd="0" destOrd="0" presId="urn:microsoft.com/office/officeart/2005/8/layout/orgChart1"/>
    <dgm:cxn modelId="{5213EDF0-E7F0-44FE-8382-E7ED57C1D729}" type="presParOf" srcId="{8A1F1915-7209-4150-8427-8E58D8885748}" destId="{105CD02E-17CE-4AD4-9CBA-14CAA7B260B3}" srcOrd="0" destOrd="0" presId="urn:microsoft.com/office/officeart/2005/8/layout/orgChart1"/>
    <dgm:cxn modelId="{033B84F8-A885-4AB7-B158-3FA009296A12}" type="presParOf" srcId="{8A1F1915-7209-4150-8427-8E58D8885748}" destId="{AE1B75B0-D430-47DE-B4A4-0635222F764A}" srcOrd="1" destOrd="0" presId="urn:microsoft.com/office/officeart/2005/8/layout/orgChart1"/>
    <dgm:cxn modelId="{94FEEFDF-C0BC-4900-B030-C14AB2416B4F}" type="presParOf" srcId="{BA2A7406-B539-4A1A-9BB0-49C4A9D4C057}" destId="{87868A18-2F77-4B86-BAF2-055C55A87F80}" srcOrd="1" destOrd="0" presId="urn:microsoft.com/office/officeart/2005/8/layout/orgChart1"/>
    <dgm:cxn modelId="{BF946961-310A-41F9-90CE-20E6C9FCC6AD}" type="presParOf" srcId="{BA2A7406-B539-4A1A-9BB0-49C4A9D4C057}" destId="{BD807C07-E6D5-4454-B87F-F92D71B30927}" srcOrd="2" destOrd="0" presId="urn:microsoft.com/office/officeart/2005/8/layout/orgChart1"/>
    <dgm:cxn modelId="{ADBA5E68-1252-4BC2-9A4A-D0CA64A536BE}" type="presParOf" srcId="{BCF9D9DC-0137-4981-8F8B-E02BB60DD22B}" destId="{F2D6CD6D-AC8A-41D7-9435-51721DD4F719}" srcOrd="2" destOrd="0" presId="urn:microsoft.com/office/officeart/2005/8/layout/orgChart1"/>
    <dgm:cxn modelId="{4D7BF131-96D7-4480-8A5E-19F6CDA60ED1}" type="presParOf" srcId="{BCF9D9DC-0137-4981-8F8B-E02BB60DD22B}" destId="{8341CC57-EBB0-43BE-8E99-F431FEF37956}" srcOrd="3" destOrd="0" presId="urn:microsoft.com/office/officeart/2005/8/layout/orgChart1"/>
    <dgm:cxn modelId="{8410B5B2-F2B1-44D6-A131-136EDBC49BA2}" type="presParOf" srcId="{8341CC57-EBB0-43BE-8E99-F431FEF37956}" destId="{8E653854-CC9E-4DDD-BC72-7A2527BF5D15}" srcOrd="0" destOrd="0" presId="urn:microsoft.com/office/officeart/2005/8/layout/orgChart1"/>
    <dgm:cxn modelId="{E8020AC1-5357-4908-9864-F105044B8E75}" type="presParOf" srcId="{8E653854-CC9E-4DDD-BC72-7A2527BF5D15}" destId="{C5337CB5-FBDB-4B85-9080-D3FF5B819000}" srcOrd="0" destOrd="0" presId="urn:microsoft.com/office/officeart/2005/8/layout/orgChart1"/>
    <dgm:cxn modelId="{BBCA28BC-8948-40AF-BFAF-2077C0FE9773}" type="presParOf" srcId="{8E653854-CC9E-4DDD-BC72-7A2527BF5D15}" destId="{FBDD0095-1826-4E15-94DF-CA28609FC520}" srcOrd="1" destOrd="0" presId="urn:microsoft.com/office/officeart/2005/8/layout/orgChart1"/>
    <dgm:cxn modelId="{70150628-EA8E-461C-88A0-EC1ED66B5D16}" type="presParOf" srcId="{8341CC57-EBB0-43BE-8E99-F431FEF37956}" destId="{49931AF6-DD8D-462D-97E2-53CB4B7F74B2}" srcOrd="1" destOrd="0" presId="urn:microsoft.com/office/officeart/2005/8/layout/orgChart1"/>
    <dgm:cxn modelId="{E86402EE-6A95-4079-B7B3-7B1E019B5FF6}" type="presParOf" srcId="{8341CC57-EBB0-43BE-8E99-F431FEF37956}" destId="{27E5FC7E-2D7D-40B0-928E-1AF04EAE618B}" srcOrd="2" destOrd="0" presId="urn:microsoft.com/office/officeart/2005/8/layout/orgChart1"/>
    <dgm:cxn modelId="{CEA66D8B-E53A-44AD-A6F9-587B8E164A3C}" type="presParOf" srcId="{BCF9D9DC-0137-4981-8F8B-E02BB60DD22B}" destId="{61F30BE3-5892-4BC4-A25D-DD36686250B9}" srcOrd="4" destOrd="0" presId="urn:microsoft.com/office/officeart/2005/8/layout/orgChart1"/>
    <dgm:cxn modelId="{347BA0AA-98CF-4B84-8B8F-4355AAE4EEBE}" type="presParOf" srcId="{BCF9D9DC-0137-4981-8F8B-E02BB60DD22B}" destId="{1D5A840A-6DDD-4696-BFE9-1FE4FDE98356}" srcOrd="5" destOrd="0" presId="urn:microsoft.com/office/officeart/2005/8/layout/orgChart1"/>
    <dgm:cxn modelId="{4CB07E59-AF6F-4010-A341-43D704B7B095}" type="presParOf" srcId="{1D5A840A-6DDD-4696-BFE9-1FE4FDE98356}" destId="{BC6D4BC7-99CE-46BE-8210-A985442E81C3}" srcOrd="0" destOrd="0" presId="urn:microsoft.com/office/officeart/2005/8/layout/orgChart1"/>
    <dgm:cxn modelId="{780668FF-D46C-4A29-8027-14AFEB8DA2BF}" type="presParOf" srcId="{BC6D4BC7-99CE-46BE-8210-A985442E81C3}" destId="{4FA05966-C3DD-4C51-A7C6-E0D088B800C9}" srcOrd="0" destOrd="0" presId="urn:microsoft.com/office/officeart/2005/8/layout/orgChart1"/>
    <dgm:cxn modelId="{F44B7076-BCE3-4758-939B-40CE3D3C82A9}" type="presParOf" srcId="{BC6D4BC7-99CE-46BE-8210-A985442E81C3}" destId="{3DF22FF5-4DEE-4F97-887C-2F75D1944DC7}" srcOrd="1" destOrd="0" presId="urn:microsoft.com/office/officeart/2005/8/layout/orgChart1"/>
    <dgm:cxn modelId="{9D3BB52C-74F5-457A-A2B0-56197C1B66E8}" type="presParOf" srcId="{1D5A840A-6DDD-4696-BFE9-1FE4FDE98356}" destId="{75575948-0D3F-456D-AB09-8F7B184936C8}" srcOrd="1" destOrd="0" presId="urn:microsoft.com/office/officeart/2005/8/layout/orgChart1"/>
    <dgm:cxn modelId="{347F0BA4-F459-457F-B95C-982AF35B9CD2}" type="presParOf" srcId="{1D5A840A-6DDD-4696-BFE9-1FE4FDE98356}" destId="{A7F66D09-52EA-46C4-A319-A41936C5B172}" srcOrd="2" destOrd="0" presId="urn:microsoft.com/office/officeart/2005/8/layout/orgChart1"/>
    <dgm:cxn modelId="{B829FF20-2539-4AEC-B355-F6A304156432}" type="presParOf" srcId="{BCF9D9DC-0137-4981-8F8B-E02BB60DD22B}" destId="{D486C72D-D7DA-4047-85BD-1EBA042B2F1B}" srcOrd="6" destOrd="0" presId="urn:microsoft.com/office/officeart/2005/8/layout/orgChart1"/>
    <dgm:cxn modelId="{EA9E5FD6-AB24-479E-B1B3-37EC7763EA5D}" type="presParOf" srcId="{BCF9D9DC-0137-4981-8F8B-E02BB60DD22B}" destId="{3C85EADE-5C3C-45E7-BADF-AA262C475D90}" srcOrd="7" destOrd="0" presId="urn:microsoft.com/office/officeart/2005/8/layout/orgChart1"/>
    <dgm:cxn modelId="{AE07325B-FEC0-45D3-BF82-F74A014720A0}" type="presParOf" srcId="{3C85EADE-5C3C-45E7-BADF-AA262C475D90}" destId="{38EA59B4-843B-45F9-B105-2AB8E76EEE90}" srcOrd="0" destOrd="0" presId="urn:microsoft.com/office/officeart/2005/8/layout/orgChart1"/>
    <dgm:cxn modelId="{20DA8E3A-C4D0-459E-8DEB-A764C6821D80}" type="presParOf" srcId="{38EA59B4-843B-45F9-B105-2AB8E76EEE90}" destId="{F460776A-DA1D-4872-99EF-D19A3563ABA6}" srcOrd="0" destOrd="0" presId="urn:microsoft.com/office/officeart/2005/8/layout/orgChart1"/>
    <dgm:cxn modelId="{61485AE6-2F35-46D8-8CEB-41A5247CE102}" type="presParOf" srcId="{38EA59B4-843B-45F9-B105-2AB8E76EEE90}" destId="{73C04095-69D9-4A14-B1D6-86EB044AC6C1}" srcOrd="1" destOrd="0" presId="urn:microsoft.com/office/officeart/2005/8/layout/orgChart1"/>
    <dgm:cxn modelId="{9C5F0459-7E88-4582-8F16-F0520F5AD8C3}" type="presParOf" srcId="{3C85EADE-5C3C-45E7-BADF-AA262C475D90}" destId="{AB29CFD4-42E7-4F54-BC39-C9238E821612}" srcOrd="1" destOrd="0" presId="urn:microsoft.com/office/officeart/2005/8/layout/orgChart1"/>
    <dgm:cxn modelId="{81D8C410-A7C6-438A-B0A2-FA4CDF18F12B}" type="presParOf" srcId="{3C85EADE-5C3C-45E7-BADF-AA262C475D90}" destId="{AF0D929C-55CC-4AEC-BD4F-EFA38D25BC37}" srcOrd="2" destOrd="0" presId="urn:microsoft.com/office/officeart/2005/8/layout/orgChart1"/>
    <dgm:cxn modelId="{B7CEFD59-4DDD-43F3-83A1-B2C8B071E025}" type="presParOf" srcId="{BCF9D9DC-0137-4981-8F8B-E02BB60DD22B}" destId="{B4FF7A98-BD5E-42E0-9861-D31183EC9922}" srcOrd="8" destOrd="0" presId="urn:microsoft.com/office/officeart/2005/8/layout/orgChart1"/>
    <dgm:cxn modelId="{90D11672-916A-4533-AD83-E1ABD6F5A892}" type="presParOf" srcId="{BCF9D9DC-0137-4981-8F8B-E02BB60DD22B}" destId="{3E32C9DF-C35D-487E-878F-FB2993D15F2A}" srcOrd="9" destOrd="0" presId="urn:microsoft.com/office/officeart/2005/8/layout/orgChart1"/>
    <dgm:cxn modelId="{1CE6886F-246B-4ED6-9E85-02B8A2B197DC}" type="presParOf" srcId="{3E32C9DF-C35D-487E-878F-FB2993D15F2A}" destId="{936CE029-7603-4D25-B3D6-328164826179}" srcOrd="0" destOrd="0" presId="urn:microsoft.com/office/officeart/2005/8/layout/orgChart1"/>
    <dgm:cxn modelId="{985402AA-47AE-4D2B-B516-E319D5A9161B}" type="presParOf" srcId="{936CE029-7603-4D25-B3D6-328164826179}" destId="{6F63A990-682B-4BD6-A9B3-023DF8496CCF}" srcOrd="0" destOrd="0" presId="urn:microsoft.com/office/officeart/2005/8/layout/orgChart1"/>
    <dgm:cxn modelId="{6D133C17-2075-41E9-8AC1-06E557765AD6}" type="presParOf" srcId="{936CE029-7603-4D25-B3D6-328164826179}" destId="{CC914EA8-DBAB-48EB-9B57-E7AD857C10ED}" srcOrd="1" destOrd="0" presId="urn:microsoft.com/office/officeart/2005/8/layout/orgChart1"/>
    <dgm:cxn modelId="{9A877E2E-86EF-4BC0-B342-B3DCD5CD21EB}" type="presParOf" srcId="{3E32C9DF-C35D-487E-878F-FB2993D15F2A}" destId="{F42B9662-2BB1-4EBC-B2C3-BF3D8B91492A}" srcOrd="1" destOrd="0" presId="urn:microsoft.com/office/officeart/2005/8/layout/orgChart1"/>
    <dgm:cxn modelId="{6D62925D-8B69-4B09-8B67-49A3437EB070}" type="presParOf" srcId="{3E32C9DF-C35D-487E-878F-FB2993D15F2A}" destId="{BAFBD41B-21D8-472D-8FF0-FC909C36FDD1}" srcOrd="2" destOrd="0" presId="urn:microsoft.com/office/officeart/2005/8/layout/orgChart1"/>
    <dgm:cxn modelId="{CE66D5E2-EF37-4458-BB52-8F4B4D342FBC}" type="presParOf" srcId="{BCF9D9DC-0137-4981-8F8B-E02BB60DD22B}" destId="{252D5C58-DC2C-45FD-A885-72D97CC0B718}" srcOrd="10" destOrd="0" presId="urn:microsoft.com/office/officeart/2005/8/layout/orgChart1"/>
    <dgm:cxn modelId="{36F8133C-4080-4825-BF59-29171C2EE05E}" type="presParOf" srcId="{BCF9D9DC-0137-4981-8F8B-E02BB60DD22B}" destId="{45CBD84B-08AB-48FC-87F1-C638EC869CB0}" srcOrd="11" destOrd="0" presId="urn:microsoft.com/office/officeart/2005/8/layout/orgChart1"/>
    <dgm:cxn modelId="{7769CF18-A2B4-40FF-9110-18F25C183553}" type="presParOf" srcId="{45CBD84B-08AB-48FC-87F1-C638EC869CB0}" destId="{3E29A0F8-7CEC-4B36-8656-A25C9B5222F8}" srcOrd="0" destOrd="0" presId="urn:microsoft.com/office/officeart/2005/8/layout/orgChart1"/>
    <dgm:cxn modelId="{91E1AEFF-AF23-4096-973D-C7993262A38D}" type="presParOf" srcId="{3E29A0F8-7CEC-4B36-8656-A25C9B5222F8}" destId="{43C70239-3798-48AD-A882-2D67BDB0B486}" srcOrd="0" destOrd="0" presId="urn:microsoft.com/office/officeart/2005/8/layout/orgChart1"/>
    <dgm:cxn modelId="{8AEE3D89-10D2-4EB4-AC44-109CA3BF7FF9}" type="presParOf" srcId="{3E29A0F8-7CEC-4B36-8656-A25C9B5222F8}" destId="{68702D39-0938-4A2D-857E-4EBEB1CC0937}" srcOrd="1" destOrd="0" presId="urn:microsoft.com/office/officeart/2005/8/layout/orgChart1"/>
    <dgm:cxn modelId="{809270FF-BEC3-4361-B9A7-8CF13267BC3B}" type="presParOf" srcId="{45CBD84B-08AB-48FC-87F1-C638EC869CB0}" destId="{BE0309AE-4536-4B71-B599-81E609FACC6E}" srcOrd="1" destOrd="0" presId="urn:microsoft.com/office/officeart/2005/8/layout/orgChart1"/>
    <dgm:cxn modelId="{12DC088B-BB70-42EA-8755-ADC6C17B1EBD}" type="presParOf" srcId="{45CBD84B-08AB-48FC-87F1-C638EC869CB0}" destId="{9BC8DAF9-B8B5-461D-8019-94BB571A3F8D}" srcOrd="2" destOrd="0" presId="urn:microsoft.com/office/officeart/2005/8/layout/orgChart1"/>
    <dgm:cxn modelId="{D72CDC39-37CB-42E4-B876-8FFF78088BF1}" type="presParOf" srcId="{BCF9D9DC-0137-4981-8F8B-E02BB60DD22B}" destId="{363B8E4C-4860-4D7B-9A38-B8440838FBD7}" srcOrd="12" destOrd="0" presId="urn:microsoft.com/office/officeart/2005/8/layout/orgChart1"/>
    <dgm:cxn modelId="{71580E35-9855-477F-8DB8-8A350F833529}" type="presParOf" srcId="{BCF9D9DC-0137-4981-8F8B-E02BB60DD22B}" destId="{A37ECCC3-D81C-4E0C-A38C-06355480E2A4}" srcOrd="13" destOrd="0" presId="urn:microsoft.com/office/officeart/2005/8/layout/orgChart1"/>
    <dgm:cxn modelId="{4B54954B-EADD-4C22-A696-B3CC150B67CA}" type="presParOf" srcId="{A37ECCC3-D81C-4E0C-A38C-06355480E2A4}" destId="{0623FF90-F9C0-4B5A-85A0-7682020EA7D9}" srcOrd="0" destOrd="0" presId="urn:microsoft.com/office/officeart/2005/8/layout/orgChart1"/>
    <dgm:cxn modelId="{D2A78769-9EF3-432E-801D-9D3B4A5B63A2}" type="presParOf" srcId="{0623FF90-F9C0-4B5A-85A0-7682020EA7D9}" destId="{A6E6F8C4-2273-460B-8025-16CE8C38DBE1}" srcOrd="0" destOrd="0" presId="urn:microsoft.com/office/officeart/2005/8/layout/orgChart1"/>
    <dgm:cxn modelId="{F50E277C-8588-4ADE-9292-D44F8ECE69A9}" type="presParOf" srcId="{0623FF90-F9C0-4B5A-85A0-7682020EA7D9}" destId="{F3B68D56-7B43-4861-9840-3B1E45516849}" srcOrd="1" destOrd="0" presId="urn:microsoft.com/office/officeart/2005/8/layout/orgChart1"/>
    <dgm:cxn modelId="{B9AAC317-D02E-405C-8D42-7E8DEAA9F854}" type="presParOf" srcId="{A37ECCC3-D81C-4E0C-A38C-06355480E2A4}" destId="{509035B0-1683-4578-A5C6-D704C9E6EB49}" srcOrd="1" destOrd="0" presId="urn:microsoft.com/office/officeart/2005/8/layout/orgChart1"/>
    <dgm:cxn modelId="{DA406551-A48F-412A-8FAE-9D1DBC228D0B}" type="presParOf" srcId="{A37ECCC3-D81C-4E0C-A38C-06355480E2A4}" destId="{2010E193-4950-4CD4-83C7-7ED819626948}" srcOrd="2" destOrd="0" presId="urn:microsoft.com/office/officeart/2005/8/layout/orgChart1"/>
    <dgm:cxn modelId="{28B62FBF-7044-4CB3-A53A-4B084C23BF94}" type="presParOf" srcId="{A94F992D-0859-46E5-B4D8-08F9FD847A16}" destId="{259D08DD-E4C9-47D5-8FA3-9A88EB1E065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D5C58-DC2C-45FD-A885-72D97CC0B718}">
      <dsp:nvSpPr>
        <dsp:cNvPr id="0" name=""/>
        <dsp:cNvSpPr/>
      </dsp:nvSpPr>
      <dsp:spPr>
        <a:xfrm>
          <a:off x="3568320" y="1820458"/>
          <a:ext cx="4421796" cy="3523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384"/>
              </a:lnTo>
              <a:lnTo>
                <a:pt x="4421796" y="281384"/>
              </a:lnTo>
              <a:lnTo>
                <a:pt x="4421796" y="352343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F7A98-BD5E-42E0-9861-D31183EC9922}">
      <dsp:nvSpPr>
        <dsp:cNvPr id="0" name=""/>
        <dsp:cNvSpPr/>
      </dsp:nvSpPr>
      <dsp:spPr>
        <a:xfrm>
          <a:off x="3568320" y="1820458"/>
          <a:ext cx="3367781" cy="353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225"/>
              </a:lnTo>
              <a:lnTo>
                <a:pt x="3367781" y="282225"/>
              </a:lnTo>
              <a:lnTo>
                <a:pt x="3367781" y="353184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E5DEF-BB2C-4033-AE36-E8919416798A}">
      <dsp:nvSpPr>
        <dsp:cNvPr id="0" name=""/>
        <dsp:cNvSpPr/>
      </dsp:nvSpPr>
      <dsp:spPr>
        <a:xfrm>
          <a:off x="3568320" y="1820458"/>
          <a:ext cx="2330938" cy="359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767"/>
              </a:lnTo>
              <a:lnTo>
                <a:pt x="2330938" y="288767"/>
              </a:lnTo>
              <a:lnTo>
                <a:pt x="2330938" y="359726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0DA107-34ED-4783-889C-009457E09512}">
      <dsp:nvSpPr>
        <dsp:cNvPr id="0" name=""/>
        <dsp:cNvSpPr/>
      </dsp:nvSpPr>
      <dsp:spPr>
        <a:xfrm>
          <a:off x="3568320" y="1820458"/>
          <a:ext cx="1219392" cy="365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295"/>
              </a:lnTo>
              <a:lnTo>
                <a:pt x="1219392" y="294295"/>
              </a:lnTo>
              <a:lnTo>
                <a:pt x="1219392" y="365254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86C72D-D7DA-4047-85BD-1EBA042B2F1B}">
      <dsp:nvSpPr>
        <dsp:cNvPr id="0" name=""/>
        <dsp:cNvSpPr/>
      </dsp:nvSpPr>
      <dsp:spPr>
        <a:xfrm>
          <a:off x="3522600" y="1820458"/>
          <a:ext cx="91440" cy="3531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2225"/>
              </a:lnTo>
              <a:lnTo>
                <a:pt x="113539" y="282225"/>
              </a:lnTo>
              <a:lnTo>
                <a:pt x="113539" y="353184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F30BE3-5892-4BC4-A25D-DD36686250B9}">
      <dsp:nvSpPr>
        <dsp:cNvPr id="0" name=""/>
        <dsp:cNvSpPr/>
      </dsp:nvSpPr>
      <dsp:spPr>
        <a:xfrm>
          <a:off x="2623020" y="1820458"/>
          <a:ext cx="945299" cy="353184"/>
        </a:xfrm>
        <a:custGeom>
          <a:avLst/>
          <a:gdLst/>
          <a:ahLst/>
          <a:cxnLst/>
          <a:rect l="0" t="0" r="0" b="0"/>
          <a:pathLst>
            <a:path>
              <a:moveTo>
                <a:pt x="945299" y="0"/>
              </a:moveTo>
              <a:lnTo>
                <a:pt x="945299" y="282225"/>
              </a:lnTo>
              <a:lnTo>
                <a:pt x="0" y="282225"/>
              </a:lnTo>
              <a:lnTo>
                <a:pt x="0" y="353184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D6CD6D-AC8A-41D7-9435-51721DD4F719}">
      <dsp:nvSpPr>
        <dsp:cNvPr id="0" name=""/>
        <dsp:cNvSpPr/>
      </dsp:nvSpPr>
      <dsp:spPr>
        <a:xfrm>
          <a:off x="1783306" y="1820458"/>
          <a:ext cx="1785013" cy="353184"/>
        </a:xfrm>
        <a:custGeom>
          <a:avLst/>
          <a:gdLst/>
          <a:ahLst/>
          <a:cxnLst/>
          <a:rect l="0" t="0" r="0" b="0"/>
          <a:pathLst>
            <a:path>
              <a:moveTo>
                <a:pt x="1785013" y="0"/>
              </a:moveTo>
              <a:lnTo>
                <a:pt x="1785013" y="282225"/>
              </a:lnTo>
              <a:lnTo>
                <a:pt x="0" y="282225"/>
              </a:lnTo>
              <a:lnTo>
                <a:pt x="0" y="353184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2EFDDA-3BC4-49DA-B75D-984E25944E04}">
      <dsp:nvSpPr>
        <dsp:cNvPr id="0" name=""/>
        <dsp:cNvSpPr/>
      </dsp:nvSpPr>
      <dsp:spPr>
        <a:xfrm>
          <a:off x="810106" y="1820458"/>
          <a:ext cx="2758213" cy="351836"/>
        </a:xfrm>
        <a:custGeom>
          <a:avLst/>
          <a:gdLst/>
          <a:ahLst/>
          <a:cxnLst/>
          <a:rect l="0" t="0" r="0" b="0"/>
          <a:pathLst>
            <a:path>
              <a:moveTo>
                <a:pt x="2758213" y="0"/>
              </a:moveTo>
              <a:lnTo>
                <a:pt x="2758213" y="280877"/>
              </a:lnTo>
              <a:lnTo>
                <a:pt x="0" y="280877"/>
              </a:lnTo>
              <a:lnTo>
                <a:pt x="0" y="351836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42D1D-9F21-4214-9754-1ED7EB1CB45C}">
      <dsp:nvSpPr>
        <dsp:cNvPr id="0" name=""/>
        <dsp:cNvSpPr/>
      </dsp:nvSpPr>
      <dsp:spPr>
        <a:xfrm>
          <a:off x="2755800" y="1180257"/>
          <a:ext cx="1625039" cy="640201"/>
        </a:xfrm>
        <a:prstGeom prst="rect">
          <a:avLst/>
        </a:prstGeom>
        <a:solidFill>
          <a:srgbClr val="BB2D2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lang="es-ES" sz="1050" b="1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MFGI</a:t>
          </a:r>
        </a:p>
      </dsp:txBody>
      <dsp:txXfrm>
        <a:off x="2755800" y="1180257"/>
        <a:ext cx="1625039" cy="640201"/>
      </dsp:txXfrm>
    </dsp:sp>
    <dsp:sp modelId="{105CD02E-17CE-4AD4-9CBA-14CAA7B260B3}">
      <dsp:nvSpPr>
        <dsp:cNvPr id="0" name=""/>
        <dsp:cNvSpPr/>
      </dsp:nvSpPr>
      <dsp:spPr>
        <a:xfrm>
          <a:off x="275322" y="2172295"/>
          <a:ext cx="1069568" cy="813303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Área de Inversiones</a:t>
          </a:r>
        </a:p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(4)</a:t>
          </a:r>
        </a:p>
      </dsp:txBody>
      <dsp:txXfrm>
        <a:off x="275322" y="2172295"/>
        <a:ext cx="1069568" cy="813303"/>
      </dsp:txXfrm>
    </dsp:sp>
    <dsp:sp modelId="{C5337CB5-FBDB-4B85-9080-D3FF5B819000}">
      <dsp:nvSpPr>
        <dsp:cNvPr id="0" name=""/>
        <dsp:cNvSpPr/>
      </dsp:nvSpPr>
      <dsp:spPr>
        <a:xfrm>
          <a:off x="1373490" y="2173643"/>
          <a:ext cx="819632" cy="813303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Registro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(3)</a:t>
          </a:r>
        </a:p>
      </dsp:txBody>
      <dsp:txXfrm>
        <a:off x="1373490" y="2173643"/>
        <a:ext cx="819632" cy="813303"/>
      </dsp:txXfrm>
    </dsp:sp>
    <dsp:sp modelId="{4FA05966-C3DD-4C51-A7C6-E0D088B800C9}">
      <dsp:nvSpPr>
        <dsp:cNvPr id="0" name=""/>
        <dsp:cNvSpPr/>
      </dsp:nvSpPr>
      <dsp:spPr>
        <a:xfrm>
          <a:off x="2201624" y="2173643"/>
          <a:ext cx="842791" cy="813303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Arial" pitchFamily="34" charset="0"/>
            </a:rPr>
            <a:t>Liquidación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Arial" pitchFamily="34" charset="0"/>
            </a:rPr>
            <a:t>(3)</a:t>
          </a:r>
        </a:p>
      </dsp:txBody>
      <dsp:txXfrm>
        <a:off x="2201624" y="2173643"/>
        <a:ext cx="842791" cy="813303"/>
      </dsp:txXfrm>
    </dsp:sp>
    <dsp:sp modelId="{F460776A-DA1D-4872-99EF-D19A3563ABA6}">
      <dsp:nvSpPr>
        <dsp:cNvPr id="0" name=""/>
        <dsp:cNvSpPr/>
      </dsp:nvSpPr>
      <dsp:spPr>
        <a:xfrm>
          <a:off x="3097587" y="2173643"/>
          <a:ext cx="1077103" cy="813303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Análisis económico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(2)</a:t>
          </a:r>
        </a:p>
      </dsp:txBody>
      <dsp:txXfrm>
        <a:off x="3097587" y="2173643"/>
        <a:ext cx="1077103" cy="813303"/>
      </dsp:txXfrm>
    </dsp:sp>
    <dsp:sp modelId="{0D18DAA2-AFE0-4885-AA93-B276A0C9326B}">
      <dsp:nvSpPr>
        <dsp:cNvPr id="0" name=""/>
        <dsp:cNvSpPr/>
      </dsp:nvSpPr>
      <dsp:spPr>
        <a:xfrm>
          <a:off x="4258037" y="2185712"/>
          <a:ext cx="1059350" cy="813533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Century Gothic" panose="020B0502020202020204" pitchFamily="34" charset="0"/>
            </a:rPr>
            <a:t>Operación</a:t>
          </a:r>
          <a:r>
            <a:rPr lang="es-MX" sz="1050" kern="1200" baseline="0" dirty="0" smtClean="0">
              <a:latin typeface="Century Gothic" panose="020B0502020202020204" pitchFamily="34" charset="0"/>
            </a:rPr>
            <a:t> y sistemas de información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baseline="0" dirty="0" smtClean="0">
              <a:latin typeface="Century Gothic" panose="020B0502020202020204" pitchFamily="34" charset="0"/>
            </a:rPr>
            <a:t>(5)</a:t>
          </a:r>
          <a:endParaRPr lang="es-MX" sz="1050" kern="1200" dirty="0">
            <a:latin typeface="Century Gothic" panose="020B0502020202020204" pitchFamily="34" charset="0"/>
          </a:endParaRPr>
        </a:p>
      </dsp:txBody>
      <dsp:txXfrm>
        <a:off x="4258037" y="2185712"/>
        <a:ext cx="1059350" cy="813533"/>
      </dsp:txXfrm>
    </dsp:sp>
    <dsp:sp modelId="{E28A3831-6583-41DD-88C4-A3C184BB8F19}">
      <dsp:nvSpPr>
        <dsp:cNvPr id="0" name=""/>
        <dsp:cNvSpPr/>
      </dsp:nvSpPr>
      <dsp:spPr>
        <a:xfrm>
          <a:off x="5473179" y="2180184"/>
          <a:ext cx="852158" cy="831249"/>
        </a:xfrm>
        <a:prstGeom prst="rect">
          <a:avLst/>
        </a:prstGeom>
        <a:solidFill>
          <a:srgbClr val="80808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Century Gothic" panose="020B0502020202020204" pitchFamily="34" charset="0"/>
            </a:rPr>
            <a:t>Análisis de crédito de emisoras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kern="1200" dirty="0" smtClean="0">
              <a:latin typeface="Century Gothic" panose="020B0502020202020204" pitchFamily="34" charset="0"/>
            </a:rPr>
            <a:t>(3)</a:t>
          </a:r>
          <a:endParaRPr lang="es-MX" sz="1050" kern="1200" dirty="0">
            <a:latin typeface="Century Gothic" panose="020B0502020202020204" pitchFamily="34" charset="0"/>
          </a:endParaRPr>
        </a:p>
      </dsp:txBody>
      <dsp:txXfrm>
        <a:off x="5473179" y="2180184"/>
        <a:ext cx="852158" cy="831249"/>
      </dsp:txXfrm>
    </dsp:sp>
    <dsp:sp modelId="{6F63A990-682B-4BD6-A9B3-023DF8496CCF}">
      <dsp:nvSpPr>
        <dsp:cNvPr id="0" name=""/>
        <dsp:cNvSpPr/>
      </dsp:nvSpPr>
      <dsp:spPr>
        <a:xfrm>
          <a:off x="6471357" y="2173643"/>
          <a:ext cx="929489" cy="813303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Riesgos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(3)</a:t>
          </a:r>
        </a:p>
      </dsp:txBody>
      <dsp:txXfrm>
        <a:off x="6471357" y="2173643"/>
        <a:ext cx="929489" cy="813303"/>
      </dsp:txXfrm>
    </dsp:sp>
    <dsp:sp modelId="{43C70239-3798-48AD-A882-2D67BDB0B486}">
      <dsp:nvSpPr>
        <dsp:cNvPr id="0" name=""/>
        <dsp:cNvSpPr/>
      </dsp:nvSpPr>
      <dsp:spPr>
        <a:xfrm>
          <a:off x="7569869" y="2172801"/>
          <a:ext cx="840494" cy="813303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050" b="0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Contralor Normativo</a:t>
          </a:r>
        </a:p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050" b="0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(3)</a:t>
          </a:r>
        </a:p>
      </dsp:txBody>
      <dsp:txXfrm>
        <a:off x="7569869" y="2172801"/>
        <a:ext cx="840494" cy="8133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3B8E4C-4860-4D7B-9A38-B8440838FBD7}">
      <dsp:nvSpPr>
        <dsp:cNvPr id="0" name=""/>
        <dsp:cNvSpPr/>
      </dsp:nvSpPr>
      <dsp:spPr>
        <a:xfrm>
          <a:off x="3603069" y="2016004"/>
          <a:ext cx="2577362" cy="209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094"/>
              </a:lnTo>
              <a:lnTo>
                <a:pt x="2577362" y="146094"/>
              </a:lnTo>
              <a:lnTo>
                <a:pt x="2577362" y="209264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D5C58-DC2C-45FD-A885-72D97CC0B718}">
      <dsp:nvSpPr>
        <dsp:cNvPr id="0" name=""/>
        <dsp:cNvSpPr/>
      </dsp:nvSpPr>
      <dsp:spPr>
        <a:xfrm>
          <a:off x="3603069" y="2016004"/>
          <a:ext cx="1720852" cy="209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094"/>
              </a:lnTo>
              <a:lnTo>
                <a:pt x="1720852" y="146094"/>
              </a:lnTo>
              <a:lnTo>
                <a:pt x="1720852" y="209264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F7A98-BD5E-42E0-9861-D31183EC9922}">
      <dsp:nvSpPr>
        <dsp:cNvPr id="0" name=""/>
        <dsp:cNvSpPr/>
      </dsp:nvSpPr>
      <dsp:spPr>
        <a:xfrm>
          <a:off x="3603069" y="2016004"/>
          <a:ext cx="871132" cy="210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843"/>
              </a:lnTo>
              <a:lnTo>
                <a:pt x="871132" y="146843"/>
              </a:lnTo>
              <a:lnTo>
                <a:pt x="871132" y="210013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86C72D-D7DA-4047-85BD-1EBA042B2F1B}">
      <dsp:nvSpPr>
        <dsp:cNvPr id="0" name=""/>
        <dsp:cNvSpPr/>
      </dsp:nvSpPr>
      <dsp:spPr>
        <a:xfrm>
          <a:off x="3510001" y="2016004"/>
          <a:ext cx="93067" cy="210013"/>
        </a:xfrm>
        <a:custGeom>
          <a:avLst/>
          <a:gdLst/>
          <a:ahLst/>
          <a:cxnLst/>
          <a:rect l="0" t="0" r="0" b="0"/>
          <a:pathLst>
            <a:path>
              <a:moveTo>
                <a:pt x="93067" y="0"/>
              </a:moveTo>
              <a:lnTo>
                <a:pt x="93067" y="146843"/>
              </a:lnTo>
              <a:lnTo>
                <a:pt x="0" y="146843"/>
              </a:lnTo>
              <a:lnTo>
                <a:pt x="0" y="210013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F30BE3-5892-4BC4-A25D-DD36686250B9}">
      <dsp:nvSpPr>
        <dsp:cNvPr id="0" name=""/>
        <dsp:cNvSpPr/>
      </dsp:nvSpPr>
      <dsp:spPr>
        <a:xfrm>
          <a:off x="2446374" y="2016004"/>
          <a:ext cx="1156694" cy="210013"/>
        </a:xfrm>
        <a:custGeom>
          <a:avLst/>
          <a:gdLst/>
          <a:ahLst/>
          <a:cxnLst/>
          <a:rect l="0" t="0" r="0" b="0"/>
          <a:pathLst>
            <a:path>
              <a:moveTo>
                <a:pt x="1156694" y="0"/>
              </a:moveTo>
              <a:lnTo>
                <a:pt x="1156694" y="146843"/>
              </a:lnTo>
              <a:lnTo>
                <a:pt x="0" y="146843"/>
              </a:lnTo>
              <a:lnTo>
                <a:pt x="0" y="210013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D6CD6D-AC8A-41D7-9435-51721DD4F719}">
      <dsp:nvSpPr>
        <dsp:cNvPr id="0" name=""/>
        <dsp:cNvSpPr/>
      </dsp:nvSpPr>
      <dsp:spPr>
        <a:xfrm>
          <a:off x="1522615" y="2016004"/>
          <a:ext cx="2080453" cy="210013"/>
        </a:xfrm>
        <a:custGeom>
          <a:avLst/>
          <a:gdLst/>
          <a:ahLst/>
          <a:cxnLst/>
          <a:rect l="0" t="0" r="0" b="0"/>
          <a:pathLst>
            <a:path>
              <a:moveTo>
                <a:pt x="2080453" y="0"/>
              </a:moveTo>
              <a:lnTo>
                <a:pt x="2080453" y="146843"/>
              </a:lnTo>
              <a:lnTo>
                <a:pt x="0" y="146843"/>
              </a:lnTo>
              <a:lnTo>
                <a:pt x="0" y="210013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2EFDDA-3BC4-49DA-B75D-984E25944E04}">
      <dsp:nvSpPr>
        <dsp:cNvPr id="0" name=""/>
        <dsp:cNvSpPr/>
      </dsp:nvSpPr>
      <dsp:spPr>
        <a:xfrm>
          <a:off x="591589" y="2016004"/>
          <a:ext cx="3011480" cy="208813"/>
        </a:xfrm>
        <a:custGeom>
          <a:avLst/>
          <a:gdLst/>
          <a:ahLst/>
          <a:cxnLst/>
          <a:rect l="0" t="0" r="0" b="0"/>
          <a:pathLst>
            <a:path>
              <a:moveTo>
                <a:pt x="3011480" y="0"/>
              </a:moveTo>
              <a:lnTo>
                <a:pt x="3011480" y="145643"/>
              </a:lnTo>
              <a:lnTo>
                <a:pt x="0" y="145643"/>
              </a:lnTo>
              <a:lnTo>
                <a:pt x="0" y="208813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42D1D-9F21-4214-9754-1ED7EB1CB45C}">
      <dsp:nvSpPr>
        <dsp:cNvPr id="0" name=""/>
        <dsp:cNvSpPr/>
      </dsp:nvSpPr>
      <dsp:spPr>
        <a:xfrm>
          <a:off x="2879731" y="1446071"/>
          <a:ext cx="1446675" cy="569933"/>
        </a:xfrm>
        <a:prstGeom prst="rect">
          <a:avLst/>
        </a:prstGeom>
        <a:solidFill>
          <a:srgbClr val="BB2D2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lang="es-ES" sz="1050" b="1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MFGI</a:t>
          </a:r>
        </a:p>
      </dsp:txBody>
      <dsp:txXfrm>
        <a:off x="2879731" y="1446071"/>
        <a:ext cx="1446675" cy="569933"/>
      </dsp:txXfrm>
    </dsp:sp>
    <dsp:sp modelId="{105CD02E-17CE-4AD4-9CBA-14CAA7B260B3}">
      <dsp:nvSpPr>
        <dsp:cNvPr id="0" name=""/>
        <dsp:cNvSpPr/>
      </dsp:nvSpPr>
      <dsp:spPr>
        <a:xfrm>
          <a:off x="128692" y="2224818"/>
          <a:ext cx="925792" cy="724035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Área de Inversiones</a:t>
          </a:r>
        </a:p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(3)</a:t>
          </a:r>
        </a:p>
      </dsp:txBody>
      <dsp:txXfrm>
        <a:off x="128692" y="2224818"/>
        <a:ext cx="925792" cy="724035"/>
      </dsp:txXfrm>
    </dsp:sp>
    <dsp:sp modelId="{C5337CB5-FBDB-4B85-9080-D3FF5B819000}">
      <dsp:nvSpPr>
        <dsp:cNvPr id="0" name=""/>
        <dsp:cNvSpPr/>
      </dsp:nvSpPr>
      <dsp:spPr>
        <a:xfrm>
          <a:off x="1079945" y="2226018"/>
          <a:ext cx="885339" cy="724035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Registro y liquidación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(4)</a:t>
          </a:r>
        </a:p>
      </dsp:txBody>
      <dsp:txXfrm>
        <a:off x="1079945" y="2226018"/>
        <a:ext cx="885339" cy="724035"/>
      </dsp:txXfrm>
    </dsp:sp>
    <dsp:sp modelId="{4FA05966-C3DD-4C51-A7C6-E0D088B800C9}">
      <dsp:nvSpPr>
        <dsp:cNvPr id="0" name=""/>
        <dsp:cNvSpPr/>
      </dsp:nvSpPr>
      <dsp:spPr>
        <a:xfrm>
          <a:off x="2016182" y="2226018"/>
          <a:ext cx="860384" cy="724035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Arial" pitchFamily="34" charset="0"/>
            </a:rPr>
            <a:t>Análisis económico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Arial" pitchFamily="34" charset="0"/>
            </a:rPr>
            <a:t>(2)</a:t>
          </a:r>
        </a:p>
      </dsp:txBody>
      <dsp:txXfrm>
        <a:off x="2016182" y="2226018"/>
        <a:ext cx="860384" cy="724035"/>
      </dsp:txXfrm>
    </dsp:sp>
    <dsp:sp modelId="{F460776A-DA1D-4872-99EF-D19A3563ABA6}">
      <dsp:nvSpPr>
        <dsp:cNvPr id="0" name=""/>
        <dsp:cNvSpPr/>
      </dsp:nvSpPr>
      <dsp:spPr>
        <a:xfrm>
          <a:off x="3062220" y="2226018"/>
          <a:ext cx="895560" cy="724035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Operación y sistemas de información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ea typeface="Calibri" pitchFamily="34" charset="0"/>
              <a:cs typeface="Times New Roman" pitchFamily="18" charset="0"/>
            </a:rPr>
            <a:t>(5)</a:t>
          </a:r>
        </a:p>
      </dsp:txBody>
      <dsp:txXfrm>
        <a:off x="3062220" y="2226018"/>
        <a:ext cx="895560" cy="724035"/>
      </dsp:txXfrm>
    </dsp:sp>
    <dsp:sp modelId="{6F63A990-682B-4BD6-A9B3-023DF8496CCF}">
      <dsp:nvSpPr>
        <dsp:cNvPr id="0" name=""/>
        <dsp:cNvSpPr/>
      </dsp:nvSpPr>
      <dsp:spPr>
        <a:xfrm>
          <a:off x="4060466" y="2226018"/>
          <a:ext cx="827469" cy="724035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Riesgos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Análisis Prudencial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s-MX" sz="1050" b="0" i="0" u="none" strike="noStrike" kern="1200" cap="none" normalizeH="0" baseline="0" dirty="0" smtClean="0">
              <a:ln/>
              <a:effectLst/>
              <a:latin typeface="Century Gothic" panose="020B0502020202020204" pitchFamily="34" charset="0"/>
              <a:cs typeface="Arial" pitchFamily="34" charset="0"/>
            </a:rPr>
            <a:t>(3)</a:t>
          </a:r>
        </a:p>
      </dsp:txBody>
      <dsp:txXfrm>
        <a:off x="4060466" y="2226018"/>
        <a:ext cx="827469" cy="724035"/>
      </dsp:txXfrm>
    </dsp:sp>
    <dsp:sp modelId="{43C70239-3798-48AD-A882-2D67BDB0B486}">
      <dsp:nvSpPr>
        <dsp:cNvPr id="0" name=""/>
        <dsp:cNvSpPr/>
      </dsp:nvSpPr>
      <dsp:spPr>
        <a:xfrm>
          <a:off x="4949800" y="2225269"/>
          <a:ext cx="748242" cy="724035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050" b="0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Contralor Normativo</a:t>
          </a:r>
        </a:p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050" b="0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(l)</a:t>
          </a:r>
        </a:p>
      </dsp:txBody>
      <dsp:txXfrm>
        <a:off x="4949800" y="2225269"/>
        <a:ext cx="748242" cy="724035"/>
      </dsp:txXfrm>
    </dsp:sp>
    <dsp:sp modelId="{A6E6F8C4-2273-460B-8025-16CE8C38DBE1}">
      <dsp:nvSpPr>
        <dsp:cNvPr id="0" name=""/>
        <dsp:cNvSpPr/>
      </dsp:nvSpPr>
      <dsp:spPr>
        <a:xfrm>
          <a:off x="5806310" y="2225269"/>
          <a:ext cx="748242" cy="724035"/>
        </a:xfrm>
        <a:prstGeom prst="rect">
          <a:avLst/>
        </a:prstGeom>
        <a:solidFill>
          <a:srgbClr val="D1727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b="0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Jurídico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50" b="0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(2)</a:t>
          </a:r>
        </a:p>
      </dsp:txBody>
      <dsp:txXfrm>
        <a:off x="5806310" y="2225269"/>
        <a:ext cx="748242" cy="724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0.85328</cdr:x>
      <cdr:y>0.19653</cdr:y>
    </cdr:from>
    <cdr:to>
      <cdr:x>0.95365</cdr:x>
      <cdr:y>0.97505</cdr:y>
    </cdr:to>
    <cdr:sp macro="" textlink="">
      <cdr:nvSpPr>
        <cdr:cNvPr id="2" name="Rectángulo 1"/>
        <cdr:cNvSpPr/>
      </cdr:nvSpPr>
      <cdr:spPr>
        <a:xfrm xmlns:a="http://schemas.openxmlformats.org/drawingml/2006/main">
          <a:off x="6064399" y="847388"/>
          <a:ext cx="713339" cy="33567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>
          <a:solidFill>
            <a:srgbClr val="00B05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0.27612</cdr:x>
      <cdr:y>0.24262</cdr:y>
    </cdr:from>
    <cdr:to>
      <cdr:x>0.52244</cdr:x>
      <cdr:y>0.31983</cdr:y>
    </cdr:to>
    <cdr:sp macro="" textlink="">
      <cdr:nvSpPr>
        <cdr:cNvPr id="8" name="Rectangular Callout 74"/>
        <cdr:cNvSpPr/>
      </cdr:nvSpPr>
      <cdr:spPr>
        <a:xfrm xmlns:a="http://schemas.openxmlformats.org/drawingml/2006/main">
          <a:off x="1737924" y="1309538"/>
          <a:ext cx="1550321" cy="416740"/>
        </a:xfrm>
        <a:prstGeom xmlns:a="http://schemas.openxmlformats.org/drawingml/2006/main" prst="wedgeRectCallout">
          <a:avLst>
            <a:gd name="adj1" fmla="val 73630"/>
            <a:gd name="adj2" fmla="val 172289"/>
          </a:avLst>
        </a:prstGeom>
        <a:solidFill xmlns:a="http://schemas.openxmlformats.org/drawingml/2006/main">
          <a:srgbClr val="92D050">
            <a:alpha val="57000"/>
          </a:srgbClr>
        </a:solidFill>
        <a:ln xmlns:a="http://schemas.openxmlformats.org/drawingml/2006/main" w="9525" algn="ctr">
          <a:solidFill>
            <a:srgbClr val="92D050">
              <a:alpha val="67000"/>
            </a:srgbClr>
          </a:solidFill>
          <a:miter lim="800000"/>
          <a:headEnd type="none" w="lg" len="lg"/>
          <a:tailEnd type="none" w="lg" len="lg"/>
        </a:ln>
      </cdr:spPr>
      <cdr:txBody>
        <a:bodyPr xmlns:a="http://schemas.openxmlformats.org/drawingml/2006/main" wrap="square" tIns="91440" bIns="9144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200" b="1" dirty="0"/>
            <a:t>Comienzo de etapa </a:t>
          </a:r>
          <a:r>
            <a:rPr lang="es-MX" sz="1200" b="1" dirty="0" smtClean="0"/>
            <a:t>interna (1-jul-2015)</a:t>
          </a:r>
          <a:endParaRPr lang="es-MX" sz="1200" b="1" dirty="0"/>
        </a:p>
      </cdr:txBody>
    </cdr:sp>
  </cdr:relSizeAnchor>
  <cdr:relSizeAnchor xmlns:cdr="http://schemas.openxmlformats.org/drawingml/2006/chartDrawing">
    <cdr:from>
      <cdr:x>0.86264</cdr:x>
      <cdr:y>0.32723</cdr:y>
    </cdr:from>
    <cdr:to>
      <cdr:x>0.97401</cdr:x>
      <cdr:y>0.40566</cdr:y>
    </cdr:to>
    <cdr:sp macro="" textlink="">
      <cdr:nvSpPr>
        <cdr:cNvPr id="18" name="1 CuadroTexto"/>
        <cdr:cNvSpPr txBox="1"/>
      </cdr:nvSpPr>
      <cdr:spPr>
        <a:xfrm xmlns:a="http://schemas.openxmlformats.org/drawingml/2006/main">
          <a:off x="5429469" y="1766219"/>
          <a:ext cx="700943" cy="423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800" b="1" i="0" u="none" strike="noStrike" kern="1200" baseline="0" dirty="0" smtClean="0">
              <a:solidFill>
                <a:srgbClr val="1F497D"/>
              </a:solidFill>
              <a:latin typeface="Century Gothic" pitchFamily="34" charset="0"/>
              <a:ea typeface="+mn-ea"/>
              <a:cs typeface="+mn-cs"/>
            </a:rPr>
            <a:t>Fondeo</a:t>
          </a:r>
          <a:r>
            <a:rPr lang="es-MX" sz="800" b="1" i="0" u="none" strike="noStrike" kern="1200" dirty="0" smtClean="0">
              <a:solidFill>
                <a:srgbClr val="1F497D"/>
              </a:solidFill>
              <a:latin typeface="Century Gothic" pitchFamily="34" charset="0"/>
              <a:ea typeface="+mn-ea"/>
              <a:cs typeface="+mn-cs"/>
            </a:rPr>
            <a:t> 29-Ene</a:t>
          </a:r>
        </a:p>
        <a:p xmlns:a="http://schemas.openxmlformats.org/drawingml/2006/main">
          <a:pPr algn="ctr"/>
          <a:r>
            <a:rPr lang="es-MX" sz="800" b="1" i="0" u="none" strike="noStrike" kern="1200" dirty="0" smtClean="0">
              <a:solidFill>
                <a:srgbClr val="1F497D"/>
              </a:solidFill>
              <a:latin typeface="Century Gothic" pitchFamily="34" charset="0"/>
              <a:ea typeface="+mn-ea"/>
              <a:cs typeface="+mn-cs"/>
            </a:rPr>
            <a:t>1,074</a:t>
          </a:r>
          <a:endParaRPr lang="es-MX" sz="800" b="1" i="0" u="none" strike="noStrike" kern="1200" baseline="0" dirty="0">
            <a:solidFill>
              <a:srgbClr val="1F497D"/>
            </a:solidFill>
            <a:latin typeface="Century Gothic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0.86786</cdr:x>
      <cdr:y>0.40561</cdr:y>
    </cdr:from>
    <cdr:to>
      <cdr:x>0.96257</cdr:x>
      <cdr:y>0.49579</cdr:y>
    </cdr:to>
    <cdr:sp macro="" textlink="">
      <cdr:nvSpPr>
        <cdr:cNvPr id="20" name="1 CuadroTexto"/>
        <cdr:cNvSpPr txBox="1"/>
      </cdr:nvSpPr>
      <cdr:spPr>
        <a:xfrm xmlns:a="http://schemas.openxmlformats.org/drawingml/2006/main">
          <a:off x="5462324" y="2189274"/>
          <a:ext cx="596080" cy="4867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800" b="1" i="0" u="none" strike="noStrike" kern="1200" baseline="0" dirty="0">
              <a:solidFill>
                <a:srgbClr val="C00000"/>
              </a:solidFill>
              <a:latin typeface="Century Gothic" pitchFamily="34" charset="0"/>
              <a:ea typeface="+mn-ea"/>
              <a:cs typeface="+mn-cs"/>
            </a:rPr>
            <a:t>FANVIT</a:t>
          </a:r>
          <a:r>
            <a:rPr lang="es-MX" sz="1100" dirty="0"/>
            <a:t> </a:t>
          </a:r>
          <a:r>
            <a:rPr lang="es-MX" sz="800" b="1" i="0" u="none" strike="noStrike" kern="1200" baseline="0" dirty="0" smtClean="0">
              <a:solidFill>
                <a:srgbClr val="C00000"/>
              </a:solidFill>
              <a:latin typeface="Century Gothic" pitchFamily="34" charset="0"/>
              <a:ea typeface="+mn-ea"/>
              <a:cs typeface="+mn-cs"/>
            </a:rPr>
            <a:t>29-Ene</a:t>
          </a:r>
          <a:endParaRPr lang="es-MX" sz="800" b="1" i="0" u="none" strike="noStrike" kern="1200" baseline="0" dirty="0">
            <a:solidFill>
              <a:srgbClr val="C00000"/>
            </a:solidFill>
            <a:latin typeface="Century Gothic" pitchFamily="34" charset="0"/>
            <a:ea typeface="+mn-ea"/>
            <a:cs typeface="+mn-cs"/>
          </a:endParaRPr>
        </a:p>
        <a:p xmlns:a="http://schemas.openxmlformats.org/drawingml/2006/main">
          <a:pPr algn="ctr"/>
          <a:r>
            <a:rPr lang="es-MX" sz="800" b="1" i="0" baseline="0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+mn-ea"/>
              <a:cs typeface="+mn-cs"/>
            </a:rPr>
            <a:t>1,048</a:t>
          </a:r>
          <a:endParaRPr lang="es-MX" sz="800" dirty="0">
            <a:solidFill>
              <a:srgbClr val="C00000"/>
            </a:solidFill>
            <a:effectLst/>
            <a:latin typeface="Century Gothic" panose="020B0502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0.0978</cdr:x>
      <cdr:y>0.14297</cdr:y>
    </cdr:from>
    <cdr:to>
      <cdr:x>0.45801</cdr:x>
      <cdr:y>0.19165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846678" y="898518"/>
          <a:ext cx="3118534" cy="305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100" b="1">
              <a:latin typeface="Century Gothic" panose="020B0502020202020204" pitchFamily="34" charset="0"/>
            </a:rPr>
            <a:t>ETAPA</a:t>
          </a:r>
          <a:r>
            <a:rPr lang="es-MX" sz="1100" b="1" baseline="0">
              <a:latin typeface="Century Gothic" panose="020B0502020202020204" pitchFamily="34" charset="0"/>
            </a:rPr>
            <a:t> INICIAL</a:t>
          </a:r>
          <a:endParaRPr lang="es-MX" sz="1100" b="1">
            <a:latin typeface="Century Gothic" panose="020B0502020202020204" pitchFamily="34" charset="0"/>
          </a:endParaRPr>
        </a:p>
      </cdr:txBody>
    </cdr:sp>
  </cdr:relSizeAnchor>
  <cdr:relSizeAnchor xmlns:cdr="http://schemas.openxmlformats.org/drawingml/2006/chartDrawing">
    <cdr:from>
      <cdr:x>0.38487</cdr:x>
      <cdr:y>0.14378</cdr:y>
    </cdr:from>
    <cdr:to>
      <cdr:x>0.57689</cdr:x>
      <cdr:y>0.18822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3332072" y="903651"/>
          <a:ext cx="1662421" cy="279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100" b="1">
              <a:latin typeface="Century Gothic" panose="020B0502020202020204" pitchFamily="34" charset="0"/>
            </a:rPr>
            <a:t>ETAPA HÍBRIDA</a:t>
          </a:r>
        </a:p>
      </cdr:txBody>
    </cdr:sp>
  </cdr:relSizeAnchor>
  <cdr:relSizeAnchor xmlns:cdr="http://schemas.openxmlformats.org/drawingml/2006/chartDrawing">
    <cdr:from>
      <cdr:x>0.61064</cdr:x>
      <cdr:y>0.1425</cdr:y>
    </cdr:from>
    <cdr:to>
      <cdr:x>0.80189</cdr:x>
      <cdr:y>0.18483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5286621" y="895607"/>
          <a:ext cx="1655755" cy="266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100" b="1">
              <a:latin typeface="Century Gothic" panose="020B0502020202020204" pitchFamily="34" charset="0"/>
            </a:rPr>
            <a:t>ETAPA INTERNA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FA75A6CE-42F9-4E01-AD14-17456ACECB09}" type="datetimeFigureOut">
              <a:rPr lang="en-US" smtClean="0"/>
              <a:pPr/>
              <a:t>2/23/2016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0B1C575A-FA3C-4170-BDE2-E20A3839939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17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0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316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4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7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15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6BA29-8A96-4333-AABC-882083A9AA57}" type="slidenum">
              <a:rPr lang="es-MX">
                <a:solidFill>
                  <a:prstClr val="black"/>
                </a:solidFill>
              </a:rPr>
              <a:pPr/>
              <a:t>20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256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DC8B1-B8CA-4420-BC94-1AD069AF8E82}" type="slidenum">
              <a:rPr lang="es-MX" smtClean="0">
                <a:solidFill>
                  <a:prstClr val="black"/>
                </a:solidFill>
              </a:rPr>
              <a:pPr/>
              <a:t>21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616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22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779"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194"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30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/>
              <a:t>31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3095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14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34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>
                <a:solidFill>
                  <a:prstClr val="black"/>
                </a:solidFill>
              </a:rPr>
              <a:pPr/>
              <a:t>35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3166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5856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7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20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68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43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10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05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41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59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467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87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63690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101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586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747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261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760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9FB4-0E9D-2A4D-AD78-B250C3D9B52A}" type="datetimeFigureOut">
              <a:rPr lang="es-ES" smtClean="0"/>
              <a:t>23/02/2016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0164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7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747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84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42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400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773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684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979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62978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 smtClean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 smtClean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897695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7602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9FB4-0E9D-2A4D-AD78-B250C3D9B52A}" type="datetimeFigureOut">
              <a:rPr lang="es-ES" smtClean="0"/>
              <a:t>23/02/2016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0164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78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747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843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423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400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773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684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97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62978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 smtClean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 smtClean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897695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7602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9FB4-0E9D-2A4D-AD78-B250C3D9B52A}" type="datetimeFigureOut">
              <a:rPr lang="es-ES" smtClean="0"/>
              <a:t>23/02/2016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01642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78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747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843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423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400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773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684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979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62978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 smtClean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 smtClean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897695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989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7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004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60013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311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41111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9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vmlDrawing" Target="../drawings/vmlDrawing2.vml"/><Relationship Id="rId5" Type="http://schemas.openxmlformats.org/officeDocument/2006/relationships/theme" Target="../theme/theme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9.xml"/><Relationship Id="rId9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12.xml"/><Relationship Id="rId7" Type="http://schemas.openxmlformats.org/officeDocument/2006/relationships/vmlDrawing" Target="../drawings/vmlDrawing3.v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4.xml"/><Relationship Id="rId10" Type="http://schemas.openxmlformats.org/officeDocument/2006/relationships/oleObject" Target="../embeddings/oleObject3.bin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tags" Target="../tags/tag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vmlDrawing" Target="../drawings/vmlDrawing4.vml"/><Relationship Id="rId5" Type="http://schemas.openxmlformats.org/officeDocument/2006/relationships/theme" Target="../theme/theme4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8.xml"/><Relationship Id="rId9" Type="http://schemas.openxmlformats.org/officeDocument/2006/relationships/oleObject" Target="../embeddings/oleObject4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7" Type="http://schemas.openxmlformats.org/officeDocument/2006/relationships/tags" Target="../tags/tag6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vmlDrawing" Target="../drawings/vmlDrawing5.vml"/><Relationship Id="rId5" Type="http://schemas.openxmlformats.org/officeDocument/2006/relationships/theme" Target="../theme/theme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2.xml"/><Relationship Id="rId9" Type="http://schemas.openxmlformats.org/officeDocument/2006/relationships/oleObject" Target="../embeddings/oleObject5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7.xml"/><Relationship Id="rId7" Type="http://schemas.openxmlformats.org/officeDocument/2006/relationships/tags" Target="../tags/tag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vmlDrawing" Target="../drawings/vmlDrawing6.vml"/><Relationship Id="rId5" Type="http://schemas.openxmlformats.org/officeDocument/2006/relationships/theme" Target="../theme/theme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68.xml"/><Relationship Id="rId9" Type="http://schemas.openxmlformats.org/officeDocument/2006/relationships/oleObject" Target="../embeddings/oleObject6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8"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1" r:id="rId3"/>
    <p:sldLayoutId id="2147483663" r:id="rId4"/>
    <p:sldLayoutId id="2147483742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32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7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05"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1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5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922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6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987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6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23/02/2016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92" r:id="rId13"/>
    <p:sldLayoutId id="214748379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792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12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slideLayout" Target="../slideLayouts/slideLayout64.xml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oleObject" Target="../embeddings/oleObject7.bin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2.xml"/><Relationship Id="rId4" Type="http://schemas.openxmlformats.org/officeDocument/2006/relationships/chart" Target="../charts/char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2.xml"/><Relationship Id="rId4" Type="http://schemas.openxmlformats.org/officeDocument/2006/relationships/chart" Target="../charts/char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3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4654" y="2339632"/>
            <a:ext cx="4119605" cy="1051612"/>
          </a:xfrm>
        </p:spPr>
        <p:txBody>
          <a:bodyPr>
            <a:normAutofit fontScale="90000"/>
          </a:bodyPr>
          <a:lstStyle/>
          <a:p>
            <a:r>
              <a:rPr lang="es-MX" sz="2500" b="1" dirty="0">
                <a:latin typeface="Century Gothic" pitchFamily="34" charset="0"/>
              </a:rPr>
              <a:t>Grupo de Trabajo de Inversiones</a:t>
            </a:r>
            <a:br>
              <a:rPr lang="es-MX" sz="2500" b="1" dirty="0">
                <a:latin typeface="Century Gothic" pitchFamily="34" charset="0"/>
              </a:rPr>
            </a:br>
            <a:r>
              <a:rPr lang="es-MX" sz="2500" b="1" dirty="0">
                <a:latin typeface="Century Gothic" pitchFamily="34" charset="0"/>
              </a:rPr>
              <a:t>Sesión número </a:t>
            </a:r>
            <a:r>
              <a:rPr lang="es-MX" sz="2500" b="1" dirty="0" smtClean="0">
                <a:latin typeface="Century Gothic" pitchFamily="34" charset="0"/>
              </a:rPr>
              <a:t>017</a:t>
            </a:r>
            <a:endParaRPr lang="es-MX" sz="2500" b="1" dirty="0">
              <a:latin typeface="Century Gothic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subTitle" idx="1"/>
          </p:nvPr>
        </p:nvSpPr>
        <p:spPr>
          <a:xfrm>
            <a:off x="504654" y="3501768"/>
            <a:ext cx="4119605" cy="980989"/>
          </a:xfrm>
        </p:spPr>
        <p:txBody>
          <a:bodyPr>
            <a:normAutofit/>
          </a:bodyPr>
          <a:lstStyle/>
          <a:p>
            <a:r>
              <a:rPr lang="es-MX" sz="2000" dirty="0" smtClean="0">
                <a:latin typeface="Century Gothic" pitchFamily="34" charset="0"/>
              </a:rPr>
              <a:t>Febrero 2016</a:t>
            </a:r>
            <a:endParaRPr lang="es-MX" sz="2000" dirty="0">
              <a:latin typeface="Century Gothi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784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8441" y="2105180"/>
            <a:ext cx="8205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CD0000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sobre inversión de los Certificados Bursátiles de la empresa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Estatus situación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el entorno económico.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Propuesta para el fortalecimiento de Mercados Financieros y Gestión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resultados del 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estrategia y composición del 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sobre resultados, estrategia de inversión y composición del FINVIT.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86323" y="852357"/>
            <a:ext cx="8323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</a:t>
            </a:r>
            <a:r>
              <a:rPr lang="es-MX" sz="1600" b="1" dirty="0" smtClean="0">
                <a:latin typeface="Century Gothic" pitchFamily="34" charset="0"/>
              </a:rPr>
              <a:t>017</a:t>
            </a:r>
            <a:endParaRPr lang="es-MX" sz="1600" b="1" dirty="0">
              <a:latin typeface="Century Gothic" pitchFamily="34" charset="0"/>
            </a:endParaRPr>
          </a:p>
          <a:p>
            <a:pPr algn="ctr" defTabSz="457200"/>
            <a:r>
              <a:rPr lang="es-MX" sz="1600" b="1" dirty="0" smtClean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26 de Febrero de 2016</a:t>
            </a:r>
            <a:endParaRPr lang="es-MX" sz="1600" b="1" dirty="0">
              <a:solidFill>
                <a:prstClr val="black"/>
              </a:solidFill>
              <a:latin typeface="Century Gothic" pitchFamily="34" charset="0"/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0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gray">
          <a:xfrm>
            <a:off x="2096827" y="1927139"/>
            <a:ext cx="945739" cy="936000"/>
          </a:xfrm>
          <a:prstGeom prst="rect">
            <a:avLst/>
          </a:prstGeom>
          <a:solidFill>
            <a:srgbClr val="C00000"/>
          </a:solidFill>
          <a:ln w="9525" algn="ctr">
            <a:solidFill>
              <a:srgbClr val="C00000"/>
            </a:solidFill>
            <a:miter lim="800000"/>
            <a:headEnd/>
            <a:tailEnd/>
          </a:ln>
        </p:spPr>
        <p:txBody>
          <a:bodyPr lIns="90000" tIns="89999" rIns="90000" bIns="89999" anchor="ctr"/>
          <a:lstStyle/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ABNGOA00115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Fecha de emisión: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19/03/15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3145221" y="1927139"/>
            <a:ext cx="1116000" cy="936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lIns="90000" tIns="89999" rIns="90000" bIns="89999" anchor="ctr"/>
          <a:lstStyle/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ABNGOA00215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Fecha de emisión: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30/04/15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gray">
          <a:xfrm>
            <a:off x="4400073" y="1927139"/>
            <a:ext cx="945739" cy="936000"/>
          </a:xfrm>
          <a:prstGeom prst="rect">
            <a:avLst/>
          </a:prstGeom>
          <a:solidFill>
            <a:srgbClr val="C00000"/>
          </a:solidFill>
          <a:ln w="9525" algn="ctr">
            <a:solidFill>
              <a:srgbClr val="C00000"/>
            </a:solidFill>
            <a:miter lim="800000"/>
            <a:headEnd/>
            <a:tailEnd/>
          </a:ln>
        </p:spPr>
        <p:txBody>
          <a:bodyPr lIns="90000" tIns="89999" rIns="90000" bIns="89999" anchor="ctr"/>
          <a:lstStyle/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ABNGOA00315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Fecha de emisión: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30/04/15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5583228" y="1927139"/>
            <a:ext cx="945739" cy="936000"/>
          </a:xfrm>
          <a:prstGeom prst="rect">
            <a:avLst/>
          </a:prstGeom>
          <a:solidFill>
            <a:srgbClr val="C00000"/>
          </a:solidFill>
          <a:ln w="9525" algn="ctr">
            <a:solidFill>
              <a:srgbClr val="C00000"/>
            </a:solidFill>
            <a:miter lim="800000"/>
            <a:headEnd/>
            <a:tailEnd/>
          </a:ln>
        </p:spPr>
        <p:txBody>
          <a:bodyPr lIns="90000" tIns="89999" rIns="90000" bIns="89999" anchor="ctr"/>
          <a:lstStyle/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ABNGOA00515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Fecha de emisión: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21/05/15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gray">
          <a:xfrm>
            <a:off x="6797915" y="1927139"/>
            <a:ext cx="945739" cy="936000"/>
          </a:xfrm>
          <a:prstGeom prst="rect">
            <a:avLst/>
          </a:prstGeom>
          <a:solidFill>
            <a:srgbClr val="C00000"/>
          </a:solidFill>
          <a:ln w="9525" algn="ctr">
            <a:solidFill>
              <a:srgbClr val="C00000"/>
            </a:solidFill>
            <a:miter lim="800000"/>
            <a:headEnd/>
            <a:tailEnd/>
          </a:ln>
        </p:spPr>
        <p:txBody>
          <a:bodyPr lIns="90000" tIns="89999" rIns="90000" bIns="89999" anchor="ctr"/>
          <a:lstStyle/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ABNGOA00615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Fecha de emisión: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21/05/15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8053548" y="1927139"/>
            <a:ext cx="945739" cy="936000"/>
          </a:xfrm>
          <a:prstGeom prst="rect">
            <a:avLst/>
          </a:prstGeom>
          <a:solidFill>
            <a:srgbClr val="C00000"/>
          </a:solidFill>
          <a:ln w="9525" algn="ctr">
            <a:solidFill>
              <a:srgbClr val="C00000"/>
            </a:solidFill>
            <a:miter lim="800000"/>
            <a:headEnd/>
            <a:tailEnd/>
          </a:ln>
        </p:spPr>
        <p:txBody>
          <a:bodyPr lIns="90000" tIns="89999" rIns="90000" bIns="89999" anchor="ctr"/>
          <a:lstStyle/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ABNGOA01715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Fecha de emisión:</a:t>
            </a:r>
          </a:p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r>
              <a:rPr lang="es-MX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12/11/15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-15766" y="2823190"/>
            <a:ext cx="23550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Calificación: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HR Ratings México: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Moody’s de México: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966551" y="3019270"/>
            <a:ext cx="1347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HR3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MX-3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105031" y="3019270"/>
            <a:ext cx="1347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HR3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MX-3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4329167" y="3019270"/>
            <a:ext cx="1347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HR3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MX-3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5517048" y="3019270"/>
            <a:ext cx="1347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HR3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MX-3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6705431" y="3019270"/>
            <a:ext cx="1347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HR3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MX-3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7945333" y="3019270"/>
            <a:ext cx="1347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HR3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MX-3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-15766" y="3635424"/>
            <a:ext cx="235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Grado de Inversión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1966551" y="362888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3105031" y="362888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22" name="21 Rectángulo"/>
          <p:cNvSpPr/>
          <p:nvPr/>
        </p:nvSpPr>
        <p:spPr>
          <a:xfrm>
            <a:off x="4329167" y="362888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5517048" y="362888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6705431" y="362888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25" name="24 Rectángulo"/>
          <p:cNvSpPr/>
          <p:nvPr/>
        </p:nvSpPr>
        <p:spPr>
          <a:xfrm>
            <a:off x="7945333" y="362888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26" name="25 Rectángulo"/>
          <p:cNvSpPr/>
          <p:nvPr/>
        </p:nvSpPr>
        <p:spPr>
          <a:xfrm>
            <a:off x="-15766" y="4032537"/>
            <a:ext cx="235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Tipo de Oferta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1966551" y="400200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Primaria</a:t>
            </a:r>
          </a:p>
        </p:txBody>
      </p:sp>
      <p:sp>
        <p:nvSpPr>
          <p:cNvPr id="34" name="33 Rectángulo"/>
          <p:cNvSpPr/>
          <p:nvPr/>
        </p:nvSpPr>
        <p:spPr>
          <a:xfrm>
            <a:off x="3105031" y="400200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Primaria</a:t>
            </a:r>
          </a:p>
        </p:txBody>
      </p:sp>
      <p:sp>
        <p:nvSpPr>
          <p:cNvPr id="35" name="34 Rectángulo"/>
          <p:cNvSpPr/>
          <p:nvPr/>
        </p:nvSpPr>
        <p:spPr>
          <a:xfrm>
            <a:off x="4329167" y="400200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Primaria</a:t>
            </a:r>
          </a:p>
        </p:txBody>
      </p:sp>
      <p:sp>
        <p:nvSpPr>
          <p:cNvPr id="37" name="36 Rectángulo"/>
          <p:cNvSpPr/>
          <p:nvPr/>
        </p:nvSpPr>
        <p:spPr>
          <a:xfrm>
            <a:off x="5517048" y="400200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Primaria</a:t>
            </a:r>
          </a:p>
        </p:txBody>
      </p:sp>
      <p:sp>
        <p:nvSpPr>
          <p:cNvPr id="38" name="37 Rectángulo"/>
          <p:cNvSpPr/>
          <p:nvPr/>
        </p:nvSpPr>
        <p:spPr>
          <a:xfrm>
            <a:off x="6705431" y="400200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Primaria</a:t>
            </a:r>
          </a:p>
        </p:txBody>
      </p:sp>
      <p:sp>
        <p:nvSpPr>
          <p:cNvPr id="39" name="38 Rectángulo"/>
          <p:cNvSpPr/>
          <p:nvPr/>
        </p:nvSpPr>
        <p:spPr>
          <a:xfrm>
            <a:off x="7945333" y="400200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Primaria</a:t>
            </a:r>
          </a:p>
        </p:txBody>
      </p:sp>
      <p:sp>
        <p:nvSpPr>
          <p:cNvPr id="40" name="39 Rectángulo"/>
          <p:cNvSpPr/>
          <p:nvPr/>
        </p:nvSpPr>
        <p:spPr>
          <a:xfrm>
            <a:off x="-15766" y="4831326"/>
            <a:ext cx="235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Agente colocador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1966551" y="4841758"/>
            <a:ext cx="13476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CI Banco</a:t>
            </a:r>
          </a:p>
        </p:txBody>
      </p:sp>
      <p:sp>
        <p:nvSpPr>
          <p:cNvPr id="42" name="41 Rectángulo"/>
          <p:cNvSpPr/>
          <p:nvPr/>
        </p:nvSpPr>
        <p:spPr>
          <a:xfrm>
            <a:off x="3105031" y="484175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Santander</a:t>
            </a:r>
          </a:p>
        </p:txBody>
      </p:sp>
      <p:sp>
        <p:nvSpPr>
          <p:cNvPr id="43" name="42 Rectángulo"/>
          <p:cNvSpPr/>
          <p:nvPr/>
        </p:nvSpPr>
        <p:spPr>
          <a:xfrm>
            <a:off x="4329167" y="484175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Santander</a:t>
            </a:r>
          </a:p>
        </p:txBody>
      </p:sp>
      <p:sp>
        <p:nvSpPr>
          <p:cNvPr id="44" name="43 Rectángulo"/>
          <p:cNvSpPr/>
          <p:nvPr/>
        </p:nvSpPr>
        <p:spPr>
          <a:xfrm>
            <a:off x="5517048" y="484175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Santander</a:t>
            </a:r>
          </a:p>
        </p:txBody>
      </p:sp>
      <p:sp>
        <p:nvSpPr>
          <p:cNvPr id="45" name="44 Rectángulo"/>
          <p:cNvSpPr/>
          <p:nvPr/>
        </p:nvSpPr>
        <p:spPr>
          <a:xfrm>
            <a:off x="6705431" y="484175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Santander</a:t>
            </a:r>
          </a:p>
        </p:txBody>
      </p:sp>
      <p:sp>
        <p:nvSpPr>
          <p:cNvPr id="46" name="45 Rectángulo"/>
          <p:cNvSpPr/>
          <p:nvPr/>
        </p:nvSpPr>
        <p:spPr>
          <a:xfrm>
            <a:off x="7945333" y="4841758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Santander</a:t>
            </a:r>
          </a:p>
        </p:txBody>
      </p:sp>
      <p:cxnSp>
        <p:nvCxnSpPr>
          <p:cNvPr id="48" name="47 Conector recto de flecha"/>
          <p:cNvCxnSpPr/>
          <p:nvPr/>
        </p:nvCxnSpPr>
        <p:spPr>
          <a:xfrm>
            <a:off x="1718434" y="1869763"/>
            <a:ext cx="738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49 Rectángulo"/>
          <p:cNvSpPr/>
          <p:nvPr/>
        </p:nvSpPr>
        <p:spPr>
          <a:xfrm>
            <a:off x="-15766" y="5235961"/>
            <a:ext cx="235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Cumplimento MG</a:t>
            </a:r>
          </a:p>
        </p:txBody>
      </p:sp>
      <p:cxnSp>
        <p:nvCxnSpPr>
          <p:cNvPr id="53" name="52 Conector recto"/>
          <p:cNvCxnSpPr/>
          <p:nvPr/>
        </p:nvCxnSpPr>
        <p:spPr>
          <a:xfrm>
            <a:off x="7956376" y="1417155"/>
            <a:ext cx="0" cy="54000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58 Rectángulo"/>
          <p:cNvSpPr/>
          <p:nvPr/>
        </p:nvSpPr>
        <p:spPr>
          <a:xfrm>
            <a:off x="3582770" y="1458317"/>
            <a:ext cx="2118413" cy="366216"/>
          </a:xfrm>
          <a:prstGeom prst="rect">
            <a:avLst/>
          </a:prstGeom>
          <a:solidFill>
            <a:schemeClr val="bg1">
              <a:lumMod val="50000"/>
              <a:alpha val="93000"/>
            </a:schemeClr>
          </a:solidFill>
          <a:ln w="9525" algn="ctr">
            <a:solidFill>
              <a:srgbClr val="017475">
                <a:alpha val="10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/>
            <a:r>
              <a:rPr lang="es-MX" sz="1100" b="1" dirty="0">
                <a:solidFill>
                  <a:prstClr val="white"/>
                </a:solidFill>
                <a:latin typeface="Century Gothic" pitchFamily="34" charset="0"/>
              </a:rPr>
              <a:t>Etapa Híbrida: Gestión MFGI</a:t>
            </a:r>
          </a:p>
        </p:txBody>
      </p:sp>
      <p:sp>
        <p:nvSpPr>
          <p:cNvPr id="61" name="60 Rectángulo"/>
          <p:cNvSpPr/>
          <p:nvPr/>
        </p:nvSpPr>
        <p:spPr>
          <a:xfrm>
            <a:off x="8068386" y="1440824"/>
            <a:ext cx="972000" cy="366216"/>
          </a:xfrm>
          <a:prstGeom prst="rect">
            <a:avLst/>
          </a:prstGeom>
          <a:solidFill>
            <a:schemeClr val="bg1">
              <a:lumMod val="50000"/>
              <a:alpha val="93000"/>
            </a:schemeClr>
          </a:solidFill>
          <a:ln w="9525" algn="ctr">
            <a:solidFill>
              <a:srgbClr val="017475">
                <a:alpha val="10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/>
            <a:r>
              <a:rPr lang="es-MX" sz="1100" b="1" dirty="0">
                <a:solidFill>
                  <a:prstClr val="white"/>
                </a:solidFill>
                <a:latin typeface="Century Gothic" pitchFamily="34" charset="0"/>
              </a:rPr>
              <a:t>Etapa Interna</a:t>
            </a:r>
          </a:p>
        </p:txBody>
      </p:sp>
      <p:sp>
        <p:nvSpPr>
          <p:cNvPr id="62" name="61 Rectángulo"/>
          <p:cNvSpPr/>
          <p:nvPr/>
        </p:nvSpPr>
        <p:spPr>
          <a:xfrm>
            <a:off x="1966551" y="5227520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63" name="62 Rectángulo"/>
          <p:cNvSpPr/>
          <p:nvPr/>
        </p:nvSpPr>
        <p:spPr>
          <a:xfrm>
            <a:off x="3105031" y="5227520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64" name="63 Rectángulo"/>
          <p:cNvSpPr/>
          <p:nvPr/>
        </p:nvSpPr>
        <p:spPr>
          <a:xfrm>
            <a:off x="4329167" y="5227520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65" name="64 Rectángulo"/>
          <p:cNvSpPr/>
          <p:nvPr/>
        </p:nvSpPr>
        <p:spPr>
          <a:xfrm>
            <a:off x="5517048" y="5227520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66" name="65 Rectángulo"/>
          <p:cNvSpPr/>
          <p:nvPr/>
        </p:nvSpPr>
        <p:spPr>
          <a:xfrm>
            <a:off x="6705431" y="5227520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67" name="66 Rectángulo"/>
          <p:cNvSpPr/>
          <p:nvPr/>
        </p:nvSpPr>
        <p:spPr>
          <a:xfrm>
            <a:off x="7945333" y="5227520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SI</a:t>
            </a:r>
          </a:p>
        </p:txBody>
      </p:sp>
      <p:sp>
        <p:nvSpPr>
          <p:cNvPr id="68" name="67 Rectángulo"/>
          <p:cNvSpPr/>
          <p:nvPr/>
        </p:nvSpPr>
        <p:spPr>
          <a:xfrm>
            <a:off x="7214385" y="1095785"/>
            <a:ext cx="1467978" cy="254970"/>
          </a:xfrm>
          <a:prstGeom prst="rect">
            <a:avLst/>
          </a:prstGeom>
          <a:noFill/>
          <a:ln w="2857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/>
            <a:r>
              <a:rPr lang="es-MX" sz="1400" b="1" dirty="0">
                <a:solidFill>
                  <a:prstClr val="black"/>
                </a:solidFill>
                <a:latin typeface="Century Gothic" pitchFamily="34" charset="0"/>
              </a:rPr>
              <a:t>7 de Julio 2015</a:t>
            </a:r>
          </a:p>
        </p:txBody>
      </p:sp>
      <p:sp>
        <p:nvSpPr>
          <p:cNvPr id="9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603908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2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85" name="84 Rectángulo"/>
          <p:cNvSpPr/>
          <p:nvPr/>
        </p:nvSpPr>
        <p:spPr>
          <a:xfrm>
            <a:off x="-5260" y="4400384"/>
            <a:ext cx="235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Referenciador/Broker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92" name="91 Rectángulo"/>
          <p:cNvSpPr/>
          <p:nvPr/>
        </p:nvSpPr>
        <p:spPr>
          <a:xfrm>
            <a:off x="1966551" y="440666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95" name="94 Rectángulo"/>
          <p:cNvSpPr/>
          <p:nvPr/>
        </p:nvSpPr>
        <p:spPr>
          <a:xfrm>
            <a:off x="3105031" y="440666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96" name="95 Rectángulo"/>
          <p:cNvSpPr/>
          <p:nvPr/>
        </p:nvSpPr>
        <p:spPr>
          <a:xfrm>
            <a:off x="4329167" y="440666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97" name="96 Rectángulo"/>
          <p:cNvSpPr/>
          <p:nvPr/>
        </p:nvSpPr>
        <p:spPr>
          <a:xfrm>
            <a:off x="5517048" y="440666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98" name="97 Rectángulo"/>
          <p:cNvSpPr/>
          <p:nvPr/>
        </p:nvSpPr>
        <p:spPr>
          <a:xfrm>
            <a:off x="6705431" y="440666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99" name="98 Rectángulo"/>
          <p:cNvSpPr/>
          <p:nvPr/>
        </p:nvSpPr>
        <p:spPr>
          <a:xfrm>
            <a:off x="7945333" y="4406664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3830" y="86815"/>
            <a:ext cx="79897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Bef>
                <a:spcPct val="0"/>
              </a:spcBef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cs typeface="Myriad Pro"/>
              </a:rPr>
              <a:t>En cada adquisición de Certificados de Abengoa México, se realizó un análisis financiero y se verificó el cumplimiento del MG</a:t>
            </a:r>
          </a:p>
        </p:txBody>
      </p:sp>
      <p:sp>
        <p:nvSpPr>
          <p:cNvPr id="100" name="Rectangle 4"/>
          <p:cNvSpPr>
            <a:spLocks noChangeArrowheads="1"/>
          </p:cNvSpPr>
          <p:nvPr/>
        </p:nvSpPr>
        <p:spPr bwMode="gray">
          <a:xfrm>
            <a:off x="3097922" y="2969265"/>
            <a:ext cx="1231245" cy="3852000"/>
          </a:xfrm>
          <a:prstGeom prst="rect">
            <a:avLst/>
          </a:prstGeom>
          <a:solidFill>
            <a:schemeClr val="accent3">
              <a:lumMod val="75000"/>
              <a:alpha val="13000"/>
            </a:schemeClr>
          </a:solidFill>
          <a:ln w="28575" algn="ctr">
            <a:solidFill>
              <a:srgbClr val="258A14"/>
            </a:solidFill>
            <a:prstDash val="dash"/>
            <a:miter lim="800000"/>
            <a:headEnd/>
            <a:tailEnd/>
          </a:ln>
        </p:spPr>
        <p:txBody>
          <a:bodyPr lIns="90000" tIns="89999" rIns="90000" bIns="89999" anchor="ctr"/>
          <a:lstStyle/>
          <a:p>
            <a:pPr algn="ctr" defTabSz="913881" fontAlgn="base">
              <a:spcBef>
                <a:spcPct val="0"/>
              </a:spcBef>
              <a:spcAft>
                <a:spcPct val="0"/>
              </a:spcAft>
            </a:pPr>
            <a:endParaRPr lang="es-MX" sz="12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57 Rectángulo"/>
          <p:cNvSpPr/>
          <p:nvPr/>
        </p:nvSpPr>
        <p:spPr>
          <a:xfrm>
            <a:off x="-15766" y="5726764"/>
            <a:ext cx="235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Vencimiento</a:t>
            </a:r>
          </a:p>
        </p:txBody>
      </p:sp>
      <p:sp>
        <p:nvSpPr>
          <p:cNvPr id="60" name="59 Rectángulo"/>
          <p:cNvSpPr/>
          <p:nvPr/>
        </p:nvSpPr>
        <p:spPr>
          <a:xfrm>
            <a:off x="-15766" y="6170269"/>
            <a:ext cx="235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Adquirida por</a:t>
            </a:r>
          </a:p>
        </p:txBody>
      </p:sp>
      <p:sp>
        <p:nvSpPr>
          <p:cNvPr id="70" name="69 Rectángulo"/>
          <p:cNvSpPr/>
          <p:nvPr/>
        </p:nvSpPr>
        <p:spPr>
          <a:xfrm>
            <a:off x="1966551" y="5713511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17/03/16</a:t>
            </a:r>
          </a:p>
        </p:txBody>
      </p:sp>
      <p:sp>
        <p:nvSpPr>
          <p:cNvPr id="71" name="70 Rectángulo"/>
          <p:cNvSpPr/>
          <p:nvPr/>
        </p:nvSpPr>
        <p:spPr>
          <a:xfrm>
            <a:off x="3105031" y="5713511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12/11/15</a:t>
            </a:r>
          </a:p>
        </p:txBody>
      </p:sp>
      <p:sp>
        <p:nvSpPr>
          <p:cNvPr id="72" name="71 Rectángulo"/>
          <p:cNvSpPr/>
          <p:nvPr/>
        </p:nvSpPr>
        <p:spPr>
          <a:xfrm>
            <a:off x="4329167" y="5713511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28/04/16</a:t>
            </a:r>
          </a:p>
        </p:txBody>
      </p:sp>
      <p:sp>
        <p:nvSpPr>
          <p:cNvPr id="73" name="72 Rectángulo"/>
          <p:cNvSpPr/>
          <p:nvPr/>
        </p:nvSpPr>
        <p:spPr>
          <a:xfrm>
            <a:off x="5517048" y="5713511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3/12/15</a:t>
            </a:r>
          </a:p>
        </p:txBody>
      </p:sp>
      <p:sp>
        <p:nvSpPr>
          <p:cNvPr id="74" name="73 Rectángulo"/>
          <p:cNvSpPr/>
          <p:nvPr/>
        </p:nvSpPr>
        <p:spPr>
          <a:xfrm>
            <a:off x="6705431" y="5713511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19/05/16</a:t>
            </a:r>
          </a:p>
        </p:txBody>
      </p:sp>
      <p:sp>
        <p:nvSpPr>
          <p:cNvPr id="75" name="74 Rectángulo"/>
          <p:cNvSpPr/>
          <p:nvPr/>
        </p:nvSpPr>
        <p:spPr>
          <a:xfrm>
            <a:off x="7945333" y="5713511"/>
            <a:ext cx="13476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27/10/16</a:t>
            </a:r>
          </a:p>
        </p:txBody>
      </p:sp>
      <p:sp>
        <p:nvSpPr>
          <p:cNvPr id="76" name="75 Rectángulo"/>
          <p:cNvSpPr/>
          <p:nvPr/>
        </p:nvSpPr>
        <p:spPr>
          <a:xfrm>
            <a:off x="1966551" y="6094478"/>
            <a:ext cx="13476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MFGI/</a:t>
            </a:r>
          </a:p>
          <a:p>
            <a:pPr defTabSz="913881"/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Hugo Zanabria</a:t>
            </a:r>
          </a:p>
        </p:txBody>
      </p:sp>
      <p:sp>
        <p:nvSpPr>
          <p:cNvPr id="77" name="76 Rectángulo"/>
          <p:cNvSpPr/>
          <p:nvPr/>
        </p:nvSpPr>
        <p:spPr>
          <a:xfrm>
            <a:off x="3105031" y="6094478"/>
            <a:ext cx="13476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MFGI/ David Autrique</a:t>
            </a:r>
          </a:p>
        </p:txBody>
      </p:sp>
      <p:sp>
        <p:nvSpPr>
          <p:cNvPr id="78" name="77 Rectángulo"/>
          <p:cNvSpPr/>
          <p:nvPr/>
        </p:nvSpPr>
        <p:spPr>
          <a:xfrm>
            <a:off x="4329167" y="6094478"/>
            <a:ext cx="13476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MFGI/ David Autrique</a:t>
            </a:r>
          </a:p>
          <a:p>
            <a:pPr defTabSz="913881"/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78 Rectángulo"/>
          <p:cNvSpPr/>
          <p:nvPr/>
        </p:nvSpPr>
        <p:spPr>
          <a:xfrm>
            <a:off x="5517048" y="6094478"/>
            <a:ext cx="13476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MFGI/ David Autrique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80" name="79 Rectángulo"/>
          <p:cNvSpPr/>
          <p:nvPr/>
        </p:nvSpPr>
        <p:spPr>
          <a:xfrm>
            <a:off x="6705431" y="6094478"/>
            <a:ext cx="13476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MFGI/ David Autrique</a:t>
            </a:r>
          </a:p>
          <a:p>
            <a:pPr marL="173038" indent="-173038" defTabSz="913881">
              <a:buFont typeface="Arial" panose="020B0604020202020204" pitchFamily="34" charset="0"/>
              <a:buChar char="•"/>
            </a:pP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81" name="80 Rectángulo"/>
          <p:cNvSpPr/>
          <p:nvPr/>
        </p:nvSpPr>
        <p:spPr>
          <a:xfrm>
            <a:off x="7945333" y="6094478"/>
            <a:ext cx="13476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913881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MFGI/ Omar Flores</a:t>
            </a:r>
          </a:p>
        </p:txBody>
      </p:sp>
    </p:spTree>
    <p:extLst>
      <p:ext uri="{BB962C8B-B14F-4D97-AF65-F5344CB8AC3E}">
        <p14:creationId xmlns:p14="http://schemas.microsoft.com/office/powerpoint/2010/main" val="152682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766" y="2005793"/>
            <a:ext cx="4398853" cy="284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3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576788" y="1349444"/>
            <a:ext cx="32772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9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200" dirty="0" smtClean="0">
                <a:latin typeface="Century Gothic" panose="020B0502020202020204" pitchFamily="34" charset="0"/>
              </a:rPr>
              <a:t>Principales acreedores: Abengoa México (millones de euros)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1766" y="6443109"/>
            <a:ext cx="63690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00" dirty="0" smtClean="0">
                <a:latin typeface="Century Gothic" panose="020B0502020202020204" pitchFamily="34" charset="0"/>
              </a:rPr>
              <a:t>1. Importe </a:t>
            </a:r>
            <a:r>
              <a:rPr lang="es-MX" sz="1000" dirty="0">
                <a:latin typeface="Century Gothic" panose="020B0502020202020204" pitchFamily="34" charset="0"/>
              </a:rPr>
              <a:t>de créditos corporativos, circulante o financiación de proyectos de cada </a:t>
            </a:r>
            <a:r>
              <a:rPr lang="es-MX" sz="1000" dirty="0" smtClean="0">
                <a:latin typeface="Century Gothic" panose="020B0502020202020204" pitchFamily="34" charset="0"/>
              </a:rPr>
              <a:t>uno.</a:t>
            </a:r>
            <a:endParaRPr lang="es-MX" sz="1000" dirty="0"/>
          </a:p>
        </p:txBody>
      </p:sp>
      <p:sp>
        <p:nvSpPr>
          <p:cNvPr id="14" name="13 Rectángulo"/>
          <p:cNvSpPr/>
          <p:nvPr/>
        </p:nvSpPr>
        <p:spPr>
          <a:xfrm>
            <a:off x="339497" y="1349445"/>
            <a:ext cx="421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b="1" dirty="0">
                <a:latin typeface="Century Gothic" panose="020B0502020202020204" pitchFamily="34" charset="0"/>
              </a:rPr>
              <a:t>Principales Acreedores de Abengoa</a:t>
            </a:r>
            <a:r>
              <a:rPr lang="es-MX" sz="1200" b="1" baseline="30000" dirty="0">
                <a:latin typeface="Century Gothic" panose="020B0502020202020204" pitchFamily="34" charset="0"/>
              </a:rPr>
              <a:t>1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 (millones de </a:t>
            </a:r>
            <a:r>
              <a:rPr lang="es-MX" sz="1200" dirty="0" smtClean="0">
                <a:latin typeface="Century Gothic" panose="020B0502020202020204" pitchFamily="34" charset="0"/>
              </a:rPr>
              <a:t>euros, </a:t>
            </a:r>
            <a:r>
              <a:rPr lang="es-MX" sz="1200" dirty="0">
                <a:latin typeface="Century Gothic" panose="020B0502020202020204" pitchFamily="34" charset="0"/>
              </a:rPr>
              <a:t>al 30 de septiembre</a:t>
            </a:r>
            <a:r>
              <a:rPr lang="es-MX" sz="1200" dirty="0" smtClean="0">
                <a:latin typeface="Century Gothic" panose="020B0502020202020204" pitchFamily="34" charset="0"/>
              </a:rPr>
              <a:t>)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30899" y="5462568"/>
            <a:ext cx="8595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algn="just">
              <a:spcAft>
                <a:spcPts val="1200"/>
              </a:spcAft>
              <a:buClr>
                <a:srgbClr val="BB2D2C"/>
              </a:buClr>
              <a:buFont typeface="Arial" panose="020B0604020202020204" pitchFamily="34" charset="0"/>
              <a:buChar char="•"/>
            </a:pPr>
            <a:r>
              <a:rPr lang="es-ES_tradnl" sz="1400" dirty="0">
                <a:latin typeface="Century Gothic" panose="020B0502020202020204" pitchFamily="34" charset="0"/>
                <a:ea typeface="Times New Roman"/>
              </a:rPr>
              <a:t>Adicionalmente, entre los acreedores de Abengoa México se encuentran HSBC, Banco Ve por más, </a:t>
            </a:r>
            <a:r>
              <a:rPr lang="es-ES_tradnl" sz="1400" dirty="0" smtClean="0">
                <a:latin typeface="Century Gothic" panose="020B0502020202020204" pitchFamily="34" charset="0"/>
                <a:ea typeface="Times New Roman"/>
              </a:rPr>
              <a:t>GBM, Banco </a:t>
            </a:r>
            <a:r>
              <a:rPr lang="es-ES_tradnl" sz="1400" dirty="0">
                <a:latin typeface="Century Gothic" panose="020B0502020202020204" pitchFamily="34" charset="0"/>
                <a:ea typeface="Times New Roman"/>
              </a:rPr>
              <a:t>Base, </a:t>
            </a:r>
            <a:r>
              <a:rPr lang="es-ES_tradnl" sz="1400" dirty="0" smtClean="0">
                <a:latin typeface="Century Gothic" panose="020B0502020202020204" pitchFamily="34" charset="0"/>
                <a:ea typeface="Times New Roman"/>
              </a:rPr>
              <a:t>Banco </a:t>
            </a:r>
            <a:r>
              <a:rPr lang="es-ES_tradnl" sz="1400" dirty="0">
                <a:latin typeface="Century Gothic" panose="020B0502020202020204" pitchFamily="34" charset="0"/>
                <a:ea typeface="Times New Roman"/>
              </a:rPr>
              <a:t>Invex, entre otros.</a:t>
            </a:r>
            <a:endParaRPr lang="es-MX" sz="2000" dirty="0">
              <a:effectLst/>
              <a:latin typeface="Century Gothic" panose="020B0502020202020204" pitchFamily="34" charset="0"/>
              <a:ea typeface="Times New Roman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44000" y="288000"/>
            <a:ext cx="77853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La lista de acreedores de Abengoa es extensa a nivel nacional e internacional</a:t>
            </a:r>
            <a:endParaRPr lang="es-MX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5440098"/>
              </p:ext>
            </p:extLst>
          </p:nvPr>
        </p:nvGraphicFramePr>
        <p:xfrm>
          <a:off x="4491533" y="2005792"/>
          <a:ext cx="4688979" cy="3279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2540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4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8441" y="2105180"/>
            <a:ext cx="8205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inversión de los Certificados Bursátiles de la empresa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Estatus situación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el entorno económico.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Propuesta para el fortalecimiento de Mercados Financieros y Gestión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resultados 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FANVIT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sobre estrategia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y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composición del FANVIT.</a:t>
            </a:r>
            <a:endParaRPr lang="es-MX" sz="1600" b="1" dirty="0">
              <a:solidFill>
                <a:srgbClr val="B2B2B2"/>
              </a:solidFill>
              <a:latin typeface="Century Gothic" pitchFamily="34" charset="0"/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sobre resultados, estrategia de inversión y composición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FINVIT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86323" y="852357"/>
            <a:ext cx="8323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017</a:t>
            </a:r>
          </a:p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26 de Febrero de 2016</a:t>
            </a:r>
          </a:p>
        </p:txBody>
      </p:sp>
    </p:spTree>
    <p:extLst>
      <p:ext uri="{BB962C8B-B14F-4D97-AF65-F5344CB8AC3E}">
        <p14:creationId xmlns:p14="http://schemas.microsoft.com/office/powerpoint/2010/main" val="60841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8927" y="1098011"/>
            <a:ext cx="8702117" cy="732865"/>
          </a:xfrm>
        </p:spPr>
        <p:txBody>
          <a:bodyPr>
            <a:noAutofit/>
          </a:bodyPr>
          <a:lstStyle/>
          <a:p>
            <a:pPr marL="273050" indent="-27305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El 3 y el 17 de febrero se participó en Juntas Informativas con representantes de Álvarez &amp; Marsal México y el despacho Santamaria y Esteta, asesores de Abengoa en su restructura, donde se destacó lo siguiente: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91319" y="3165732"/>
            <a:ext cx="8366077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1" indent="-182563" algn="just">
              <a:spcAft>
                <a:spcPts val="600"/>
              </a:spcAft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400" dirty="0" smtClean="0">
                <a:latin typeface="Century Gothic" panose="020B0502020202020204" pitchFamily="34" charset="0"/>
              </a:rPr>
              <a:t>Se reiteró que México </a:t>
            </a:r>
            <a:r>
              <a:rPr lang="es-MX" sz="1400" dirty="0">
                <a:latin typeface="Century Gothic" panose="020B0502020202020204" pitchFamily="34" charset="0"/>
              </a:rPr>
              <a:t>es el </a:t>
            </a:r>
            <a:r>
              <a:rPr lang="es-MX" sz="1400" dirty="0" smtClean="0">
                <a:latin typeface="Century Gothic" panose="020B0502020202020204" pitchFamily="34" charset="0"/>
              </a:rPr>
              <a:t>2do </a:t>
            </a:r>
            <a:r>
              <a:rPr lang="es-MX" sz="1400" dirty="0">
                <a:latin typeface="Century Gothic" panose="020B0502020202020204" pitchFamily="34" charset="0"/>
              </a:rPr>
              <a:t>pilar más importante de ingreso para Abengoa </a:t>
            </a:r>
            <a:r>
              <a:rPr lang="es-MX" sz="1400" dirty="0" smtClean="0">
                <a:latin typeface="Century Gothic" panose="020B0502020202020204" pitchFamily="34" charset="0"/>
              </a:rPr>
              <a:t>y que es de </a:t>
            </a:r>
            <a:r>
              <a:rPr lang="es-MX" sz="1400" dirty="0">
                <a:latin typeface="Century Gothic" panose="020B0502020202020204" pitchFamily="34" charset="0"/>
              </a:rPr>
              <a:t>interés de la empresa evitar conflicto con el gobierno Mexicano y la banca.</a:t>
            </a:r>
          </a:p>
          <a:p>
            <a:pPr marL="182563" lvl="1" indent="-182563" algn="just">
              <a:spcAft>
                <a:spcPts val="600"/>
              </a:spcAft>
              <a:buClr>
                <a:srgbClr val="C00000"/>
              </a:buClr>
              <a:buFont typeface="Courier New" panose="02070309020205020404" pitchFamily="49" charset="0"/>
              <a:buChar char="o"/>
            </a:pPr>
            <a:r>
              <a:rPr lang="es-MX" sz="1400" dirty="0" smtClean="0">
                <a:latin typeface="Century Gothic" panose="020B0502020202020204" pitchFamily="34" charset="0"/>
              </a:rPr>
              <a:t>Se anunció que durante febrero </a:t>
            </a:r>
            <a:r>
              <a:rPr lang="es-MX" sz="1400" dirty="0">
                <a:latin typeface="Century Gothic" panose="020B0502020202020204" pitchFamily="34" charset="0"/>
              </a:rPr>
              <a:t>habrá una </a:t>
            </a:r>
            <a:r>
              <a:rPr lang="es-MX" sz="1400" dirty="0" smtClean="0">
                <a:latin typeface="Century Gothic" panose="020B0502020202020204" pitchFamily="34" charset="0"/>
              </a:rPr>
              <a:t>publicación de </a:t>
            </a:r>
            <a:r>
              <a:rPr lang="es-MX" sz="1400" dirty="0">
                <a:latin typeface="Century Gothic" panose="020B0502020202020204" pitchFamily="34" charset="0"/>
              </a:rPr>
              <a:t>la empresa presentando el plan de restructura para México, </a:t>
            </a:r>
            <a:r>
              <a:rPr lang="es-MX" sz="1400" dirty="0" smtClean="0">
                <a:latin typeface="Century Gothic" panose="020B0502020202020204" pitchFamily="34" charset="0"/>
              </a:rPr>
              <a:t>del </a:t>
            </a:r>
            <a:r>
              <a:rPr lang="es-MX" sz="1400" dirty="0">
                <a:latin typeface="Century Gothic" panose="020B0502020202020204" pitchFamily="34" charset="0"/>
              </a:rPr>
              <a:t>cual se expuso lo siguiente:</a:t>
            </a:r>
          </a:p>
          <a:p>
            <a:pPr marL="355600" indent="-177800">
              <a:spcAft>
                <a:spcPts val="600"/>
              </a:spcAft>
              <a:buClr>
                <a:srgbClr val="C00000"/>
              </a:buClr>
              <a:buFont typeface="Calibri" panose="020F0502020204030204" pitchFamily="34" charset="0"/>
              <a:buChar char="‒"/>
            </a:pPr>
            <a:r>
              <a:rPr lang="es-MX" sz="1400" dirty="0" smtClean="0">
                <a:latin typeface="Century Gothic" panose="020B0502020202020204" pitchFamily="34" charset="0"/>
              </a:rPr>
              <a:t>Se plantea la venta o participación en los proyectos </a:t>
            </a:r>
            <a:r>
              <a:rPr lang="pt-BR" sz="1400" dirty="0">
                <a:latin typeface="Century Gothic" panose="020B0502020202020204" pitchFamily="34" charset="0"/>
              </a:rPr>
              <a:t>Central Termoeléctrica de Ciclo Combinado (CCGT Norte III)</a:t>
            </a:r>
            <a:r>
              <a:rPr lang="es-MX" sz="1400" dirty="0">
                <a:latin typeface="Century Gothic" panose="020B0502020202020204" pitchFamily="34" charset="0"/>
              </a:rPr>
              <a:t>  y en las Planta de Cogeneración eficiente Tercer Tren y Cuarto Tren en Tabasco (</a:t>
            </a:r>
            <a:r>
              <a:rPr lang="es-MX" sz="1400" dirty="0" smtClean="0">
                <a:latin typeface="Century Gothic" panose="020B0502020202020204" pitchFamily="34" charset="0"/>
              </a:rPr>
              <a:t>Negociaciones con </a:t>
            </a:r>
            <a:r>
              <a:rPr lang="es-MX" sz="1400" dirty="0">
                <a:latin typeface="Century Gothic" panose="020B0502020202020204" pitchFamily="34" charset="0"/>
              </a:rPr>
              <a:t>Iberdrola)</a:t>
            </a:r>
          </a:p>
          <a:p>
            <a:pPr marL="355600" indent="-177800">
              <a:spcAft>
                <a:spcPts val="600"/>
              </a:spcAft>
              <a:buClr>
                <a:srgbClr val="C00000"/>
              </a:buClr>
              <a:buFont typeface="Calibri" panose="020F0502020204030204" pitchFamily="34" charset="0"/>
              <a:buChar char="‒"/>
            </a:pPr>
            <a:r>
              <a:rPr lang="es-MX" sz="1400" dirty="0">
                <a:latin typeface="Century Gothic" panose="020B0502020202020204" pitchFamily="34" charset="0"/>
              </a:rPr>
              <a:t>Proceso de desinversión en </a:t>
            </a:r>
            <a:r>
              <a:rPr lang="es-MX" sz="1400" dirty="0" smtClean="0">
                <a:latin typeface="Century Gothic" panose="020B0502020202020204" pitchFamily="34" charset="0"/>
              </a:rPr>
              <a:t>Acueducto </a:t>
            </a:r>
            <a:r>
              <a:rPr lang="es-MX" sz="1400" dirty="0">
                <a:latin typeface="Century Gothic" panose="020B0502020202020204" pitchFamily="34" charset="0"/>
              </a:rPr>
              <a:t>en Zapotillo (en negociación con Conagua)</a:t>
            </a:r>
          </a:p>
          <a:p>
            <a:pPr marL="355600" indent="-177800">
              <a:spcAft>
                <a:spcPts val="600"/>
              </a:spcAft>
              <a:buClr>
                <a:srgbClr val="C00000"/>
              </a:buClr>
              <a:buFont typeface="Calibri" panose="020F0502020204030204" pitchFamily="34" charset="0"/>
              <a:buChar char="‒"/>
            </a:pPr>
            <a:r>
              <a:rPr lang="es-MX" sz="1400" dirty="0" smtClean="0">
                <a:latin typeface="Century Gothic" panose="020B0502020202020204" pitchFamily="34" charset="0"/>
              </a:rPr>
              <a:t>CFE, PEMEX, Conagua y proveedores decidieron no parar ningún proyecto con Abengoa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68927" y="5608913"/>
            <a:ext cx="8727044" cy="954107"/>
          </a:xfrm>
          <a:prstGeom prst="rect">
            <a:avLst/>
          </a:prstGeom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273050" indent="-273050" algn="just" defTabSz="457200">
              <a:spcAft>
                <a:spcPts val="600"/>
              </a:spcAft>
              <a:buClr>
                <a:srgbClr val="C00000"/>
              </a:buClr>
              <a:buSzPct val="9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cs typeface="Myriad Pro Light"/>
              </a:rPr>
              <a:t>Una vez que se cuenten con las estrategias propuestas por Abengoa, el Instituto podrá determinar el curso a seguir en el caso, ya sea aceptar las condiciones del plan propuesto o iniciar acción legal contra la empresa. Lo anterior debe de ser antes del 28 de </a:t>
            </a:r>
            <a:r>
              <a:rPr lang="es-MX" sz="1400" dirty="0" smtClean="0">
                <a:latin typeface="Century Gothic" panose="020B0502020202020204" pitchFamily="34" charset="0"/>
                <a:cs typeface="Myriad Pro Light"/>
              </a:rPr>
              <a:t>marzo, </a:t>
            </a:r>
            <a:r>
              <a:rPr lang="es-MX" sz="1400" dirty="0">
                <a:latin typeface="Century Gothic" panose="020B0502020202020204" pitchFamily="34" charset="0"/>
                <a:cs typeface="Myriad Pro Light"/>
              </a:rPr>
              <a:t>fecha </a:t>
            </a:r>
            <a:r>
              <a:rPr lang="es-MX" sz="1400" dirty="0" smtClean="0">
                <a:latin typeface="Century Gothic" panose="020B0502020202020204" pitchFamily="34" charset="0"/>
                <a:cs typeface="Myriad Pro Light"/>
              </a:rPr>
              <a:t>de vencimiento del </a:t>
            </a:r>
            <a:r>
              <a:rPr lang="es-MX" sz="1400" dirty="0">
                <a:latin typeface="Century Gothic" panose="020B0502020202020204" pitchFamily="34" charset="0"/>
                <a:cs typeface="Myriad Pro Light"/>
              </a:rPr>
              <a:t>periodo de pre concurso Mercantil para la matriz en España.</a:t>
            </a:r>
          </a:p>
        </p:txBody>
      </p:sp>
      <p:sp>
        <p:nvSpPr>
          <p:cNvPr id="1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00870" y="244870"/>
            <a:ext cx="8085600" cy="631524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anose="020B0502020202020204" pitchFamily="34" charset="0"/>
              </a:rPr>
              <a:t>Abengoa  reafirma su interés en evitar el concurso mercantil y en  dar cumplimiento a sus obligaciones</a:t>
            </a:r>
            <a:endParaRPr lang="es-MX" sz="2400" b="1" dirty="0">
              <a:latin typeface="Century Gothic" panose="020B0502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68927" y="1936602"/>
            <a:ext cx="8557148" cy="1169551"/>
          </a:xfrm>
          <a:prstGeom prst="rect">
            <a:avLst/>
          </a:prstGeom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273050" indent="-273050" algn="just" defTabSz="457200">
              <a:buClr>
                <a:srgbClr val="C00000"/>
              </a:buClr>
              <a:buSzPct val="9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cs typeface="Myriad Pro Light"/>
              </a:rPr>
              <a:t>Se </a:t>
            </a:r>
            <a:r>
              <a:rPr lang="es-MX" sz="1400" dirty="0" smtClean="0">
                <a:latin typeface="Century Gothic" panose="020B0502020202020204" pitchFamily="34" charset="0"/>
                <a:cs typeface="Myriad Pro Light"/>
              </a:rPr>
              <a:t>generó un </a:t>
            </a:r>
            <a:r>
              <a:rPr lang="es-MX" sz="1400" dirty="0">
                <a:latin typeface="Century Gothic" panose="020B0502020202020204" pitchFamily="34" charset="0"/>
                <a:cs typeface="Myriad Pro Light"/>
              </a:rPr>
              <a:t>Fideicomiso para asegurar que el dinero que tiene hoy la empresa sea exclusivo para continuar con </a:t>
            </a:r>
            <a:r>
              <a:rPr lang="es-MX" sz="1400" dirty="0" smtClean="0">
                <a:latin typeface="Century Gothic" panose="020B0502020202020204" pitchFamily="34" charset="0"/>
                <a:cs typeface="Myriad Pro Light"/>
              </a:rPr>
              <a:t>proyectos.</a:t>
            </a:r>
          </a:p>
          <a:p>
            <a:pPr marL="273050" indent="-273050" algn="just" defTabSz="457200">
              <a:buClr>
                <a:srgbClr val="C00000"/>
              </a:buClr>
              <a:buSzPct val="9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  <a:cs typeface="Myriad Pro Light"/>
              </a:rPr>
              <a:t>Abengoa busca vender activos para continuar siendo viable.</a:t>
            </a:r>
            <a:endParaRPr lang="es-MX" sz="1400" dirty="0">
              <a:latin typeface="Century Gothic" panose="020B0502020202020204" pitchFamily="34" charset="0"/>
              <a:cs typeface="Myriad Pro Light"/>
            </a:endParaRPr>
          </a:p>
          <a:p>
            <a:pPr marL="273050" lvl="1" indent="-273050" algn="just" defTabSz="457200">
              <a:buClr>
                <a:srgbClr val="C00000"/>
              </a:buClr>
              <a:buSzPct val="9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cs typeface="Myriad Pro Light"/>
              </a:rPr>
              <a:t>Se busca pagar a proveedores y un porcentaje de la deuda a acreedores y deudores y renegociar el resto a mayor </a:t>
            </a:r>
            <a:r>
              <a:rPr lang="es-MX" sz="1400" dirty="0" smtClean="0">
                <a:latin typeface="Century Gothic" panose="020B0502020202020204" pitchFamily="34" charset="0"/>
                <a:cs typeface="Myriad Pro Light"/>
              </a:rPr>
              <a:t> plazo sin </a:t>
            </a:r>
            <a:r>
              <a:rPr lang="es-MX" sz="1400" dirty="0">
                <a:latin typeface="Century Gothic" panose="020B0502020202020204" pitchFamily="34" charset="0"/>
                <a:cs typeface="Myriad Pro Light"/>
              </a:rPr>
              <a:t>una quita.</a:t>
            </a:r>
          </a:p>
        </p:txBody>
      </p:sp>
    </p:spTree>
    <p:extLst>
      <p:ext uri="{BB962C8B-B14F-4D97-AF65-F5344CB8AC3E}">
        <p14:creationId xmlns:p14="http://schemas.microsoft.com/office/powerpoint/2010/main" val="150036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63776"/>
            <a:ext cx="6563072" cy="641445"/>
          </a:xfrm>
        </p:spPr>
        <p:txBody>
          <a:bodyPr>
            <a:normAutofit fontScale="90000"/>
          </a:bodyPr>
          <a:lstStyle/>
          <a:p>
            <a:r>
              <a:rPr lang="es-MX" sz="2500" b="1" dirty="0" smtClean="0">
                <a:latin typeface="Century Gothic" panose="020B0502020202020204" pitchFamily="34" charset="0"/>
              </a:rPr>
              <a:t>Plan de viabilidad para </a:t>
            </a:r>
            <a:r>
              <a:rPr lang="es-MX" sz="2500" b="1" dirty="0" err="1" smtClean="0">
                <a:latin typeface="Century Gothic" panose="020B0502020202020204" pitchFamily="34" charset="0"/>
              </a:rPr>
              <a:t>Abengoa</a:t>
            </a:r>
            <a:r>
              <a:rPr lang="es-MX" sz="2500" b="1" dirty="0" smtClean="0">
                <a:latin typeface="Century Gothic" panose="020B0502020202020204" pitchFamily="34" charset="0"/>
              </a:rPr>
              <a:t> México</a:t>
            </a:r>
            <a:endParaRPr lang="es-MX" sz="2500" b="1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0451" y="955343"/>
            <a:ext cx="8229600" cy="4653887"/>
          </a:xfrm>
        </p:spPr>
        <p:txBody>
          <a:bodyPr>
            <a:normAutofit/>
          </a:bodyPr>
          <a:lstStyle/>
          <a:p>
            <a:pPr algn="just"/>
            <a:r>
              <a:rPr lang="es-MX" sz="1500" dirty="0" smtClean="0">
                <a:latin typeface="Century Gothic" panose="020B0502020202020204" pitchFamily="34" charset="0"/>
                <a:ea typeface="MS Gothic" panose="020B0609070205080204" pitchFamily="49" charset="-128"/>
              </a:rPr>
              <a:t>El 17 de Febrero </a:t>
            </a:r>
            <a:r>
              <a:rPr lang="es-MX" sz="1500" dirty="0" err="1" smtClean="0">
                <a:latin typeface="Century Gothic" panose="020B0502020202020204" pitchFamily="34" charset="0"/>
                <a:ea typeface="MS Gothic" panose="020B0609070205080204" pitchFamily="49" charset="-128"/>
              </a:rPr>
              <a:t>Abengoa</a:t>
            </a:r>
            <a:r>
              <a:rPr lang="es-MX" sz="1500" dirty="0" smtClean="0">
                <a:latin typeface="Century Gothic" panose="020B0502020202020204" pitchFamily="34" charset="0"/>
                <a:ea typeface="MS Gothic" panose="020B0609070205080204" pitchFamily="49" charset="-128"/>
              </a:rPr>
              <a:t>, S.A presentó un plan de viabilidad para continuar operando sin llegar a concurso mercantil. </a:t>
            </a:r>
          </a:p>
          <a:p>
            <a:pPr algn="just"/>
            <a:r>
              <a:rPr lang="es-MX" sz="1500" dirty="0" smtClean="0">
                <a:latin typeface="Century Gothic" panose="020B0502020202020204" pitchFamily="34" charset="0"/>
                <a:ea typeface="MS Gothic" panose="020B0609070205080204" pitchFamily="49" charset="-128"/>
              </a:rPr>
              <a:t>Se </a:t>
            </a:r>
            <a:r>
              <a:rPr lang="es-MX" sz="1500" dirty="0">
                <a:latin typeface="Century Gothic" panose="020B0502020202020204" pitchFamily="34" charset="0"/>
                <a:ea typeface="MS Gothic" panose="020B0609070205080204" pitchFamily="49" charset="-128"/>
              </a:rPr>
              <a:t>busca una </a:t>
            </a:r>
            <a:r>
              <a:rPr lang="es-MX" sz="1500" dirty="0" err="1">
                <a:latin typeface="Century Gothic" panose="020B0502020202020204" pitchFamily="34" charset="0"/>
                <a:ea typeface="MS Gothic" panose="020B0609070205080204" pitchFamily="49" charset="-128"/>
              </a:rPr>
              <a:t>Abengoa</a:t>
            </a:r>
            <a:r>
              <a:rPr lang="es-MX" sz="1500" dirty="0">
                <a:latin typeface="Century Gothic" panose="020B0502020202020204" pitchFamily="34" charset="0"/>
                <a:ea typeface="MS Gothic" panose="020B0609070205080204" pitchFamily="49" charset="-128"/>
              </a:rPr>
              <a:t> más disciplinada y </a:t>
            </a:r>
            <a:r>
              <a:rPr lang="es-MX" sz="1500" dirty="0" smtClean="0">
                <a:latin typeface="Century Gothic" panose="020B0502020202020204" pitchFamily="34" charset="0"/>
                <a:ea typeface="MS Gothic" panose="020B0609070205080204" pitchFamily="49" charset="-128"/>
              </a:rPr>
              <a:t>eficiente, con un plan que para la matriz, aunque consolida a las subsidiarias, entre ellas México, el cuál se sigue considerando clave. </a:t>
            </a:r>
          </a:p>
          <a:p>
            <a:pPr algn="just"/>
            <a:r>
              <a:rPr lang="es-MX" sz="1500" dirty="0">
                <a:latin typeface="Century Gothic" panose="020B0502020202020204" pitchFamily="34" charset="0"/>
                <a:ea typeface="MS Gothic" panose="020B0609070205080204" pitchFamily="49" charset="-128"/>
              </a:rPr>
              <a:t>M</a:t>
            </a:r>
            <a:r>
              <a:rPr lang="es-MX" sz="1500" dirty="0" smtClean="0">
                <a:latin typeface="Century Gothic" panose="020B0502020202020204" pitchFamily="34" charset="0"/>
                <a:ea typeface="MS Gothic" panose="020B0609070205080204" pitchFamily="49" charset="-128"/>
              </a:rPr>
              <a:t>odelo de negocios generador de efectivo ya definido, mientras que la reestructura financiera, están todavía por ser negociadas con acreedores en España.</a:t>
            </a:r>
            <a:endParaRPr lang="es-MX" sz="1500" dirty="0">
              <a:latin typeface="Century Gothic" panose="020B0502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025191" y="2937804"/>
            <a:ext cx="2160240" cy="6174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Enfoque del Negocio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42544" y="2901570"/>
            <a:ext cx="2160240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Plan de Viabilidad Industrial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066198" y="2924156"/>
            <a:ext cx="2181889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Reestructura Financiera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25191" y="3657606"/>
            <a:ext cx="216024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44000" indent="-144000" algn="just">
              <a:buFont typeface="Arial" pitchFamily="34" charset="0"/>
              <a:buChar char="•"/>
            </a:pPr>
            <a:r>
              <a:rPr lang="es-MX" sz="1200" dirty="0" smtClean="0"/>
              <a:t>Enfoque en construcción e ingeniería, volviéndose sus proyectos estratégicos.</a:t>
            </a:r>
          </a:p>
          <a:p>
            <a:pPr marL="144000" indent="-144000" algn="just">
              <a:buFont typeface="Arial" pitchFamily="34" charset="0"/>
              <a:buChar char="•"/>
            </a:pPr>
            <a:r>
              <a:rPr lang="es-MX" sz="1200" dirty="0" smtClean="0"/>
              <a:t>Influencia en tecnología y desarrollo de proyectos.</a:t>
            </a:r>
          </a:p>
          <a:p>
            <a:pPr marL="144000" indent="-144000" algn="just">
              <a:buFont typeface="Arial" pitchFamily="34" charset="0"/>
              <a:buChar char="•"/>
            </a:pPr>
            <a:r>
              <a:rPr lang="es-MX" sz="1200" dirty="0" smtClean="0"/>
              <a:t>Menos intenso en necesidades de efectivo.</a:t>
            </a:r>
            <a:endParaRPr lang="es-MX" sz="1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556192" y="3650802"/>
            <a:ext cx="216024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44000" indent="-144000" algn="just">
              <a:buFont typeface="Arial" pitchFamily="34" charset="0"/>
              <a:buChar char="•"/>
            </a:pPr>
            <a:r>
              <a:rPr lang="es-MX" sz="1200" dirty="0" smtClean="0"/>
              <a:t>Valuación y nuevas necesidades de financiamiento.</a:t>
            </a:r>
          </a:p>
          <a:p>
            <a:pPr marL="144000" indent="-144000" algn="just">
              <a:buFont typeface="Arial" pitchFamily="34" charset="0"/>
              <a:buChar char="•"/>
            </a:pPr>
            <a:r>
              <a:rPr lang="es-MX" sz="1200" dirty="0" smtClean="0"/>
              <a:t>Viabilidad de un plan de flujos de efectivo – fuentes y usos.</a:t>
            </a:r>
          </a:p>
          <a:p>
            <a:pPr marL="144000" indent="-144000" algn="just">
              <a:buFont typeface="Arial" pitchFamily="34" charset="0"/>
              <a:buChar char="•"/>
            </a:pPr>
            <a:r>
              <a:rPr lang="es-MX" sz="1200" dirty="0" smtClean="0"/>
              <a:t>Análisis de sensibilidad.</a:t>
            </a:r>
            <a:endParaRPr lang="es-MX" sz="12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6066198" y="3671255"/>
            <a:ext cx="218188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44000" indent="-144000" algn="just">
              <a:buFont typeface="Arial" pitchFamily="34" charset="0"/>
              <a:buChar char="•"/>
            </a:pPr>
            <a:r>
              <a:rPr lang="es-MX" sz="1200" dirty="0" smtClean="0"/>
              <a:t>Por venir en las semanas siguientes. (ANTES DEL 29 Marzo,2016)</a:t>
            </a:r>
            <a:endParaRPr lang="es-MX" sz="12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27546" y="5240748"/>
            <a:ext cx="837541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sz="1500" dirty="0" smtClean="0">
                <a:latin typeface="Century Gothic" panose="020B0502020202020204" pitchFamily="34" charset="0"/>
              </a:rPr>
              <a:t>Según </a:t>
            </a:r>
            <a:r>
              <a:rPr lang="es-MX" sz="1500" dirty="0" err="1" smtClean="0">
                <a:latin typeface="Century Gothic" panose="020B0502020202020204" pitchFamily="34" charset="0"/>
              </a:rPr>
              <a:t>Abengoa</a:t>
            </a:r>
            <a:r>
              <a:rPr lang="es-MX" sz="1500" dirty="0" smtClean="0">
                <a:latin typeface="Century Gothic" panose="020B0502020202020204" pitchFamily="34" charset="0"/>
              </a:rPr>
              <a:t> y sus asesores Alvarez </a:t>
            </a:r>
            <a:r>
              <a:rPr lang="es-MX" sz="1500" dirty="0" err="1" smtClean="0">
                <a:latin typeface="Century Gothic" panose="020B0502020202020204" pitchFamily="34" charset="0"/>
              </a:rPr>
              <a:t>Marsal</a:t>
            </a:r>
            <a:r>
              <a:rPr lang="es-MX" sz="1500" dirty="0" smtClean="0">
                <a:latin typeface="Century Gothic" panose="020B0502020202020204" pitchFamily="34" charset="0"/>
              </a:rPr>
              <a:t>, el valor presente en operación de la empresa bajo el escenario presentado es aproximadamente 7 veces su valor de liquidación.</a:t>
            </a:r>
            <a:endParaRPr lang="es-MX" sz="15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500" dirty="0" err="1" smtClean="0">
                <a:latin typeface="Century Gothic" panose="020B0502020202020204" pitchFamily="34" charset="0"/>
              </a:rPr>
              <a:t>Abengoa</a:t>
            </a:r>
            <a:r>
              <a:rPr lang="es-MX" sz="1500" dirty="0" smtClean="0">
                <a:latin typeface="Century Gothic" panose="020B0502020202020204" pitchFamily="34" charset="0"/>
              </a:rPr>
              <a:t> </a:t>
            </a:r>
            <a:r>
              <a:rPr lang="es-MX" sz="1500" dirty="0">
                <a:latin typeface="Century Gothic" panose="020B0502020202020204" pitchFamily="34" charset="0"/>
              </a:rPr>
              <a:t>ya no buscará ser el principal inversionista en sus proyectos.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500" dirty="0" smtClean="0">
                <a:latin typeface="Century Gothic" panose="020B0502020202020204" pitchFamily="34" charset="0"/>
              </a:rPr>
              <a:t>En </a:t>
            </a:r>
            <a:r>
              <a:rPr lang="es-MX" sz="1500" dirty="0">
                <a:latin typeface="Century Gothic" panose="020B0502020202020204" pitchFamily="34" charset="0"/>
              </a:rPr>
              <a:t>total el nuevo valor estimado de </a:t>
            </a:r>
            <a:r>
              <a:rPr lang="es-MX" sz="1500" dirty="0" err="1">
                <a:latin typeface="Century Gothic" panose="020B0502020202020204" pitchFamily="34" charset="0"/>
              </a:rPr>
              <a:t>Abengoa</a:t>
            </a:r>
            <a:r>
              <a:rPr lang="es-MX" sz="1500" dirty="0">
                <a:latin typeface="Century Gothic" panose="020B0502020202020204" pitchFamily="34" charset="0"/>
              </a:rPr>
              <a:t>, bajo el mencionado escenario de valuación del plan de viabilidad es de €5,395 millones con una generación de €500 </a:t>
            </a:r>
            <a:r>
              <a:rPr lang="es-MX" sz="1500" dirty="0" err="1">
                <a:latin typeface="Century Gothic" panose="020B0502020202020204" pitchFamily="34" charset="0"/>
              </a:rPr>
              <a:t>mill</a:t>
            </a:r>
            <a:r>
              <a:rPr lang="es-MX" sz="1500" dirty="0">
                <a:latin typeface="Century Gothic" panose="020B0502020202020204" pitchFamily="34" charset="0"/>
              </a:rPr>
              <a:t>. de flujo de efectivo. </a:t>
            </a:r>
          </a:p>
        </p:txBody>
      </p:sp>
    </p:spTree>
    <p:extLst>
      <p:ext uri="{BB962C8B-B14F-4D97-AF65-F5344CB8AC3E}">
        <p14:creationId xmlns:p14="http://schemas.microsoft.com/office/powerpoint/2010/main" val="339431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7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8441" y="2105180"/>
            <a:ext cx="8205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inversión de los Certificados Bursátiles de la empresa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Estatus situación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Informe sobre el entorno económico.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Propuesta para el fortalecimiento de Mercados Financieros y Gestión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resultados 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FANVIT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sobre estrategia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y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composición del FANVIT.</a:t>
            </a:r>
            <a:endParaRPr lang="es-MX" sz="1600" b="1" dirty="0">
              <a:solidFill>
                <a:srgbClr val="CD0000"/>
              </a:solidFill>
              <a:latin typeface="Century Gothic" pitchFamily="34" charset="0"/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sobre resultados, estrategia de inversión y composición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FINVIT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86323" y="852357"/>
            <a:ext cx="8323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017</a:t>
            </a:r>
          </a:p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26 de Febrero de 2016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488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rmAutofit fontScale="90000"/>
          </a:bodyPr>
          <a:lstStyle/>
          <a:p>
            <a:r>
              <a:rPr lang="es-ES" sz="2400" b="1" dirty="0" smtClean="0">
                <a:latin typeface="Myriad Pro Light"/>
              </a:rPr>
              <a:t>A nivel global, la política monetaria pierde eficacia</a:t>
            </a:r>
            <a:endParaRPr lang="es-MX" sz="2400" b="1" dirty="0">
              <a:latin typeface="Myriad Pro Light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4000" y="1034832"/>
            <a:ext cx="8747499" cy="1875421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Los mercados han descontado una mayor desaceleración a nivel global.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Ante ello, comienza a debatirse la posibilidad de tasas negativas de interés en países desarrollados.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A diferencia de 2008, los bancos centrales se encuentran limitados y se impulsa la idea de incrementar el gasto gubernamental. Así es la situación de las economías avanzadas.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México, en contrasentido, decidió lo opuesto: </a:t>
            </a:r>
            <a:r>
              <a:rPr lang="es-ES" sz="1200" dirty="0" smtClean="0">
                <a:latin typeface="Century Gothic" panose="020B0502020202020204" pitchFamily="34" charset="0"/>
              </a:rPr>
              <a:t>Banxico incrementó sorpresivamente su tasa de referencia en 50pb y la SHCP anunció un recorte en el gasto por 132,000 millones de pesos. </a:t>
            </a:r>
            <a:endParaRPr lang="es-ES" sz="1200" b="1" dirty="0" smtClean="0">
              <a:latin typeface="Century Gothic" panose="020B0502020202020204" pitchFamily="34" charset="0"/>
            </a:endParaRP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200" b="1" dirty="0" smtClean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0" y="6619473"/>
            <a:ext cx="115768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>
                <a:latin typeface="Century Gothic" panose="020B0502020202020204" pitchFamily="34" charset="0"/>
              </a:rPr>
              <a:t>Fuente: </a:t>
            </a:r>
            <a:r>
              <a:rPr lang="es-ES" sz="700" dirty="0" err="1" smtClean="0">
                <a:latin typeface="Century Gothic" panose="020B0502020202020204" pitchFamily="34" charset="0"/>
              </a:rPr>
              <a:t>The</a:t>
            </a:r>
            <a:r>
              <a:rPr lang="es-ES" sz="700" dirty="0" smtClean="0">
                <a:latin typeface="Century Gothic" panose="020B0502020202020204" pitchFamily="34" charset="0"/>
              </a:rPr>
              <a:t> </a:t>
            </a:r>
            <a:r>
              <a:rPr lang="es-ES" sz="700" dirty="0" err="1" smtClean="0">
                <a:latin typeface="Century Gothic" panose="020B0502020202020204" pitchFamily="34" charset="0"/>
              </a:rPr>
              <a:t>Economist</a:t>
            </a:r>
            <a:endParaRPr lang="es-MX" sz="700" dirty="0">
              <a:latin typeface="Century Gothic" panose="020B0502020202020204" pitchFamily="34" charset="0"/>
            </a:endParaRPr>
          </a:p>
        </p:txBody>
      </p:sp>
      <p:pic>
        <p:nvPicPr>
          <p:cNvPr id="389122" name="Picture 2" descr="http://cdn.static-economist.com/sites/default/files/imagecache/full-width/images/print-edition/20160220_LDD001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02" y="2674589"/>
            <a:ext cx="6776337" cy="381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24" name="Picture 4" descr="http://cdn.static-economist.com/sites/default/files/imagecache/print-cover-thumbnail/print-covers/20160220_cuk400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88" y="2674589"/>
            <a:ext cx="1115765" cy="146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486478" y="5811715"/>
            <a:ext cx="17760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 smtClean="0">
                <a:latin typeface="Century Gothic" panose="020B0502020202020204" pitchFamily="34" charset="0"/>
              </a:rPr>
              <a:t>Esta es la portada de </a:t>
            </a:r>
            <a:r>
              <a:rPr lang="es-ES" sz="1050" dirty="0" err="1" smtClean="0">
                <a:latin typeface="Century Gothic" panose="020B0502020202020204" pitchFamily="34" charset="0"/>
              </a:rPr>
              <a:t>The</a:t>
            </a:r>
            <a:r>
              <a:rPr lang="es-ES" sz="1050" dirty="0" smtClean="0">
                <a:latin typeface="Century Gothic" panose="020B0502020202020204" pitchFamily="34" charset="0"/>
              </a:rPr>
              <a:t> </a:t>
            </a:r>
            <a:r>
              <a:rPr lang="es-ES" sz="1050" dirty="0" err="1" smtClean="0">
                <a:latin typeface="Century Gothic" panose="020B0502020202020204" pitchFamily="34" charset="0"/>
              </a:rPr>
              <a:t>Economist</a:t>
            </a:r>
            <a:r>
              <a:rPr lang="es-ES" sz="1050" dirty="0" smtClean="0">
                <a:latin typeface="Century Gothic" panose="020B0502020202020204" pitchFamily="34" charset="0"/>
              </a:rPr>
              <a:t> de la semana previa tratando justo este tema.</a:t>
            </a:r>
            <a:endParaRPr lang="es-MX" sz="105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23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latin typeface="Myriad Pro Light"/>
              </a:rPr>
              <a:t>Aquí en México, ¿Qué hicieron Banxico y SHCP?</a:t>
            </a:r>
            <a:endParaRPr lang="es-MX" sz="2400" b="1" dirty="0">
              <a:latin typeface="Myriad Pro Light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4000" y="1034833"/>
            <a:ext cx="8747499" cy="1111208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Medidas por parte de ambas instituciones para estabilizar la moneda, que pudiera ocasionar irrupciones en la inflación y en tasas.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La Comisión de Cambios, por su parte, anunció que suspenderá el mecanismo de subasta de dólares, que tenía hasta la fecha. Además, se comunicó que las próximas intervenciones serán discrecionales. </a:t>
            </a:r>
          </a:p>
        </p:txBody>
      </p:sp>
      <p:pic>
        <p:nvPicPr>
          <p:cNvPr id="389122" name="Picture 2" descr="http://altonivel.impresionesaerea.netdna-cdn.com/images/Estructura_V3/Actualidad/Mexico/banco-de-mex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5" y="2202806"/>
            <a:ext cx="2903171" cy="196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26" name="Picture 6" descr="https://veracruz.quadratin.com.mx/www/wp-content/uploads/2015/11/SHC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5" y="4286367"/>
            <a:ext cx="3809601" cy="180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847730" y="2249938"/>
            <a:ext cx="50437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Incremento de 50pb en tasa de referencia, de 3.25% a 3.75%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Anuncio fuera de calendario, el primero desde la crisis financiera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“Tipo de cambio […] aumentando la probabilidad de que surjan expectativas de inflación que no estén en línea con la consolidación del objetivo permanente de 3 por ciento”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Voto unánime de los 5 miembros de la Junta de Gobierno; 12 días antes habían estado TODOS de acuerdo en mantener la tasa en 3.25%</a:t>
            </a:r>
            <a:endParaRPr lang="es-MX" sz="1200" b="1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920392" y="4710104"/>
            <a:ext cx="3971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Recorte de 132,000 millones de pesos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60% será en gasto corriente (celulares, viáticos, </a:t>
            </a:r>
            <a:r>
              <a:rPr lang="es-ES" sz="1200" dirty="0" err="1" smtClean="0">
                <a:latin typeface="Century Gothic" panose="020B0502020202020204" pitchFamily="34" charset="0"/>
              </a:rPr>
              <a:t>etc</a:t>
            </a:r>
            <a:r>
              <a:rPr lang="es-ES" sz="1200" dirty="0" smtClean="0">
                <a:latin typeface="Century Gothic" panose="020B0502020202020204" pitchFamily="34" charset="0"/>
              </a:rPr>
              <a:t>), pero no habrá despidos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Una parte minoritaria será de gastos de inversión del Gobierno Federal</a:t>
            </a:r>
            <a:endParaRPr lang="es-ES" sz="12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Para reforzar el status crediticio de México</a:t>
            </a:r>
          </a:p>
        </p:txBody>
      </p:sp>
    </p:spTree>
    <p:extLst>
      <p:ext uri="{BB962C8B-B14F-4D97-AF65-F5344CB8AC3E}">
        <p14:creationId xmlns:p14="http://schemas.microsoft.com/office/powerpoint/2010/main" val="197346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latin typeface="Myriad Pro Light"/>
              </a:rPr>
              <a:t>Banxico sorprendió otra vez</a:t>
            </a:r>
            <a:endParaRPr lang="es-MX" sz="2400" b="1" dirty="0">
              <a:latin typeface="Myriad Pro Light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4000" y="1034833"/>
            <a:ext cx="8747499" cy="1111208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Octava vez que sorprende a los mercados Banxico desde que existe el mecanismo de tasa de referencia. </a:t>
            </a:r>
            <a:r>
              <a:rPr lang="es-ES" sz="1200" dirty="0" smtClean="0">
                <a:latin typeface="Century Gothic" panose="020B0502020202020204" pitchFamily="34" charset="0"/>
              </a:rPr>
              <a:t>Es un banco que suele actuar sorpresivamente y tener un efecto importante en los mercados.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Desde la decisión a la fecha, el tipo de cambio ha reducido su rango de operación y eso le quita presión a los tenedores extranjeros de bonos mexicanos. 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Alrededor del 60% de los bonos mexicanos están en manos de extranjeros, que a su vez determinan las tasas de interés nominales. Esto es, inciden en condiciones de financiamiento en el país.</a:t>
            </a:r>
            <a:r>
              <a:rPr lang="es-ES" sz="1200" dirty="0" smtClean="0">
                <a:latin typeface="Century Gothic" panose="020B0502020202020204" pitchFamily="34" charset="0"/>
              </a:rPr>
              <a:t> </a:t>
            </a:r>
          </a:p>
        </p:txBody>
      </p:sp>
      <p:graphicFrame>
        <p:nvGraphicFramePr>
          <p:cNvPr id="8" name="Gráfic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784454"/>
              </p:ext>
            </p:extLst>
          </p:nvPr>
        </p:nvGraphicFramePr>
        <p:xfrm>
          <a:off x="508149" y="2348264"/>
          <a:ext cx="8019199" cy="4425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lipse 2"/>
          <p:cNvSpPr/>
          <p:nvPr/>
        </p:nvSpPr>
        <p:spPr>
          <a:xfrm>
            <a:off x="1213338" y="3332285"/>
            <a:ext cx="351693" cy="483577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Elipse 5"/>
          <p:cNvSpPr/>
          <p:nvPr/>
        </p:nvSpPr>
        <p:spPr>
          <a:xfrm>
            <a:off x="1828799" y="3574073"/>
            <a:ext cx="441421" cy="883627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/>
          <p:cNvSpPr/>
          <p:nvPr/>
        </p:nvSpPr>
        <p:spPr>
          <a:xfrm>
            <a:off x="5486399" y="4717074"/>
            <a:ext cx="441421" cy="681404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Elipse 9"/>
          <p:cNvSpPr/>
          <p:nvPr/>
        </p:nvSpPr>
        <p:spPr>
          <a:xfrm>
            <a:off x="5927820" y="4919297"/>
            <a:ext cx="441421" cy="681404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Elipse 10"/>
          <p:cNvSpPr/>
          <p:nvPr/>
        </p:nvSpPr>
        <p:spPr>
          <a:xfrm>
            <a:off x="6589951" y="5095144"/>
            <a:ext cx="441421" cy="681404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Elipse 11"/>
          <p:cNvSpPr/>
          <p:nvPr/>
        </p:nvSpPr>
        <p:spPr>
          <a:xfrm>
            <a:off x="8085331" y="5057776"/>
            <a:ext cx="441421" cy="681404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53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rmAutofit fontScale="90000"/>
          </a:bodyPr>
          <a:lstStyle/>
          <a:p>
            <a:r>
              <a:rPr lang="es-ES" sz="2400" b="1" dirty="0" smtClean="0">
                <a:latin typeface="Myriad Pro Light"/>
              </a:rPr>
              <a:t>¿Qué vio Banxico? La inflación, acotada pero con el riesgo de traspaso del tipo de cambio</a:t>
            </a:r>
            <a:endParaRPr lang="es-MX" sz="2400" b="1" dirty="0">
              <a:latin typeface="Myriad Pro Light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4000" y="1034833"/>
            <a:ext cx="8747499" cy="1111208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La inflación de enero fue de 0.38% (vs 0.28% estimado). Su componente Subyacente fue de 0.19%, en línea con lo que esperaban los analistas. Dado eso, la inflación anual se ubicó en 2.61%.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Lo importante fue que el componente de Frutas y Verduras influyó en la medición más que ningún otro rubro; el año pasado atípicamente no incidió mayormente en la inflación debido a condiciones climatológicas favorables. El impacto del tipo de cambio sigue contenido.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Una eventual mayor inflación que refleje el traspaso del tipo de cambio puede generar mayor alza en tasas y ser factor para que Banxico pudiera incrementar su tasa nuevamente.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200" dirty="0" smtClean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0" y="6619473"/>
            <a:ext cx="76815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>
                <a:latin typeface="Century Gothic" panose="020B0502020202020204" pitchFamily="34" charset="0"/>
              </a:rPr>
              <a:t>Fuente: INEGI</a:t>
            </a:r>
            <a:endParaRPr lang="es-MX" sz="700" dirty="0">
              <a:latin typeface="Century Gothic" panose="020B0502020202020204" pitchFamily="34" charset="0"/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/>
          </p:nvPr>
        </p:nvGraphicFramePr>
        <p:xfrm>
          <a:off x="143999" y="3071225"/>
          <a:ext cx="4111477" cy="3431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/>
          </p:nvPr>
        </p:nvGraphicFramePr>
        <p:xfrm>
          <a:off x="4438357" y="3071225"/>
          <a:ext cx="4325815" cy="338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44000" y="2794226"/>
            <a:ext cx="2904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latin typeface="Century Gothic" panose="020B0502020202020204" pitchFamily="34" charset="0"/>
              </a:rPr>
              <a:t>Inflación 2Q Enero: Frutas y Verduras</a:t>
            </a:r>
            <a:endParaRPr lang="es-MX" sz="1200" b="1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572163" y="2794225"/>
            <a:ext cx="37176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latin typeface="Century Gothic" panose="020B0502020202020204" pitchFamily="34" charset="0"/>
              </a:rPr>
              <a:t>Inflación 2Q Enero: Mercancías no Alimentarias</a:t>
            </a:r>
            <a:endParaRPr lang="es-MX" sz="1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08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255867" cy="631524"/>
          </a:xfrm>
        </p:spPr>
        <p:txBody>
          <a:bodyPr>
            <a:normAutofit fontScale="90000"/>
          </a:bodyPr>
          <a:lstStyle/>
          <a:p>
            <a:r>
              <a:rPr lang="es-MX" sz="2400" b="1" dirty="0" smtClean="0">
                <a:latin typeface="Myriad Pro Light"/>
              </a:rPr>
              <a:t>¿Qué vio Banxico? El mercado descontando una baja de calificación de México</a:t>
            </a:r>
            <a:endParaRPr lang="es-MX" sz="2400" b="1" dirty="0">
              <a:latin typeface="Myriad Pro Light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4000" y="1034833"/>
            <a:ext cx="8747499" cy="750005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El mercado está tomando a México como si tuviera calificación BBB, cuando por </a:t>
            </a:r>
            <a:r>
              <a:rPr lang="es-ES" sz="1200" b="1" dirty="0" err="1" smtClean="0">
                <a:latin typeface="Century Gothic" panose="020B0502020202020204" pitchFamily="34" charset="0"/>
              </a:rPr>
              <a:t>Fitch</a:t>
            </a:r>
            <a:r>
              <a:rPr lang="es-ES" sz="1200" b="1" dirty="0" smtClean="0">
                <a:latin typeface="Century Gothic" panose="020B0502020202020204" pitchFamily="34" charset="0"/>
              </a:rPr>
              <a:t> y S&amp;P es ‘BBB+’ y </a:t>
            </a:r>
            <a:r>
              <a:rPr lang="es-ES" sz="1200" b="1" dirty="0" err="1" smtClean="0">
                <a:latin typeface="Century Gothic" panose="020B0502020202020204" pitchFamily="34" charset="0"/>
              </a:rPr>
              <a:t>Moody’s</a:t>
            </a:r>
            <a:r>
              <a:rPr lang="es-ES" sz="1200" b="1" dirty="0" smtClean="0">
                <a:latin typeface="Century Gothic" panose="020B0502020202020204" pitchFamily="34" charset="0"/>
              </a:rPr>
              <a:t> A3.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Esto se da en medio de un escenario de menores precios del petróleo (que son alrededor de 20% de los ingresos del Gobierno Federal), un sector manufacturero americano que pesa más en las preocupaciones de crecimiento y menores herramientas para reactivar la economía que en años previos.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Esto también se refleja en niveles elevados del tipo de cambio.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200" dirty="0" smtClean="0">
              <a:latin typeface="Century Gothic" panose="020B0502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43999" y="6561331"/>
            <a:ext cx="77954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latin typeface="Century Gothic" panose="020B0502020202020204" pitchFamily="34" charset="0"/>
              </a:rPr>
              <a:t>Fuente: INFONAVIT con información de </a:t>
            </a:r>
            <a:r>
              <a:rPr lang="es-ES" sz="700" dirty="0" err="1" smtClean="0">
                <a:latin typeface="Century Gothic" panose="020B0502020202020204" pitchFamily="34" charset="0"/>
              </a:rPr>
              <a:t>Bloomberg</a:t>
            </a:r>
            <a:endParaRPr lang="es-MX" sz="700" dirty="0" smtClean="0">
              <a:latin typeface="Century Gothic" panose="020B050202020202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703391"/>
              </p:ext>
            </p:extLst>
          </p:nvPr>
        </p:nvGraphicFramePr>
        <p:xfrm>
          <a:off x="738000" y="2349711"/>
          <a:ext cx="7802839" cy="4066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424174" y="6190864"/>
            <a:ext cx="497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AAA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48429" y="6190864"/>
            <a:ext cx="4780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AA+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681447" y="6190864"/>
            <a:ext cx="393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AA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273465" y="619086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AA-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924597" y="6190864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A+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565572" y="6180992"/>
            <a:ext cx="2888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A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5131214" y="6190864"/>
            <a:ext cx="3353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A-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589810" y="6190864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BBB+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357155" y="6190864"/>
            <a:ext cx="4299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BBB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6893561" y="6190864"/>
            <a:ext cx="4764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BBB-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7551461" y="6190864"/>
            <a:ext cx="433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BB+</a:t>
            </a:r>
            <a:endParaRPr lang="es-MX" sz="1100" dirty="0">
              <a:latin typeface="Century Gothic" panose="020B0502020202020204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1511538" y="5636949"/>
            <a:ext cx="3786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AUS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1409630" y="5979821"/>
            <a:ext cx="3225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DK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1662404" y="5979821"/>
            <a:ext cx="3626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ALE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1908807" y="5741294"/>
            <a:ext cx="3706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AUT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1943742" y="5994029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UK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2471630" y="6047853"/>
            <a:ext cx="3818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EUA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2758703" y="5993844"/>
            <a:ext cx="3722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FRA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3197876" y="5876652"/>
            <a:ext cx="3706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JAP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2929883" y="5574327"/>
            <a:ext cx="3978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KOR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666901" y="5135772"/>
            <a:ext cx="463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CHILE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3695870" y="5243494"/>
            <a:ext cx="5116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CHINA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4044495" y="5685687"/>
            <a:ext cx="3209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ISR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5011041" y="5752637"/>
            <a:ext cx="3177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IRL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5298888" y="5571910"/>
            <a:ext cx="3834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POL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4978180" y="4916080"/>
            <a:ext cx="4026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MAL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5333030" y="4823733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Century Gothic" panose="020B0502020202020204" pitchFamily="34" charset="0"/>
              </a:rPr>
              <a:t>MEX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5432520" y="4626028"/>
            <a:ext cx="3626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PER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5808894" y="4976547"/>
            <a:ext cx="3257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TAI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6031425" y="5574327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ESP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6154215" y="4300334"/>
            <a:ext cx="4058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COL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6154215" y="4700636"/>
            <a:ext cx="3962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PAN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6322320" y="5331938"/>
            <a:ext cx="3257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ITA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6648050" y="5313783"/>
            <a:ext cx="3882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FILIP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6592957" y="3925165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SUDAF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6921376" y="5096857"/>
            <a:ext cx="4491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BULG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6976858" y="4254710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TUR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7089191" y="4659590"/>
            <a:ext cx="4491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INDO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7313772" y="3880070"/>
            <a:ext cx="3658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RUS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7386191" y="3131978"/>
            <a:ext cx="3818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BRA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7630792" y="4075161"/>
            <a:ext cx="4411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PORT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7592692" y="4989135"/>
            <a:ext cx="4876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anose="020B0502020202020204" pitchFamily="34" charset="0"/>
              </a:rPr>
              <a:t>HUNG</a:t>
            </a:r>
            <a:endParaRPr lang="es-MX" sz="800" dirty="0">
              <a:latin typeface="Century Gothic" panose="020B0502020202020204" pitchFamily="34" charset="0"/>
            </a:endParaRPr>
          </a:p>
        </p:txBody>
      </p:sp>
      <p:sp>
        <p:nvSpPr>
          <p:cNvPr id="52" name="CuadroTexto 51"/>
          <p:cNvSpPr txBox="1"/>
          <p:nvPr/>
        </p:nvSpPr>
        <p:spPr>
          <a:xfrm>
            <a:off x="4203286" y="3823419"/>
            <a:ext cx="23230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Exportadores de materias primas</a:t>
            </a:r>
            <a:endParaRPr lang="es-MX" sz="105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3" name="Conector recto 52"/>
          <p:cNvCxnSpPr/>
          <p:nvPr/>
        </p:nvCxnSpPr>
        <p:spPr>
          <a:xfrm>
            <a:off x="3630806" y="2825597"/>
            <a:ext cx="0" cy="3261946"/>
          </a:xfrm>
          <a:prstGeom prst="line">
            <a:avLst/>
          </a:prstGeom>
          <a:ln>
            <a:solidFill>
              <a:srgbClr val="00B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uadroTexto 53"/>
          <p:cNvSpPr txBox="1"/>
          <p:nvPr/>
        </p:nvSpPr>
        <p:spPr>
          <a:xfrm>
            <a:off x="3728451" y="3005020"/>
            <a:ext cx="1710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Economías Emergentes</a:t>
            </a:r>
            <a:endParaRPr lang="es-MX" sz="1050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1834553" y="3005020"/>
            <a:ext cx="16706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Economías Avanzadas</a:t>
            </a:r>
            <a:endParaRPr lang="es-MX" sz="1050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riángulo isósceles 55"/>
          <p:cNvSpPr/>
          <p:nvPr/>
        </p:nvSpPr>
        <p:spPr>
          <a:xfrm>
            <a:off x="4168589" y="3990862"/>
            <a:ext cx="4076837" cy="2104220"/>
          </a:xfrm>
          <a:prstGeom prst="triangle">
            <a:avLst>
              <a:gd name="adj" fmla="val 100000"/>
            </a:avLst>
          </a:prstGeom>
          <a:solidFill>
            <a:schemeClr val="bg1">
              <a:lumMod val="65000"/>
              <a:alpha val="2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8" name="CuadroTexto 57"/>
          <p:cNvSpPr txBox="1"/>
          <p:nvPr/>
        </p:nvSpPr>
        <p:spPr>
          <a:xfrm>
            <a:off x="5936688" y="5757619"/>
            <a:ext cx="23807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Importadores de materias primas</a:t>
            </a:r>
            <a:endParaRPr lang="es-MX" sz="105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9" name="Conector recto de flecha 58"/>
          <p:cNvCxnSpPr/>
          <p:nvPr/>
        </p:nvCxnSpPr>
        <p:spPr>
          <a:xfrm flipV="1">
            <a:off x="5676497" y="4914977"/>
            <a:ext cx="849861" cy="1540"/>
          </a:xfrm>
          <a:prstGeom prst="straightConnector1">
            <a:avLst/>
          </a:prstGeom>
          <a:ln>
            <a:solidFill>
              <a:srgbClr val="00B050"/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uadroTexto 59"/>
          <p:cNvSpPr txBox="1"/>
          <p:nvPr/>
        </p:nvSpPr>
        <p:spPr>
          <a:xfrm>
            <a:off x="3691075" y="4254710"/>
            <a:ext cx="17560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Los indicadores de mercado relacionan a México con una calificación BBB</a:t>
            </a:r>
            <a:endParaRPr lang="es-MX" sz="1050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75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4271" y="133452"/>
            <a:ext cx="7407462" cy="631524"/>
          </a:xfrm>
        </p:spPr>
        <p:txBody>
          <a:bodyPr>
            <a:normAutofit fontScale="90000"/>
          </a:bodyPr>
          <a:lstStyle/>
          <a:p>
            <a:r>
              <a:rPr lang="es-ES" sz="2400" b="1" dirty="0" smtClean="0">
                <a:latin typeface="Myriad Pro Light"/>
              </a:rPr>
              <a:t>Esto se refleja en una mayor diferencia que paga México respecto a EUA = Más riesgo </a:t>
            </a:r>
            <a:endParaRPr lang="es-MX" sz="2400" b="1" dirty="0">
              <a:latin typeface="Myriad Pro Light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4000" y="1034833"/>
            <a:ext cx="8747499" cy="1111208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México creció a una tasa del 2.5% en 2015 y se espera un desempeño similar en 2016. </a:t>
            </a:r>
            <a:r>
              <a:rPr lang="es-ES" sz="1200" dirty="0" smtClean="0">
                <a:latin typeface="Century Gothic" panose="020B0502020202020204" pitchFamily="34" charset="0"/>
              </a:rPr>
              <a:t>Esto representa una buena cifra respecto a las economías latinoamericanas y el desempeño mundial.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Sin embargo, los premios que están pagando las tasas mexicanas respecto a bonos del Tesoro se ha incrementado (línea gris). </a:t>
            </a:r>
            <a:r>
              <a:rPr lang="es-ES" sz="1200" dirty="0" smtClean="0">
                <a:latin typeface="Century Gothic" panose="020B0502020202020204" pitchFamily="34" charset="0"/>
              </a:rPr>
              <a:t>Si uno compara a México con bonos corporativos A o BBB en USD, se observa que México es percibido ahora como más riesgoso.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Para mitigar esos riesgos, Banxico está pagando ahora un premio más alto a inversionistas de corto plazo, para que no salgan del país y puedan generar movimientos en tasas. </a:t>
            </a:r>
            <a:endParaRPr lang="es-ES" sz="12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0" y="6619473"/>
            <a:ext cx="211468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>
                <a:latin typeface="Century Gothic" panose="020B0502020202020204" pitchFamily="34" charset="0"/>
              </a:rPr>
              <a:t>Fuente: INFONAVIT con datos de </a:t>
            </a:r>
            <a:r>
              <a:rPr lang="es-ES" sz="700" dirty="0" err="1" smtClean="0">
                <a:latin typeface="Century Gothic" panose="020B0502020202020204" pitchFamily="34" charset="0"/>
              </a:rPr>
              <a:t>Bloomberg</a:t>
            </a:r>
            <a:endParaRPr lang="es-MX" sz="700" dirty="0">
              <a:latin typeface="Century Gothic" panose="020B0502020202020204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309289"/>
              </p:ext>
            </p:extLst>
          </p:nvPr>
        </p:nvGraphicFramePr>
        <p:xfrm>
          <a:off x="430456" y="2584938"/>
          <a:ext cx="8273929" cy="3965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0" y="6484844"/>
            <a:ext cx="60228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>
                <a:latin typeface="Century Gothic" panose="020B0502020202020204" pitchFamily="34" charset="0"/>
              </a:rPr>
              <a:t>* Premio México es la diferencia entre tasas de bonos mexicanos emitidos en USD y bonos del Tesoro (misma moneda, distinto emisor)</a:t>
            </a:r>
            <a:endParaRPr lang="es-MX" sz="7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2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rmAutofit fontScale="90000"/>
          </a:bodyPr>
          <a:lstStyle/>
          <a:p>
            <a:r>
              <a:rPr lang="es-ES" sz="2400" b="1" dirty="0" smtClean="0">
                <a:latin typeface="Myriad Pro Light"/>
              </a:rPr>
              <a:t>Y las emisiones a tasa fija se han secado, lo que representa provocaría menor inversión</a:t>
            </a:r>
            <a:endParaRPr lang="es-MX" sz="2400" b="1" dirty="0">
              <a:latin typeface="Myriad Pro Light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4000" y="1034833"/>
            <a:ext cx="8747499" cy="1111208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No está habiendo ya colocaciones a tasa fija, indispensables para proyectos de largo plazo como hipotecas o infraestructura. </a:t>
            </a:r>
            <a:r>
              <a:rPr lang="es-ES" sz="1200" dirty="0" smtClean="0">
                <a:latin typeface="Century Gothic" panose="020B0502020202020204" pitchFamily="34" charset="0"/>
              </a:rPr>
              <a:t>Sólo ha habido 3 emisiones desde diciembre. 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dirty="0" smtClean="0">
                <a:latin typeface="Century Gothic" panose="020B0502020202020204" pitchFamily="34" charset="0"/>
              </a:rPr>
              <a:t>Las sobretasas sobre bonos gubernamentales, que son un indicador de riesgo de esos instrumentos, se han incrementado.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anose="020B0502020202020204" pitchFamily="34" charset="0"/>
              </a:rPr>
              <a:t>Mayor volatilidad en tasas o subidas abruptas merman el financiamiento. Por eso fue necesaria la subida.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200" dirty="0" smtClean="0">
              <a:latin typeface="Century Gothic" panose="020B0502020202020204" pitchFamily="34" charset="0"/>
            </a:endParaRPr>
          </a:p>
        </p:txBody>
      </p:sp>
      <p:graphicFrame>
        <p:nvGraphicFramePr>
          <p:cNvPr id="10" name="Gráfico 9"/>
          <p:cNvGraphicFramePr>
            <a:graphicFrameLocks noGrp="1"/>
          </p:cNvGraphicFramePr>
          <p:nvPr>
            <p:extLst/>
          </p:nvPr>
        </p:nvGraphicFramePr>
        <p:xfrm>
          <a:off x="773723" y="2146041"/>
          <a:ext cx="7107190" cy="4311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696817" y="6350168"/>
            <a:ext cx="2169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latin typeface="Century Gothic" panose="020B0502020202020204" pitchFamily="34" charset="0"/>
              </a:rPr>
              <a:t>Monto de Emisión</a:t>
            </a:r>
            <a:endParaRPr lang="es-MX" b="1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042452" y="6350168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Sobretasa %</a:t>
            </a:r>
            <a:endParaRPr lang="es-MX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43999" y="6638067"/>
            <a:ext cx="278634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>
                <a:latin typeface="Century Gothic" panose="020B0502020202020204" pitchFamily="34" charset="0"/>
              </a:rPr>
              <a:t>Fuente: Cálculos del INFONAVIT con información de </a:t>
            </a:r>
            <a:r>
              <a:rPr lang="es-ES" sz="700" dirty="0" err="1" smtClean="0">
                <a:latin typeface="Century Gothic" panose="020B0502020202020204" pitchFamily="34" charset="0"/>
              </a:rPr>
              <a:t>Valmer</a:t>
            </a:r>
            <a:endParaRPr lang="es-MX" sz="7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0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15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8441" y="2105180"/>
            <a:ext cx="8205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inversión de los Certificados Bursátiles de la empresa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Estatus situación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el entorno económico.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CD0000"/>
                </a:solidFill>
                <a:latin typeface="Century Gothic" pitchFamily="34" charset="0"/>
              </a:rPr>
              <a:t>Propuesta </a:t>
            </a: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para el fortalecimiento de Mercados Financieros y Gestión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resultados 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FANVIT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sobre estrategia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y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composición del FANVIT.</a:t>
            </a:r>
            <a:endParaRPr lang="es-MX" sz="1600" b="1" dirty="0">
              <a:solidFill>
                <a:srgbClr val="B2B2B2"/>
              </a:solidFill>
              <a:latin typeface="Century Gothic" pitchFamily="34" charset="0"/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sobre resultados, estrategia de inversión y composición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FINVIT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86323" y="852357"/>
            <a:ext cx="8323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017</a:t>
            </a:r>
          </a:p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26 de Febrero de 2016</a:t>
            </a:r>
          </a:p>
        </p:txBody>
      </p:sp>
    </p:spTree>
    <p:extLst>
      <p:ext uri="{BB962C8B-B14F-4D97-AF65-F5344CB8AC3E}">
        <p14:creationId xmlns:p14="http://schemas.microsoft.com/office/powerpoint/2010/main" val="208292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0592" y="274639"/>
            <a:ext cx="7308376" cy="631524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anose="020B0502020202020204" pitchFamily="34" charset="0"/>
              </a:rPr>
              <a:t>La estrategia para el fortalecimiento del área de inversiones se compone de 3 ejes</a:t>
            </a:r>
            <a:endParaRPr lang="es-MX" sz="2400" b="1" dirty="0">
              <a:latin typeface="Century Gothic" panose="020B050202020202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4592" y="2750608"/>
            <a:ext cx="2033517" cy="1200329"/>
          </a:xfrm>
          <a:prstGeom prst="rect">
            <a:avLst/>
          </a:prstGeom>
          <a:ln w="38100">
            <a:solidFill>
              <a:srgbClr val="BB2D2C"/>
            </a:solidFill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latin typeface="Century Gothic" panose="020B0502020202020204" pitchFamily="34" charset="0"/>
              </a:rPr>
              <a:t>Ejes para el fortalecimiento </a:t>
            </a:r>
            <a:r>
              <a:rPr lang="es-MX" b="1" dirty="0">
                <a:latin typeface="Century Gothic" panose="020B0502020202020204" pitchFamily="34" charset="0"/>
              </a:rPr>
              <a:t>del área de inversiones</a:t>
            </a:r>
          </a:p>
        </p:txBody>
      </p:sp>
      <p:sp>
        <p:nvSpPr>
          <p:cNvPr id="9" name="8 Abrir corchete"/>
          <p:cNvSpPr/>
          <p:nvPr/>
        </p:nvSpPr>
        <p:spPr>
          <a:xfrm>
            <a:off x="2238249" y="1405719"/>
            <a:ext cx="1146412" cy="4398733"/>
          </a:xfrm>
          <a:prstGeom prst="leftBracket">
            <a:avLst/>
          </a:prstGeom>
          <a:ln>
            <a:solidFill>
              <a:srgbClr val="BB2D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grpSp>
        <p:nvGrpSpPr>
          <p:cNvPr id="4" name="3 Grupo"/>
          <p:cNvGrpSpPr/>
          <p:nvPr/>
        </p:nvGrpSpPr>
        <p:grpSpPr>
          <a:xfrm>
            <a:off x="2509387" y="1761629"/>
            <a:ext cx="6225180" cy="3299233"/>
            <a:chOff x="2509387" y="1761629"/>
            <a:chExt cx="6225180" cy="3299233"/>
          </a:xfrm>
        </p:grpSpPr>
        <p:sp>
          <p:nvSpPr>
            <p:cNvPr id="10" name="9 Elipse"/>
            <p:cNvSpPr/>
            <p:nvPr/>
          </p:nvSpPr>
          <p:spPr>
            <a:xfrm>
              <a:off x="2555478" y="1819805"/>
              <a:ext cx="720000" cy="7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400" b="1" dirty="0" smtClean="0">
                  <a:latin typeface="Century Gothic" panose="020B0502020202020204" pitchFamily="34" charset="0"/>
                </a:rPr>
                <a:t>1</a:t>
              </a:r>
              <a:endParaRPr lang="es-MX" sz="24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" name="10 Elipse"/>
            <p:cNvSpPr/>
            <p:nvPr/>
          </p:nvSpPr>
          <p:spPr>
            <a:xfrm>
              <a:off x="2523034" y="3054844"/>
              <a:ext cx="720000" cy="7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400" b="1" dirty="0">
                  <a:latin typeface="Century Gothic" panose="020B0502020202020204" pitchFamily="34" charset="0"/>
                </a:rPr>
                <a:t>2</a:t>
              </a:r>
            </a:p>
          </p:txBody>
        </p:sp>
        <p:sp>
          <p:nvSpPr>
            <p:cNvPr id="12" name="11 Elipse"/>
            <p:cNvSpPr/>
            <p:nvPr/>
          </p:nvSpPr>
          <p:spPr>
            <a:xfrm>
              <a:off x="2509387" y="4289883"/>
              <a:ext cx="720000" cy="72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400" b="1" dirty="0">
                  <a:latin typeface="Century Gothic" panose="020B0502020202020204" pitchFamily="34" charset="0"/>
                </a:rPr>
                <a:t>3</a:t>
              </a:r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3466533" y="1761629"/>
              <a:ext cx="5268033" cy="7781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BB2D2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2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Reforzar políticas </a:t>
              </a:r>
              <a:r>
                <a:rPr lang="es-MX" sz="2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de inversión </a:t>
              </a:r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3466534" y="3022158"/>
              <a:ext cx="5268033" cy="7781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BB2D2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2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Rediseñar estructura </a:t>
              </a:r>
              <a:r>
                <a:rPr lang="es-MX" sz="2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organizacional de MFGI</a:t>
              </a:r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3466532" y="4282687"/>
              <a:ext cx="5268033" cy="7781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BB2D2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2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Robustecer infraestructura operativa</a:t>
              </a:r>
            </a:p>
          </p:txBody>
        </p:sp>
      </p:grpSp>
      <p:sp>
        <p:nvSpPr>
          <p:cNvPr id="13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47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137283"/>
            <a:ext cx="7771701" cy="800630"/>
          </a:xfrm>
        </p:spPr>
        <p:txBody>
          <a:bodyPr>
            <a:noAutofit/>
          </a:bodyPr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Dado el entorno económico, se proponen 10 medidas para reforzar las políticas de inversión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pPr algn="ctr"/>
              <a:t>17</a:t>
            </a:fld>
            <a:endParaRPr lang="es-ES" sz="105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graphicFrame>
        <p:nvGraphicFramePr>
          <p:cNvPr id="24" name="2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217102"/>
              </p:ext>
            </p:extLst>
          </p:nvPr>
        </p:nvGraphicFramePr>
        <p:xfrm>
          <a:off x="143999" y="833610"/>
          <a:ext cx="6980132" cy="5973696"/>
        </p:xfrm>
        <a:graphic>
          <a:graphicData uri="http://schemas.openxmlformats.org/drawingml/2006/table">
            <a:tbl>
              <a:tblPr/>
              <a:tblGrid>
                <a:gridCol w="3541388"/>
                <a:gridCol w="3438744"/>
              </a:tblGrid>
              <a:tr h="238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Situación</a:t>
                      </a:r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Actual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Propuesta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363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1</a:t>
                      </a:r>
                      <a:r>
                        <a:rPr lang="es-MX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.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Hoy la estrategia de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inversión es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estática replicando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SB2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1.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Pasar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a una estrategia de inversión  dinámica, la cual se revisará mensualmente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164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2</a:t>
                      </a:r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.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El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MG permite inversiones corporativos desde el grado de inversión BBB.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2.</a:t>
                      </a:r>
                      <a:r>
                        <a:rPr lang="es-MX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Dado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 el entorno de volatilidad, se propone limitar las inversiones corporativas con grado de inversión AA y AAA.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164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entury Gothic"/>
                        </a:rPr>
                        <a:t>3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. No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es necesario  la autorización para la compra de CKD, OPI y Fibras siempre y cuando cumpla con el MG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entury Gothic"/>
                        </a:rPr>
                        <a:t>3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. Previa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aprobación por el Comité de Inversiones para venta o compra de CKD, OPI y/o Fibras 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51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4</a:t>
                      </a:r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.</a:t>
                      </a:r>
                      <a:r>
                        <a:rPr lang="es-MX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Sobre una misma emisión de instrumentos no gubernamentales se limita la compra a lo que resulte menor entre el 35% o $300 mdp.</a:t>
                      </a: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4</a:t>
                      </a:r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.</a:t>
                      </a:r>
                      <a:r>
                        <a:rPr lang="es-MX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Sobre una misma emisión de instrumentos no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gubernamentales se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limitará la compra a lo que resulte menor entre el 20% o $200 mdp.</a:t>
                      </a: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51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5</a:t>
                      </a:r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.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Actualmente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el límite de Renta Variable bajo la SB2 es de 25%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5</a:t>
                      </a:r>
                      <a:r>
                        <a:rPr lang="es-MX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.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Se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propone un máximo de 10% revisable mensualmente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9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6</a:t>
                      </a:r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.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puede adquirir más de 300 mdp con una misma contraparte en instrumentos no gubernamentales.</a:t>
                      </a: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6</a:t>
                      </a:r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.</a:t>
                      </a: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Con el fin de reducir la exposición al riesgo de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el actual escenario de volatilidad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,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limita a la compra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300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mdp con una misma contraparte en instrumentos no gubernamentales.</a:t>
                      </a: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405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7</a:t>
                      </a:r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.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Esta permitida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la inversión en acciones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individuales,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7.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acota la compra de renta variable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sólo índices  y/o Sociedades de Inversión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965">
                <a:tc>
                  <a:txBody>
                    <a:bodyPr/>
                    <a:lstStyle/>
                    <a:p>
                      <a:pPr marL="0" indent="0" algn="l" rtl="0" fontAlgn="ctr">
                        <a:buFontTx/>
                        <a:buNone/>
                      </a:pPr>
                      <a:r>
                        <a:rPr lang="es-MX" sz="11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8. 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El MG no limita el uso de referenciadores  ni </a:t>
                      </a:r>
                      <a:r>
                        <a:rPr lang="es-MX" sz="11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brokers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. </a:t>
                      </a:r>
                    </a:p>
                    <a:p>
                      <a:pPr marL="0" indent="0" algn="l" rtl="0" fontAlgn="ctr">
                        <a:buFontTx/>
                        <a:buNone/>
                      </a:pP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Nunca se han usado referenciadores , sólo </a:t>
                      </a:r>
                      <a:r>
                        <a:rPr lang="es-MX" sz="11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brokers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en operaciones secundarias 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8.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No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se permite el uso de referenciadores ni </a:t>
                      </a:r>
                      <a:r>
                        <a:rPr lang="es-MX" sz="11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brokers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649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8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.  A pesar de que se cuenta con </a:t>
                      </a:r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el análisis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que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 realiza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el </a:t>
                      </a:r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área de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análisis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prudencial  de la Gerencia Sr. de MFGI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y análisis de las calificadoras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9</a:t>
                      </a:r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.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Robustecer  </a:t>
                      </a:r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con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 menos con un análisis financiero de alguna firma independiente,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adicional,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como soporte previo a las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inversiones 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164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10.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La </a:t>
                      </a:r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estrategia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 inversión no es aprobada por el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Comité de Inversiones.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entury Gothic"/>
                        </a:rPr>
                        <a:t>10.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Aprobación mensual  de la estrategia de inversión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por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el Comité de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Inversiones previamente aprobada la propuesta por GTI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108000" marR="3872" marT="3872" marB="0" anchor="ctr">
                    <a:lnL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" name="4 Grupo"/>
          <p:cNvGrpSpPr/>
          <p:nvPr/>
        </p:nvGrpSpPr>
        <p:grpSpPr>
          <a:xfrm>
            <a:off x="7129133" y="980022"/>
            <a:ext cx="1963281" cy="1176132"/>
            <a:chOff x="2509387" y="1761629"/>
            <a:chExt cx="6225180" cy="2765008"/>
          </a:xfrm>
        </p:grpSpPr>
        <p:grpSp>
          <p:nvGrpSpPr>
            <p:cNvPr id="6" name="5 Grupo"/>
            <p:cNvGrpSpPr/>
            <p:nvPr/>
          </p:nvGrpSpPr>
          <p:grpSpPr>
            <a:xfrm>
              <a:off x="2509387" y="1819805"/>
              <a:ext cx="823099" cy="2610464"/>
              <a:chOff x="2509387" y="1819805"/>
              <a:chExt cx="823099" cy="2610464"/>
            </a:xfrm>
          </p:grpSpPr>
          <p:sp>
            <p:nvSpPr>
              <p:cNvPr id="11" name="10 Elipse"/>
              <p:cNvSpPr/>
              <p:nvPr/>
            </p:nvSpPr>
            <p:spPr>
              <a:xfrm>
                <a:off x="2555476" y="1819805"/>
                <a:ext cx="777010" cy="61295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3881"/>
                <a:r>
                  <a:rPr lang="es-MX" sz="950" b="1" dirty="0">
                    <a:solidFill>
                      <a:prstClr val="white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12" name="11 Elipse"/>
              <p:cNvSpPr/>
              <p:nvPr/>
            </p:nvSpPr>
            <p:spPr>
              <a:xfrm>
                <a:off x="2523033" y="2862769"/>
                <a:ext cx="777010" cy="61295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3881"/>
                <a:r>
                  <a:rPr lang="es-MX" sz="950" b="1" dirty="0">
                    <a:solidFill>
                      <a:prstClr val="white"/>
                    </a:solidFill>
                    <a:latin typeface="Century Gothic" panose="020B0502020202020204" pitchFamily="34" charset="0"/>
                  </a:rPr>
                  <a:t>2</a:t>
                </a:r>
              </a:p>
            </p:txBody>
          </p:sp>
          <p:sp>
            <p:nvSpPr>
              <p:cNvPr id="13" name="12 Elipse"/>
              <p:cNvSpPr/>
              <p:nvPr/>
            </p:nvSpPr>
            <p:spPr>
              <a:xfrm>
                <a:off x="2509387" y="3817312"/>
                <a:ext cx="777010" cy="61295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3881"/>
                <a:r>
                  <a:rPr lang="es-MX" sz="950" b="1" dirty="0">
                    <a:solidFill>
                      <a:prstClr val="white"/>
                    </a:solidFill>
                    <a:latin typeface="Century Gothic" panose="020B0502020202020204" pitchFamily="34" charset="0"/>
                  </a:rPr>
                  <a:t>3</a:t>
                </a:r>
              </a:p>
            </p:txBody>
          </p:sp>
        </p:grpSp>
        <p:sp>
          <p:nvSpPr>
            <p:cNvPr id="7" name="6 Rectángulo"/>
            <p:cNvSpPr/>
            <p:nvPr/>
          </p:nvSpPr>
          <p:spPr>
            <a:xfrm>
              <a:off x="3466533" y="1761629"/>
              <a:ext cx="5268033" cy="7781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BB2D2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881"/>
              <a:r>
                <a:rPr lang="es-MX" sz="950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Reforzar políticas de inversión </a:t>
              </a:r>
            </a:p>
          </p:txBody>
        </p:sp>
        <p:sp>
          <p:nvSpPr>
            <p:cNvPr id="8" name="7 Rectángulo"/>
            <p:cNvSpPr/>
            <p:nvPr/>
          </p:nvSpPr>
          <p:spPr>
            <a:xfrm>
              <a:off x="3466535" y="2760294"/>
              <a:ext cx="5268032" cy="7781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881"/>
              <a:r>
                <a:rPr lang="es-MX" sz="950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Rediseñar estructura organizacional de MFGI</a:t>
              </a:r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466532" y="3748462"/>
              <a:ext cx="5268032" cy="7781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881"/>
              <a:r>
                <a:rPr lang="es-MX" sz="950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Robustecer infraestructura operativa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024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24214" y="4826083"/>
            <a:ext cx="4733434" cy="584775"/>
          </a:xfrm>
        </p:spPr>
        <p:txBody>
          <a:bodyPr wrap="square">
            <a:spAutoFit/>
          </a:bodyPr>
          <a:lstStyle/>
          <a:p>
            <a:pPr marL="0" lvl="1" indent="0" defTabSz="913881">
              <a:buNone/>
            </a:pPr>
            <a:r>
              <a:rPr lang="es-MX" sz="1600" b="1" dirty="0" smtClean="0">
                <a:latin typeface="Century Gothic" panose="020B0502020202020204" pitchFamily="34" charset="0"/>
                <a:cs typeface="+mn-cs"/>
              </a:rPr>
              <a:t>Definición del nivel del</a:t>
            </a:r>
            <a:r>
              <a:rPr lang="es-MX" sz="1600" dirty="0" smtClean="0">
                <a:latin typeface="Century Gothic" panose="020B0502020202020204" pitchFamily="34" charset="0"/>
                <a:cs typeface="+mn-cs"/>
              </a:rPr>
              <a:t> </a:t>
            </a:r>
            <a:r>
              <a:rPr lang="es-MX" sz="1600" b="1" dirty="0" err="1">
                <a:latin typeface="Century Gothic" panose="020B0502020202020204" pitchFamily="34" charset="0"/>
                <a:cs typeface="+mn-cs"/>
              </a:rPr>
              <a:t>VaR</a:t>
            </a:r>
            <a:r>
              <a:rPr lang="es-MX" sz="1600" dirty="0">
                <a:latin typeface="Century Gothic" panose="020B0502020202020204" pitchFamily="34" charset="0"/>
                <a:cs typeface="+mn-cs"/>
              </a:rPr>
              <a:t> </a:t>
            </a:r>
            <a:r>
              <a:rPr lang="es-MX" sz="1600" dirty="0" smtClean="0">
                <a:latin typeface="Century Gothic" panose="020B0502020202020204" pitchFamily="34" charset="0"/>
                <a:cs typeface="+mn-cs"/>
              </a:rPr>
              <a:t>  por parte de la </a:t>
            </a:r>
            <a:r>
              <a:rPr lang="es-MX" sz="1600" dirty="0">
                <a:latin typeface="Century Gothic" panose="020B0502020202020204" pitchFamily="34" charset="0"/>
                <a:cs typeface="+mn-cs"/>
              </a:rPr>
              <a:t>SGR</a:t>
            </a: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75055" y="138249"/>
            <a:ext cx="8304669" cy="699912"/>
          </a:xfrm>
        </p:spPr>
        <p:txBody>
          <a:bodyPr>
            <a:noAutofit/>
          </a:bodyPr>
          <a:lstStyle/>
          <a:p>
            <a:r>
              <a:rPr lang="es-MX" sz="2300" b="1" dirty="0" smtClean="0">
                <a:latin typeface="Century Gothic" panose="020B0502020202020204" pitchFamily="34" charset="0"/>
              </a:rPr>
              <a:t>En complemento a las 10 medidas, la Administración sugiere  modificaciones al Marco de Gestión</a:t>
            </a:r>
            <a:endParaRPr lang="es-MX" sz="2300" b="1" dirty="0">
              <a:latin typeface="Century Gothic" panose="020B0502020202020204" pitchFamily="34" charset="0"/>
            </a:endParaRPr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18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02751" y="2019723"/>
            <a:ext cx="3780000" cy="540000"/>
          </a:xfrm>
          <a:prstGeom prst="rect">
            <a:avLst/>
          </a:prstGeom>
          <a:solidFill>
            <a:srgbClr val="C00000"/>
          </a:solidFill>
          <a:ln>
            <a:solidFill>
              <a:srgbClr val="BB2D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Estrategia de asignación de </a:t>
            </a:r>
            <a:r>
              <a:rPr lang="es-MX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Valores</a:t>
            </a:r>
            <a:endParaRPr lang="es-MX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2751" y="2983405"/>
            <a:ext cx="3780000" cy="540000"/>
          </a:xfrm>
          <a:prstGeom prst="rect">
            <a:avLst/>
          </a:prstGeom>
          <a:solidFill>
            <a:srgbClr val="C00000"/>
          </a:solidFill>
          <a:ln>
            <a:solidFill>
              <a:srgbClr val="BB2D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Alternativas y parámetros de inversión.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02751" y="4847705"/>
            <a:ext cx="3780000" cy="540000"/>
          </a:xfrm>
          <a:prstGeom prst="rect">
            <a:avLst/>
          </a:prstGeom>
          <a:solidFill>
            <a:srgbClr val="C00000"/>
          </a:solidFill>
          <a:ln>
            <a:solidFill>
              <a:srgbClr val="BB2D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400" dirty="0" smtClean="0">
                <a:latin typeface="Century Gothic" panose="020B0502020202020204" pitchFamily="34" charset="0"/>
              </a:rPr>
              <a:t>Administración de </a:t>
            </a:r>
            <a:r>
              <a:rPr lang="es-MX" sz="1400" dirty="0">
                <a:latin typeface="Century Gothic" panose="020B0502020202020204" pitchFamily="34" charset="0"/>
              </a:rPr>
              <a:t>riesgo</a:t>
            </a:r>
            <a:endParaRPr lang="es-MX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02751" y="5811386"/>
            <a:ext cx="3780000" cy="540000"/>
          </a:xfrm>
          <a:prstGeom prst="rect">
            <a:avLst/>
          </a:prstGeom>
          <a:solidFill>
            <a:srgbClr val="C00000"/>
          </a:solidFill>
          <a:ln>
            <a:solidFill>
              <a:srgbClr val="BB2D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400" dirty="0">
                <a:latin typeface="Century Gothic" panose="020B0502020202020204" pitchFamily="34" charset="0"/>
              </a:rPr>
              <a:t>Funciones y responsabilidades del Comité de Inversiones y del GTI</a:t>
            </a:r>
            <a:endParaRPr lang="es-MX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25182" y="1085746"/>
            <a:ext cx="8741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buClr>
                <a:srgbClr val="C00000"/>
              </a:buClr>
            </a:pPr>
            <a:r>
              <a:rPr lang="es-MX" sz="1600" dirty="0" smtClean="0">
                <a:latin typeface="Century Gothic" panose="020B0502020202020204" pitchFamily="34" charset="0"/>
              </a:rPr>
              <a:t>Modificaciones a las </a:t>
            </a:r>
            <a:r>
              <a:rPr lang="es-MX" sz="1600" dirty="0">
                <a:latin typeface="Century Gothic" panose="020B0502020202020204" pitchFamily="34" charset="0"/>
              </a:rPr>
              <a:t>siguientes secciones del Marco de </a:t>
            </a:r>
            <a:r>
              <a:rPr lang="es-MX" sz="1600" dirty="0" smtClean="0">
                <a:latin typeface="Century Gothic" panose="020B0502020202020204" pitchFamily="34" charset="0"/>
              </a:rPr>
              <a:t>Gestión,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18" name="17 Triángulo isósceles"/>
          <p:cNvSpPr/>
          <p:nvPr/>
        </p:nvSpPr>
        <p:spPr>
          <a:xfrm rot="5400000">
            <a:off x="3915502" y="2204191"/>
            <a:ext cx="648000" cy="21600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Triángulo isósceles"/>
          <p:cNvSpPr/>
          <p:nvPr/>
        </p:nvSpPr>
        <p:spPr>
          <a:xfrm rot="5400000">
            <a:off x="3915502" y="3209016"/>
            <a:ext cx="648000" cy="21600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1 Triángulo isósceles"/>
          <p:cNvSpPr/>
          <p:nvPr/>
        </p:nvSpPr>
        <p:spPr>
          <a:xfrm rot="5400000">
            <a:off x="3915502" y="5061006"/>
            <a:ext cx="648000" cy="21600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Triángulo isósceles"/>
          <p:cNvSpPr/>
          <p:nvPr/>
        </p:nvSpPr>
        <p:spPr>
          <a:xfrm rot="5400000">
            <a:off x="3915502" y="5971234"/>
            <a:ext cx="648000" cy="21600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23 Rectángulo"/>
          <p:cNvSpPr/>
          <p:nvPr/>
        </p:nvSpPr>
        <p:spPr>
          <a:xfrm>
            <a:off x="4394581" y="194285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Establecer una selección </a:t>
            </a:r>
            <a:r>
              <a:rPr lang="es-MX" sz="1600" dirty="0">
                <a:latin typeface="Century Gothic" panose="020B0502020202020204" pitchFamily="34" charset="0"/>
              </a:rPr>
              <a:t>de valores y rangos de ponderación de inversión </a:t>
            </a:r>
            <a:r>
              <a:rPr lang="es-MX" sz="1600" dirty="0" smtClean="0">
                <a:latin typeface="Century Gothic" panose="020B0502020202020204" pitchFamily="34" charset="0"/>
              </a:rPr>
              <a:t>con un </a:t>
            </a:r>
            <a:r>
              <a:rPr lang="es-MX" sz="1600" b="1" dirty="0">
                <a:latin typeface="Century Gothic" panose="020B0502020202020204" pitchFamily="34" charset="0"/>
              </a:rPr>
              <a:t>perfil de riesgo más </a:t>
            </a:r>
            <a:r>
              <a:rPr lang="es-MX" sz="1600" b="1" dirty="0" smtClean="0">
                <a:latin typeface="Century Gothic" panose="020B0502020202020204" pitchFamily="34" charset="0"/>
              </a:rPr>
              <a:t>conservador </a:t>
            </a:r>
            <a:endParaRPr lang="es-MX" sz="1600" b="1" dirty="0"/>
          </a:p>
        </p:txBody>
      </p:sp>
      <p:sp>
        <p:nvSpPr>
          <p:cNvPr id="25" name="24 Rectángulo"/>
          <p:cNvSpPr/>
          <p:nvPr/>
        </p:nvSpPr>
        <p:spPr>
          <a:xfrm>
            <a:off x="4433218" y="3801588"/>
            <a:ext cx="4668464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600" b="1" dirty="0" smtClean="0">
                <a:latin typeface="Century Gothic" panose="020B0502020202020204" pitchFamily="34" charset="0"/>
              </a:rPr>
              <a:t>Robustecer</a:t>
            </a:r>
            <a:r>
              <a:rPr lang="es-MX" sz="1600" dirty="0" smtClean="0">
                <a:latin typeface="Century Gothic" panose="020B0502020202020204" pitchFamily="34" charset="0"/>
              </a:rPr>
              <a:t> controles </a:t>
            </a:r>
            <a:r>
              <a:rPr lang="es-MX" sz="1600" dirty="0">
                <a:latin typeface="Century Gothic" panose="020B0502020202020204" pitchFamily="34" charset="0"/>
              </a:rPr>
              <a:t>y mecanismos de </a:t>
            </a:r>
            <a:r>
              <a:rPr lang="es-MX" sz="1600" b="1" dirty="0">
                <a:latin typeface="Century Gothic" panose="020B0502020202020204" pitchFamily="34" charset="0"/>
              </a:rPr>
              <a:t>selección de Instrumentos y emisores</a:t>
            </a:r>
          </a:p>
        </p:txBody>
      </p:sp>
      <p:sp>
        <p:nvSpPr>
          <p:cNvPr id="26" name="25 Rectángulo"/>
          <p:cNvSpPr/>
          <p:nvPr/>
        </p:nvSpPr>
        <p:spPr>
          <a:xfrm>
            <a:off x="4394580" y="2919969"/>
            <a:ext cx="4749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Reforzar los criterios de selección de valores, para un </a:t>
            </a:r>
            <a:r>
              <a:rPr lang="es-MX" sz="1600" b="1" dirty="0" smtClean="0">
                <a:latin typeface="Century Gothic" panose="020B0502020202020204" pitchFamily="34" charset="0"/>
              </a:rPr>
              <a:t>portafolio más diversificado</a:t>
            </a:r>
            <a:endParaRPr lang="es-MX" sz="1600" b="1" dirty="0"/>
          </a:p>
        </p:txBody>
      </p:sp>
      <p:sp>
        <p:nvSpPr>
          <p:cNvPr id="27" name="26 Rectángulo"/>
          <p:cNvSpPr/>
          <p:nvPr/>
        </p:nvSpPr>
        <p:spPr>
          <a:xfrm>
            <a:off x="202751" y="3899789"/>
            <a:ext cx="3780000" cy="540000"/>
          </a:xfrm>
          <a:prstGeom prst="rect">
            <a:avLst/>
          </a:prstGeom>
          <a:solidFill>
            <a:srgbClr val="C00000"/>
          </a:solidFill>
          <a:ln>
            <a:solidFill>
              <a:srgbClr val="BB2D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Limites de concentración</a:t>
            </a:r>
            <a:endParaRPr lang="es-MX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27 Triángulo isósceles"/>
          <p:cNvSpPr/>
          <p:nvPr/>
        </p:nvSpPr>
        <p:spPr>
          <a:xfrm rot="5400000">
            <a:off x="3915502" y="4119245"/>
            <a:ext cx="648000" cy="21600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28 Rectángulo"/>
          <p:cNvSpPr/>
          <p:nvPr/>
        </p:nvSpPr>
        <p:spPr>
          <a:xfrm>
            <a:off x="4410566" y="575523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buClr>
                <a:srgbClr val="C00000"/>
              </a:buClr>
            </a:pPr>
            <a:r>
              <a:rPr lang="es-MX" sz="1600" b="1" dirty="0" smtClean="0">
                <a:latin typeface="Century Gothic" panose="020B0502020202020204" pitchFamily="34" charset="0"/>
              </a:rPr>
              <a:t>Decisiones colegiadas </a:t>
            </a:r>
            <a:r>
              <a:rPr lang="es-MX" sz="1600" dirty="0" smtClean="0">
                <a:latin typeface="Century Gothic" panose="020B0502020202020204" pitchFamily="34" charset="0"/>
              </a:rPr>
              <a:t>sobre la estrategia y </a:t>
            </a:r>
            <a:r>
              <a:rPr lang="es-MX" sz="1600" dirty="0">
                <a:latin typeface="Century Gothic" panose="020B0502020202020204" pitchFamily="34" charset="0"/>
              </a:rPr>
              <a:t>la gestión de los recursos del FANVIT.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5243331" y="1424300"/>
            <a:ext cx="2465407" cy="682293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MX" sz="2300" b="1" dirty="0" smtClean="0">
                <a:latin typeface="Century Gothic" pitchFamily="34" charset="0"/>
              </a:rPr>
              <a:t>Con el fin de…</a:t>
            </a:r>
          </a:p>
        </p:txBody>
      </p:sp>
    </p:spTree>
    <p:extLst>
      <p:ext uri="{BB962C8B-B14F-4D97-AF65-F5344CB8AC3E}">
        <p14:creationId xmlns:p14="http://schemas.microsoft.com/office/powerpoint/2010/main" val="138747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771701" cy="631524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anose="020B0502020202020204" pitchFamily="34" charset="0"/>
              </a:rPr>
              <a:t>Se reforzarán las funciones del Grupo de Trabajo de Inversiones y del Comité de inversiones</a:t>
            </a:r>
            <a:endParaRPr lang="es-MX" sz="2400" b="1" dirty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741492" y="1448399"/>
            <a:ext cx="545301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BB2D2C"/>
              </a:buClr>
              <a:buFont typeface="+mj-lt"/>
              <a:buAutoNum type="arabicPeriod"/>
            </a:pPr>
            <a:r>
              <a:rPr lang="es-MX" dirty="0" smtClean="0">
                <a:latin typeface="Century Gothic" pitchFamily="34" charset="0"/>
                <a:cs typeface="Myriad Pro"/>
              </a:rPr>
              <a:t>Aprobación de la propuesta de estrategia de inversión.</a:t>
            </a:r>
          </a:p>
          <a:p>
            <a:pPr marL="342900" indent="-342900">
              <a:spcAft>
                <a:spcPts val="1200"/>
              </a:spcAft>
              <a:buClr>
                <a:srgbClr val="BB2D2C"/>
              </a:buClr>
              <a:buFont typeface="+mj-lt"/>
              <a:buAutoNum type="arabicPeriod"/>
            </a:pPr>
            <a:r>
              <a:rPr lang="es-MX" dirty="0" smtClean="0">
                <a:latin typeface="Century Gothic" pitchFamily="34" charset="0"/>
                <a:cs typeface="Myriad Pro"/>
              </a:rPr>
              <a:t>Aprobación de inversión en ofertas primarias y secundarias en todo los instrumentos  excepto gubernamentales</a:t>
            </a:r>
            <a:r>
              <a:rPr lang="es-MX" dirty="0">
                <a:latin typeface="Century Gothic" pitchFamily="34" charset="0"/>
                <a:cs typeface="Myriad Pro"/>
              </a:rPr>
              <a:t>.</a:t>
            </a:r>
            <a:endParaRPr lang="es-MX" dirty="0" smtClean="0">
              <a:latin typeface="Century Gothic" pitchFamily="34" charset="0"/>
              <a:cs typeface="Myriad Pro"/>
            </a:endParaRPr>
          </a:p>
          <a:p>
            <a:pPr marL="342900" indent="-342900">
              <a:spcAft>
                <a:spcPts val="1200"/>
              </a:spcAft>
              <a:buClr>
                <a:srgbClr val="BB2D2C"/>
              </a:buClr>
              <a:buFont typeface="+mj-lt"/>
              <a:buAutoNum type="arabicPeriod"/>
            </a:pPr>
            <a:r>
              <a:rPr lang="es-MX" dirty="0" smtClean="0">
                <a:latin typeface="Century Gothic" pitchFamily="34" charset="0"/>
                <a:cs typeface="Myriad Pro"/>
              </a:rPr>
              <a:t>Integración de 2 expertos independientes de la SHCP y Banxico.</a:t>
            </a:r>
          </a:p>
        </p:txBody>
      </p:sp>
      <p:sp>
        <p:nvSpPr>
          <p:cNvPr id="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pPr algn="ctr"/>
              <a:t>19</a:t>
            </a:fld>
            <a:endParaRPr lang="es-ES" sz="105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5" name="AutoShape 35"/>
          <p:cNvSpPr>
            <a:spLocks noChangeArrowheads="1"/>
          </p:cNvSpPr>
          <p:nvPr/>
        </p:nvSpPr>
        <p:spPr bwMode="auto">
          <a:xfrm>
            <a:off x="50113" y="1448399"/>
            <a:ext cx="1539453" cy="2559057"/>
          </a:xfrm>
          <a:prstGeom prst="homePlate">
            <a:avLst>
              <a:gd name="adj" fmla="val 21099"/>
            </a:avLst>
          </a:prstGeom>
          <a:solidFill>
            <a:srgbClr val="CD00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72000" rIns="0" bIns="72000" anchor="ctr"/>
          <a:lstStyle/>
          <a:p>
            <a:pPr algn="ctr" eaLnBrk="0" hangingPunct="0">
              <a:lnSpc>
                <a:spcPct val="90000"/>
              </a:lnSpc>
            </a:pPr>
            <a:r>
              <a:rPr lang="es-MX" altLang="zh-TW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PMingLiU" pitchFamily="18" charset="-120"/>
              </a:rPr>
              <a:t>Grupo de Trabajo de Inversiones</a:t>
            </a:r>
          </a:p>
        </p:txBody>
      </p:sp>
      <p:sp>
        <p:nvSpPr>
          <p:cNvPr id="6" name="AutoShape 35"/>
          <p:cNvSpPr>
            <a:spLocks noChangeArrowheads="1"/>
          </p:cNvSpPr>
          <p:nvPr/>
        </p:nvSpPr>
        <p:spPr bwMode="auto">
          <a:xfrm>
            <a:off x="40967" y="4293704"/>
            <a:ext cx="1539453" cy="2278672"/>
          </a:xfrm>
          <a:prstGeom prst="homePlate">
            <a:avLst>
              <a:gd name="adj" fmla="val 21099"/>
            </a:avLst>
          </a:prstGeom>
          <a:solidFill>
            <a:srgbClr val="CD00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72000" rIns="0" bIns="72000" anchor="ctr"/>
          <a:lstStyle/>
          <a:p>
            <a:pPr algn="ctr" eaLnBrk="0" hangingPunct="0">
              <a:lnSpc>
                <a:spcPct val="90000"/>
              </a:lnSpc>
            </a:pPr>
            <a:r>
              <a:rPr lang="es-MX" altLang="zh-TW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PMingLiU" pitchFamily="18" charset="-120"/>
              </a:rPr>
              <a:t>Comité de Inversiones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741492" y="4386092"/>
            <a:ext cx="578665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BB2D2C"/>
              </a:buClr>
              <a:buFont typeface="+mj-lt"/>
              <a:buAutoNum type="arabicPeriod"/>
            </a:pPr>
            <a:r>
              <a:rPr lang="es-MX" dirty="0" smtClean="0">
                <a:latin typeface="Century Gothic" pitchFamily="34" charset="0"/>
                <a:cs typeface="Myriad Pro"/>
              </a:rPr>
              <a:t>Designación por cada </a:t>
            </a:r>
            <a:r>
              <a:rPr lang="es-MX" dirty="0">
                <a:latin typeface="Century Gothic" pitchFamily="34" charset="0"/>
                <a:cs typeface="Myriad Pro"/>
              </a:rPr>
              <a:t>uno de los </a:t>
            </a:r>
            <a:r>
              <a:rPr lang="es-MX" dirty="0" smtClean="0">
                <a:latin typeface="Century Gothic" pitchFamily="34" charset="0"/>
                <a:cs typeface="Myriad Pro"/>
              </a:rPr>
              <a:t>sectores de un experto independiente </a:t>
            </a:r>
          </a:p>
          <a:p>
            <a:pPr marL="342900" indent="-342900">
              <a:spcAft>
                <a:spcPts val="1200"/>
              </a:spcAft>
              <a:buClr>
                <a:srgbClr val="BB2D2C"/>
              </a:buClr>
              <a:buFont typeface="+mj-lt"/>
              <a:buAutoNum type="arabicPeriod"/>
            </a:pPr>
            <a:r>
              <a:rPr lang="es-MX" dirty="0" smtClean="0">
                <a:latin typeface="Century Gothic" pitchFamily="34" charset="0"/>
                <a:cs typeface="Myriad Pro"/>
              </a:rPr>
              <a:t>Aprobación </a:t>
            </a:r>
            <a:r>
              <a:rPr lang="es-MX" dirty="0">
                <a:latin typeface="Century Gothic" pitchFamily="34" charset="0"/>
                <a:cs typeface="Myriad Pro"/>
              </a:rPr>
              <a:t>mensual de la estrategia de </a:t>
            </a:r>
            <a:r>
              <a:rPr lang="es-MX" dirty="0" smtClean="0">
                <a:latin typeface="Century Gothic" pitchFamily="34" charset="0"/>
                <a:cs typeface="Myriad Pro"/>
              </a:rPr>
              <a:t>inversión</a:t>
            </a:r>
          </a:p>
          <a:p>
            <a:pPr marL="342900" indent="-342900">
              <a:spcAft>
                <a:spcPts val="1200"/>
              </a:spcAft>
              <a:buClr>
                <a:srgbClr val="BB2D2C"/>
              </a:buClr>
              <a:buFont typeface="+mj-lt"/>
              <a:buAutoNum type="arabicPeriod"/>
            </a:pPr>
            <a:r>
              <a:rPr lang="es-MX" dirty="0" smtClean="0">
                <a:latin typeface="Century Gothic" pitchFamily="34" charset="0"/>
                <a:cs typeface="Myriad Pro"/>
              </a:rPr>
              <a:t>Aprobación a la compra de CKDs y Fibras</a:t>
            </a:r>
          </a:p>
        </p:txBody>
      </p:sp>
      <p:grpSp>
        <p:nvGrpSpPr>
          <p:cNvPr id="22" name="21 Grupo"/>
          <p:cNvGrpSpPr/>
          <p:nvPr/>
        </p:nvGrpSpPr>
        <p:grpSpPr>
          <a:xfrm>
            <a:off x="7129133" y="980022"/>
            <a:ext cx="1963281" cy="1176132"/>
            <a:chOff x="2509387" y="1761629"/>
            <a:chExt cx="6225180" cy="2765008"/>
          </a:xfrm>
        </p:grpSpPr>
        <p:grpSp>
          <p:nvGrpSpPr>
            <p:cNvPr id="25" name="24 Grupo"/>
            <p:cNvGrpSpPr/>
            <p:nvPr/>
          </p:nvGrpSpPr>
          <p:grpSpPr>
            <a:xfrm>
              <a:off x="2509387" y="1819805"/>
              <a:ext cx="823099" cy="2610464"/>
              <a:chOff x="2509387" y="1819805"/>
              <a:chExt cx="823099" cy="2610464"/>
            </a:xfrm>
          </p:grpSpPr>
          <p:sp>
            <p:nvSpPr>
              <p:cNvPr id="29" name="28 Elipse"/>
              <p:cNvSpPr/>
              <p:nvPr/>
            </p:nvSpPr>
            <p:spPr>
              <a:xfrm>
                <a:off x="2555476" y="1819805"/>
                <a:ext cx="777010" cy="61295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950" b="1" dirty="0" smtClean="0">
                    <a:latin typeface="Century Gothic" panose="020B0502020202020204" pitchFamily="34" charset="0"/>
                  </a:rPr>
                  <a:t>1</a:t>
                </a:r>
                <a:endParaRPr lang="es-MX" sz="950" b="1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29 Elipse"/>
              <p:cNvSpPr/>
              <p:nvPr/>
            </p:nvSpPr>
            <p:spPr>
              <a:xfrm>
                <a:off x="2523033" y="2862769"/>
                <a:ext cx="777010" cy="61295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950" b="1" dirty="0">
                    <a:latin typeface="Century Gothic" panose="020B0502020202020204" pitchFamily="34" charset="0"/>
                  </a:rPr>
                  <a:t>2</a:t>
                </a:r>
              </a:p>
            </p:txBody>
          </p:sp>
          <p:sp>
            <p:nvSpPr>
              <p:cNvPr id="31" name="30 Elipse"/>
              <p:cNvSpPr/>
              <p:nvPr/>
            </p:nvSpPr>
            <p:spPr>
              <a:xfrm>
                <a:off x="2509387" y="3817312"/>
                <a:ext cx="777010" cy="61295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950" b="1" dirty="0">
                    <a:latin typeface="Century Gothic" panose="020B0502020202020204" pitchFamily="34" charset="0"/>
                  </a:rPr>
                  <a:t>3</a:t>
                </a:r>
              </a:p>
            </p:txBody>
          </p:sp>
        </p:grpSp>
        <p:sp>
          <p:nvSpPr>
            <p:cNvPr id="26" name="25 Rectángulo"/>
            <p:cNvSpPr/>
            <p:nvPr/>
          </p:nvSpPr>
          <p:spPr>
            <a:xfrm>
              <a:off x="3466533" y="1761629"/>
              <a:ext cx="5268033" cy="7781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BB2D2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9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Reforzar </a:t>
              </a:r>
              <a:r>
                <a:rPr lang="es-MX" sz="9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políticas </a:t>
              </a:r>
              <a:r>
                <a:rPr lang="es-MX" sz="9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de inversión </a:t>
              </a:r>
            </a:p>
          </p:txBody>
        </p:sp>
        <p:sp>
          <p:nvSpPr>
            <p:cNvPr id="27" name="26 Rectángulo"/>
            <p:cNvSpPr/>
            <p:nvPr/>
          </p:nvSpPr>
          <p:spPr>
            <a:xfrm>
              <a:off x="3466535" y="2760294"/>
              <a:ext cx="5268032" cy="7781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9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Rediseñar estructura organizacional de MFGI</a:t>
              </a:r>
            </a:p>
          </p:txBody>
        </p:sp>
        <p:sp>
          <p:nvSpPr>
            <p:cNvPr id="28" name="27 Rectángulo"/>
            <p:cNvSpPr/>
            <p:nvPr/>
          </p:nvSpPr>
          <p:spPr>
            <a:xfrm>
              <a:off x="3466532" y="3748462"/>
              <a:ext cx="5268032" cy="7781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9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Robustecer infraestructura operativa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403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" name="156 Diagrama"/>
          <p:cNvGraphicFramePr/>
          <p:nvPr>
            <p:extLst>
              <p:ext uri="{D42A27DB-BD31-4B8C-83A1-F6EECF244321}">
                <p14:modId xmlns:p14="http://schemas.microsoft.com/office/powerpoint/2010/main" val="66282550"/>
              </p:ext>
            </p:extLst>
          </p:nvPr>
        </p:nvGraphicFramePr>
        <p:xfrm>
          <a:off x="-259324" y="3748846"/>
          <a:ext cx="8484475" cy="4659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1 Marcador de número de diapositiva"/>
          <p:cNvSpPr txBox="1">
            <a:spLocks/>
          </p:cNvSpPr>
          <p:nvPr/>
        </p:nvSpPr>
        <p:spPr>
          <a:xfrm>
            <a:off x="8539326" y="652550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pPr algn="ctr"/>
              <a:t>20</a:t>
            </a:fld>
            <a:endParaRPr lang="es-ES" sz="105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2" name="38 Rectángulo"/>
          <p:cNvSpPr/>
          <p:nvPr/>
        </p:nvSpPr>
        <p:spPr>
          <a:xfrm>
            <a:off x="-39665" y="4062330"/>
            <a:ext cx="52762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latin typeface="Century Gothic" panose="020B0502020202020204" pitchFamily="34" charset="0"/>
              </a:rPr>
              <a:t>Estructura organizacional propuesta MFGI</a:t>
            </a:r>
            <a:endParaRPr lang="es-MX" sz="1600" dirty="0"/>
          </a:p>
        </p:txBody>
      </p:sp>
      <p:graphicFrame>
        <p:nvGraphicFramePr>
          <p:cNvPr id="13" name="12 Diagrama"/>
          <p:cNvGraphicFramePr/>
          <p:nvPr>
            <p:extLst>
              <p:ext uri="{D42A27DB-BD31-4B8C-83A1-F6EECF244321}">
                <p14:modId xmlns:p14="http://schemas.microsoft.com/office/powerpoint/2010/main" val="1823725266"/>
              </p:ext>
            </p:extLst>
          </p:nvPr>
        </p:nvGraphicFramePr>
        <p:xfrm>
          <a:off x="0" y="1023268"/>
          <a:ext cx="6660107" cy="4713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38 Rectángulo"/>
          <p:cNvSpPr/>
          <p:nvPr/>
        </p:nvSpPr>
        <p:spPr>
          <a:xfrm>
            <a:off x="-39665" y="2159573"/>
            <a:ext cx="52762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latin typeface="Century Gothic" panose="020B0502020202020204" pitchFamily="34" charset="0"/>
              </a:rPr>
              <a:t>Estructura organizacional  actual MFGI</a:t>
            </a:r>
            <a:endParaRPr lang="es-MX" sz="1600" dirty="0"/>
          </a:p>
        </p:txBody>
      </p:sp>
      <p:sp>
        <p:nvSpPr>
          <p:cNvPr id="16" name="Rectangular Callout 74"/>
          <p:cNvSpPr/>
          <p:nvPr/>
        </p:nvSpPr>
        <p:spPr>
          <a:xfrm>
            <a:off x="4137021" y="4512291"/>
            <a:ext cx="1852549" cy="386924"/>
          </a:xfrm>
          <a:prstGeom prst="wedgeRectCallout">
            <a:avLst>
              <a:gd name="adj1" fmla="val 40155"/>
              <a:gd name="adj2" fmla="val 300196"/>
            </a:avLst>
          </a:prstGeom>
          <a:solidFill>
            <a:srgbClr val="92D050">
              <a:alpha val="57000"/>
            </a:srgbClr>
          </a:solidFill>
          <a:ln w="9525" algn="ctr">
            <a:solidFill>
              <a:srgbClr val="92D050">
                <a:alpha val="67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b="1" dirty="0" smtClean="0"/>
              <a:t>Se crea nueva área independiente de análisis</a:t>
            </a:r>
            <a:endParaRPr lang="es-MX" sz="1200" b="1" dirty="0"/>
          </a:p>
        </p:txBody>
      </p:sp>
      <p:sp>
        <p:nvSpPr>
          <p:cNvPr id="24" name="Rectangular Callout 74"/>
          <p:cNvSpPr/>
          <p:nvPr/>
        </p:nvSpPr>
        <p:spPr>
          <a:xfrm>
            <a:off x="99995" y="4564863"/>
            <a:ext cx="2280410" cy="386924"/>
          </a:xfrm>
          <a:prstGeom prst="wedgeRectCallout">
            <a:avLst>
              <a:gd name="adj1" fmla="val 29929"/>
              <a:gd name="adj2" fmla="val 279033"/>
            </a:avLst>
          </a:prstGeom>
          <a:solidFill>
            <a:schemeClr val="bg1">
              <a:lumMod val="65000"/>
              <a:alpha val="57000"/>
            </a:schemeClr>
          </a:solidFill>
          <a:ln w="9525" algn="ctr">
            <a:solidFill>
              <a:srgbClr val="92D050">
                <a:alpha val="67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b="1" dirty="0" smtClean="0"/>
              <a:t>Se dividen y refuerzan las áreas de Registro y Liquidación</a:t>
            </a:r>
            <a:endParaRPr lang="es-MX" sz="1200" b="1" dirty="0"/>
          </a:p>
        </p:txBody>
      </p:sp>
      <p:sp>
        <p:nvSpPr>
          <p:cNvPr id="25" name="Rectangular Callout 74"/>
          <p:cNvSpPr/>
          <p:nvPr/>
        </p:nvSpPr>
        <p:spPr>
          <a:xfrm>
            <a:off x="6238212" y="4564863"/>
            <a:ext cx="1679276" cy="590425"/>
          </a:xfrm>
          <a:prstGeom prst="wedgeRectCallout">
            <a:avLst>
              <a:gd name="adj1" fmla="val 45294"/>
              <a:gd name="adj2" fmla="val 172464"/>
            </a:avLst>
          </a:prstGeom>
          <a:solidFill>
            <a:schemeClr val="bg1">
              <a:lumMod val="65000"/>
              <a:alpha val="57000"/>
            </a:schemeClr>
          </a:solidFill>
          <a:ln w="9525" algn="ctr">
            <a:solidFill>
              <a:schemeClr val="bg1">
                <a:lumMod val="50000"/>
                <a:alpha val="67000"/>
              </a:schemeClr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b="1" dirty="0" smtClean="0"/>
              <a:t>Se refuerza el área normativa</a:t>
            </a:r>
            <a:endParaRPr lang="es-MX" sz="1200" b="1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34815" y="-28401"/>
            <a:ext cx="8017362" cy="1311029"/>
          </a:xfrm>
          <a:prstGeom prst="rect">
            <a:avLst/>
          </a:prstGeom>
        </p:spPr>
        <p:txBody>
          <a:bodyPr vert="horz" lIns="144000" tIns="45720" rIns="28800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s-ES" b="1" dirty="0" smtClean="0">
                <a:latin typeface="Century Gothic" panose="020B0502020202020204" pitchFamily="34" charset="0"/>
              </a:rPr>
              <a:t>Restructura de la MFGI robusteciendo el área de Análisis, Riesgos, Registro y Normatividad</a:t>
            </a:r>
            <a:endParaRPr lang="es-ES" b="1" dirty="0">
              <a:latin typeface="Century Gothic" panose="020B0502020202020204" pitchFamily="34" charset="0"/>
            </a:endParaRPr>
          </a:p>
        </p:txBody>
      </p:sp>
      <p:grpSp>
        <p:nvGrpSpPr>
          <p:cNvPr id="28" name="27 Grupo"/>
          <p:cNvGrpSpPr/>
          <p:nvPr/>
        </p:nvGrpSpPr>
        <p:grpSpPr>
          <a:xfrm>
            <a:off x="7129133" y="980022"/>
            <a:ext cx="1963281" cy="1176132"/>
            <a:chOff x="2509387" y="1761629"/>
            <a:chExt cx="6225180" cy="2765008"/>
          </a:xfrm>
        </p:grpSpPr>
        <p:grpSp>
          <p:nvGrpSpPr>
            <p:cNvPr id="29" name="28 Grupo"/>
            <p:cNvGrpSpPr/>
            <p:nvPr/>
          </p:nvGrpSpPr>
          <p:grpSpPr>
            <a:xfrm>
              <a:off x="2509387" y="1819805"/>
              <a:ext cx="823099" cy="2610464"/>
              <a:chOff x="2509387" y="1819805"/>
              <a:chExt cx="823099" cy="2610464"/>
            </a:xfrm>
          </p:grpSpPr>
          <p:sp>
            <p:nvSpPr>
              <p:cNvPr id="33" name="32 Elipse"/>
              <p:cNvSpPr/>
              <p:nvPr/>
            </p:nvSpPr>
            <p:spPr>
              <a:xfrm>
                <a:off x="2555476" y="1819805"/>
                <a:ext cx="777010" cy="61295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950" b="1" dirty="0" smtClean="0">
                    <a:latin typeface="Century Gothic" panose="020B0502020202020204" pitchFamily="34" charset="0"/>
                  </a:rPr>
                  <a:t>1</a:t>
                </a:r>
                <a:endParaRPr lang="es-MX" sz="950" b="1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33 Elipse"/>
              <p:cNvSpPr/>
              <p:nvPr/>
            </p:nvSpPr>
            <p:spPr>
              <a:xfrm>
                <a:off x="2523033" y="2862769"/>
                <a:ext cx="777010" cy="61295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950" b="1" dirty="0">
                    <a:latin typeface="Century Gothic" panose="020B0502020202020204" pitchFamily="34" charset="0"/>
                  </a:rPr>
                  <a:t>2</a:t>
                </a:r>
              </a:p>
            </p:txBody>
          </p:sp>
          <p:sp>
            <p:nvSpPr>
              <p:cNvPr id="35" name="34 Elipse"/>
              <p:cNvSpPr/>
              <p:nvPr/>
            </p:nvSpPr>
            <p:spPr>
              <a:xfrm>
                <a:off x="2509387" y="3817312"/>
                <a:ext cx="777010" cy="612957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950" b="1" dirty="0">
                    <a:latin typeface="Century Gothic" panose="020B0502020202020204" pitchFamily="34" charset="0"/>
                  </a:rPr>
                  <a:t>3</a:t>
                </a:r>
              </a:p>
            </p:txBody>
          </p:sp>
        </p:grpSp>
        <p:sp>
          <p:nvSpPr>
            <p:cNvPr id="30" name="29 Rectángulo"/>
            <p:cNvSpPr/>
            <p:nvPr/>
          </p:nvSpPr>
          <p:spPr>
            <a:xfrm>
              <a:off x="3466533" y="1761629"/>
              <a:ext cx="5268033" cy="7781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9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Reforzar </a:t>
              </a:r>
              <a:r>
                <a:rPr lang="es-MX" sz="9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políticas </a:t>
              </a:r>
              <a:r>
                <a:rPr lang="es-MX" sz="9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de inversión </a:t>
              </a:r>
            </a:p>
          </p:txBody>
        </p:sp>
        <p:sp>
          <p:nvSpPr>
            <p:cNvPr id="31" name="30 Rectángulo"/>
            <p:cNvSpPr/>
            <p:nvPr/>
          </p:nvSpPr>
          <p:spPr>
            <a:xfrm>
              <a:off x="3466535" y="2760294"/>
              <a:ext cx="5268032" cy="77817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BB2D2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9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Rediseñar estructura organizacional de MFGI</a:t>
              </a:r>
            </a:p>
          </p:txBody>
        </p:sp>
        <p:sp>
          <p:nvSpPr>
            <p:cNvPr id="32" name="31 Rectángulo"/>
            <p:cNvSpPr/>
            <p:nvPr/>
          </p:nvSpPr>
          <p:spPr>
            <a:xfrm>
              <a:off x="3466532" y="3748462"/>
              <a:ext cx="5268032" cy="7781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9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Robustecer infraestructura operativa</a:t>
              </a:r>
            </a:p>
          </p:txBody>
        </p:sp>
      </p:grp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816" y="1313277"/>
            <a:ext cx="7043034" cy="801885"/>
          </a:xfrm>
          <a:ln w="28575">
            <a:solidFill>
              <a:srgbClr val="C00000"/>
            </a:solidFill>
          </a:ln>
        </p:spPr>
        <p:txBody>
          <a:bodyPr>
            <a:noAutofit/>
          </a:bodyPr>
          <a:lstStyle/>
          <a:p>
            <a:pPr>
              <a:buClr>
                <a:srgbClr val="C00000"/>
              </a:buClr>
            </a:pPr>
            <a:r>
              <a:rPr lang="es-MX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Con base en el análisis de las mejores prácticas del mercado (Afores y Operadora de Fondos), se proponen los siguientes ajustes a la estructura organizacional de MFGI.</a:t>
            </a:r>
            <a:endParaRPr lang="es-MX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87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Object 8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25" name="think-cell Slide" r:id="rId28" imgW="360" imgH="360" progId="">
                  <p:embed/>
                </p:oleObj>
              </mc:Choice>
              <mc:Fallback>
                <p:oleObj name="think-cell Slide" r:id="rId2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rgbClr val="E2E2E2"/>
          </a:solidFill>
          <a:ln w="9525" algn="ctr">
            <a:solidFill>
              <a:srgbClr val="E2E2E2"/>
            </a:solidFill>
            <a:miter lim="800000"/>
            <a:headEnd type="none" w="lg" len="lg"/>
            <a:tailEnd type="none" w="lg" len="lg"/>
          </a:ln>
          <a:effectLst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s-MX" sz="1000" dirty="0" err="1">
              <a:solidFill>
                <a:srgbClr val="000000"/>
              </a:solidFill>
              <a:sym typeface="Calibri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426653"/>
              </p:ext>
            </p:extLst>
          </p:nvPr>
        </p:nvGraphicFramePr>
        <p:xfrm>
          <a:off x="16433" y="1037185"/>
          <a:ext cx="9001443" cy="5712757"/>
        </p:xfrm>
        <a:graphic>
          <a:graphicData uri="http://schemas.openxmlformats.org/drawingml/2006/table">
            <a:tbl>
              <a:tblPr/>
              <a:tblGrid>
                <a:gridCol w="449540"/>
                <a:gridCol w="92385"/>
                <a:gridCol w="92385"/>
                <a:gridCol w="92385"/>
                <a:gridCol w="92385"/>
                <a:gridCol w="92385"/>
                <a:gridCol w="112404"/>
                <a:gridCol w="1299450"/>
                <a:gridCol w="360040"/>
                <a:gridCol w="374483"/>
                <a:gridCol w="331076"/>
                <a:gridCol w="299545"/>
                <a:gridCol w="219032"/>
                <a:gridCol w="364292"/>
                <a:gridCol w="236484"/>
                <a:gridCol w="299545"/>
                <a:gridCol w="299545"/>
                <a:gridCol w="283779"/>
                <a:gridCol w="268014"/>
                <a:gridCol w="268014"/>
                <a:gridCol w="356591"/>
                <a:gridCol w="288032"/>
                <a:gridCol w="332838"/>
                <a:gridCol w="315234"/>
                <a:gridCol w="216024"/>
                <a:gridCol w="360040"/>
                <a:gridCol w="1205516"/>
              </a:tblGrid>
              <a:tr h="204761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2016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217" marR="5217" marT="5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217" marR="5217" marT="5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217" marR="5217" marT="5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2017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217" marR="5217" marT="5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5643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marL="180975" indent="0" algn="l" defTabSz="457200" rtl="0" eaLnBrk="1" fontAlgn="ctr" latinLnBrk="0" hangingPunct="1">
                        <a:tabLst>
                          <a:tab pos="628650" algn="l"/>
                        </a:tabLst>
                      </a:pPr>
                      <a:r>
                        <a:rPr lang="es-MX" sz="105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Acción</a:t>
                      </a:r>
                      <a:endParaRPr lang="es-MX" sz="105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5217" marR="5217" marT="5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b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abr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may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jun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jul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ago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sep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oct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nov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dic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ene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feb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abr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may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jun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jul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ago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628650" algn="l"/>
                        </a:tabLst>
                      </a:pP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Resultado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9027">
                <a:tc gridSpan="8">
                  <a:txBody>
                    <a:bodyPr/>
                    <a:lstStyle/>
                    <a:p>
                      <a:pPr marL="173038" marR="0" lvl="1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Proyecto  administración y controles TI (COBIT)</a:t>
                      </a: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Continuidad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operativa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5223">
                <a:tc gridSpan="8">
                  <a:txBody>
                    <a:bodyPr/>
                    <a:lstStyle/>
                    <a:p>
                      <a:pPr marL="173038" marR="0" lvl="1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Robustecer</a:t>
                      </a:r>
                      <a:r>
                        <a:rPr lang="es-MX" sz="1200" kern="1200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contabilidad </a:t>
                      </a: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automatizada</a:t>
                      </a:r>
                      <a:endParaRPr lang="es-MX" sz="1200" kern="12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Eliminar procesos manuales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8731">
                <a:tc gridSpan="8">
                  <a:txBody>
                    <a:bodyPr/>
                    <a:lstStyle/>
                    <a:p>
                      <a:pPr marL="173038" marR="0" lvl="1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Administración de la Plataforma Infonavit </a:t>
                      </a: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Confidencialidad</a:t>
                      </a:r>
                      <a:r>
                        <a:rPr lang="es-MX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 en información</a:t>
                      </a:r>
                      <a:endParaRPr lang="es-MX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1086">
                <a:tc gridSpan="8">
                  <a:txBody>
                    <a:bodyPr/>
                    <a:lstStyle/>
                    <a:p>
                      <a:pPr marL="173038" marR="0" lvl="1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 startAt="4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Proyecto de Seguridad</a:t>
                      </a:r>
                      <a:r>
                        <a:rPr lang="es-MX" sz="1200" kern="1200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de la plataforma de inversiones</a:t>
                      </a: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Mayor integridad y control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496">
                <a:tc gridSpan="8">
                  <a:txBody>
                    <a:bodyPr/>
                    <a:lstStyle/>
                    <a:p>
                      <a:pPr marL="173038" marR="0" lvl="1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 startAt="5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Conexión con Fiduciario y conciliación</a:t>
                      </a: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Automatización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de procesos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0932">
                <a:tc gridSpan="8">
                  <a:txBody>
                    <a:bodyPr/>
                    <a:lstStyle/>
                    <a:p>
                      <a:pPr marL="173038" marR="0" lvl="1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 startAt="6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Proyecto  de</a:t>
                      </a:r>
                      <a:r>
                        <a:rPr lang="es-MX" sz="1200" kern="1200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robustecimiento de controles (</a:t>
                      </a: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COSO)</a:t>
                      </a:r>
                      <a:endParaRPr lang="es-MX" sz="1200" kern="12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Mejora continua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8535">
                <a:tc gridSpan="8">
                  <a:txBody>
                    <a:bodyPr/>
                    <a:lstStyle/>
                    <a:p>
                      <a:pPr marL="173038" marR="0" lvl="1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 startAt="7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Información y comunicación de normatividad</a:t>
                      </a: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Cumplimiento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y generar valor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7820">
                <a:tc gridSpan="8">
                  <a:txBody>
                    <a:bodyPr/>
                    <a:lstStyle/>
                    <a:p>
                      <a:pPr marL="173038" marR="0" lvl="1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 startAt="8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Procedimientos de autorización y segregación de roles</a:t>
                      </a:r>
                      <a:endParaRPr lang="es-MX" sz="1200" kern="12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Respuesta a cambios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9868">
                <a:tc gridSpan="8">
                  <a:txBody>
                    <a:bodyPr/>
                    <a:lstStyle/>
                    <a:p>
                      <a:pPr marL="173038" marR="0" lvl="1" indent="-1730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 startAt="9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Seguimiento a operaciones y actividades de supervisión</a:t>
                      </a:r>
                      <a:endParaRPr lang="es-MX" sz="1200" kern="12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Eficacia y eficiencia de los recursos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2946">
                <a:tc gridSpan="8">
                  <a:txBody>
                    <a:bodyPr/>
                    <a:lstStyle/>
                    <a:p>
                      <a:pPr marL="268288" marR="0" lvl="1" indent="-26828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B2D2C"/>
                        </a:buClr>
                        <a:buSzPct val="100000"/>
                        <a:buFont typeface="+mj-lt"/>
                        <a:buAutoNum type="arabicPeriod" startAt="10"/>
                        <a:tabLst/>
                        <a:defRPr/>
                      </a:pPr>
                      <a:r>
                        <a:rPr lang="es-MX" sz="1200" kern="120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Priorización de objetivos y atención a riesgos de</a:t>
                      </a:r>
                      <a:r>
                        <a:rPr lang="es-MX" sz="1200" kern="1200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la operación</a:t>
                      </a:r>
                      <a:endParaRPr lang="es-MX" sz="1200" kern="12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0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>
                        <a:latin typeface="Century Gothic" panose="020B0502020202020204" pitchFamily="34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Adecuada gestión y toma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de decisiones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5217" marR="5217" marT="52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0" name="Rectangle 168"/>
          <p:cNvSpPr/>
          <p:nvPr>
            <p:custDataLst>
              <p:tags r:id="rId4"/>
            </p:custDataLst>
          </p:nvPr>
        </p:nvSpPr>
        <p:spPr bwMode="gray">
          <a:xfrm>
            <a:off x="2482474" y="1625032"/>
            <a:ext cx="5040000" cy="115887"/>
          </a:xfrm>
          <a:prstGeom prst="rect">
            <a:avLst/>
          </a:prstGeom>
          <a:solidFill>
            <a:srgbClr val="672C6C"/>
          </a:solidFill>
          <a:ln w="9525" algn="ctr">
            <a:solidFill>
              <a:srgbClr val="672C6C"/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sp>
        <p:nvSpPr>
          <p:cNvPr id="91" name="Rectangle 168"/>
          <p:cNvSpPr/>
          <p:nvPr>
            <p:custDataLst>
              <p:tags r:id="rId5"/>
            </p:custDataLst>
          </p:nvPr>
        </p:nvSpPr>
        <p:spPr bwMode="gray">
          <a:xfrm>
            <a:off x="2482474" y="2057080"/>
            <a:ext cx="1188000" cy="115887"/>
          </a:xfrm>
          <a:prstGeom prst="rect">
            <a:avLst/>
          </a:prstGeom>
          <a:solidFill>
            <a:srgbClr val="207607"/>
          </a:solidFill>
          <a:ln w="9525" algn="ctr">
            <a:solidFill>
              <a:srgbClr val="207607"/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sp>
        <p:nvSpPr>
          <p:cNvPr id="102" name="Rectangle 168"/>
          <p:cNvSpPr/>
          <p:nvPr>
            <p:custDataLst>
              <p:tags r:id="rId6"/>
            </p:custDataLst>
          </p:nvPr>
        </p:nvSpPr>
        <p:spPr bwMode="gray">
          <a:xfrm>
            <a:off x="2482474" y="2642088"/>
            <a:ext cx="792000" cy="115887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sp>
        <p:nvSpPr>
          <p:cNvPr id="126" name="Rectangle 168"/>
          <p:cNvSpPr/>
          <p:nvPr>
            <p:custDataLst>
              <p:tags r:id="rId7"/>
            </p:custDataLst>
          </p:nvPr>
        </p:nvSpPr>
        <p:spPr bwMode="gray">
          <a:xfrm>
            <a:off x="2482474" y="3737974"/>
            <a:ext cx="2205422" cy="115887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sp>
        <p:nvSpPr>
          <p:cNvPr id="23" name="Rectangle 168"/>
          <p:cNvSpPr/>
          <p:nvPr>
            <p:custDataLst>
              <p:tags r:id="rId8"/>
            </p:custDataLst>
          </p:nvPr>
        </p:nvSpPr>
        <p:spPr bwMode="gray">
          <a:xfrm>
            <a:off x="2482474" y="3126975"/>
            <a:ext cx="1081414" cy="115887"/>
          </a:xfrm>
          <a:prstGeom prst="rect">
            <a:avLst/>
          </a:prstGeom>
          <a:solidFill>
            <a:srgbClr val="01747F"/>
          </a:solidFill>
          <a:ln w="9525" algn="ctr">
            <a:solidFill>
              <a:srgbClr val="01747F"/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sp>
        <p:nvSpPr>
          <p:cNvPr id="24" name="Rectangle 168"/>
          <p:cNvSpPr/>
          <p:nvPr>
            <p:custDataLst>
              <p:tags r:id="rId9"/>
            </p:custDataLst>
          </p:nvPr>
        </p:nvSpPr>
        <p:spPr bwMode="gray">
          <a:xfrm>
            <a:off x="2482474" y="4217320"/>
            <a:ext cx="3745710" cy="115887"/>
          </a:xfrm>
          <a:prstGeom prst="rect">
            <a:avLst/>
          </a:prstGeom>
          <a:solidFill>
            <a:srgbClr val="672C6C"/>
          </a:solidFill>
          <a:ln w="9525" algn="ctr">
            <a:solidFill>
              <a:srgbClr val="672C6C"/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sp>
        <p:nvSpPr>
          <p:cNvPr id="25" name="Rectangle 168"/>
          <p:cNvSpPr/>
          <p:nvPr>
            <p:custDataLst>
              <p:tags r:id="rId10"/>
            </p:custDataLst>
          </p:nvPr>
        </p:nvSpPr>
        <p:spPr bwMode="gray">
          <a:xfrm>
            <a:off x="2492980" y="4721376"/>
            <a:ext cx="576000" cy="115887"/>
          </a:xfrm>
          <a:prstGeom prst="rect">
            <a:avLst/>
          </a:prstGeom>
          <a:solidFill>
            <a:srgbClr val="207607"/>
          </a:solidFill>
          <a:ln w="9525" algn="ctr">
            <a:solidFill>
              <a:srgbClr val="207607"/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sp>
        <p:nvSpPr>
          <p:cNvPr id="26" name="Rectangle 168"/>
          <p:cNvSpPr/>
          <p:nvPr>
            <p:custDataLst>
              <p:tags r:id="rId11"/>
            </p:custDataLst>
          </p:nvPr>
        </p:nvSpPr>
        <p:spPr bwMode="gray">
          <a:xfrm>
            <a:off x="2477214" y="5342599"/>
            <a:ext cx="1044000" cy="115887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sp>
        <p:nvSpPr>
          <p:cNvPr id="27" name="Rectangle 168"/>
          <p:cNvSpPr/>
          <p:nvPr>
            <p:custDataLst>
              <p:tags r:id="rId12"/>
            </p:custDataLst>
          </p:nvPr>
        </p:nvSpPr>
        <p:spPr bwMode="gray">
          <a:xfrm>
            <a:off x="2456188" y="5936447"/>
            <a:ext cx="324000" cy="115887"/>
          </a:xfrm>
          <a:prstGeom prst="rect">
            <a:avLst/>
          </a:prstGeom>
          <a:solidFill>
            <a:srgbClr val="01747F"/>
          </a:solidFill>
          <a:ln w="9525" algn="ctr">
            <a:solidFill>
              <a:srgbClr val="01747F"/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sp>
        <p:nvSpPr>
          <p:cNvPr id="28" name="Rectangle 168"/>
          <p:cNvSpPr/>
          <p:nvPr>
            <p:custDataLst>
              <p:tags r:id="rId13"/>
            </p:custDataLst>
          </p:nvPr>
        </p:nvSpPr>
        <p:spPr bwMode="gray">
          <a:xfrm>
            <a:off x="2456188" y="6504023"/>
            <a:ext cx="324000" cy="115887"/>
          </a:xfrm>
          <a:prstGeom prst="rect">
            <a:avLst/>
          </a:prstGeom>
          <a:solidFill>
            <a:srgbClr val="672C6C"/>
          </a:solidFill>
          <a:ln w="9525" algn="ctr">
            <a:solidFill>
              <a:srgbClr val="672C6C"/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tIns="91440" bIns="91440" rtlCol="0" anchor="ctr" anchorCtr="1"/>
          <a:lstStyle/>
          <a:p>
            <a:pPr algn="ctr"/>
            <a:endParaRPr lang="es-MX" sz="1400" dirty="0" err="1">
              <a:solidFill>
                <a:srgbClr val="000000"/>
              </a:solidFill>
            </a:endParaRPr>
          </a:p>
        </p:txBody>
      </p:sp>
      <p:cxnSp>
        <p:nvCxnSpPr>
          <p:cNvPr id="16" name="Straight Connector 202"/>
          <p:cNvCxnSpPr/>
          <p:nvPr>
            <p:custDataLst>
              <p:tags r:id="rId14"/>
            </p:custDataLst>
          </p:nvPr>
        </p:nvCxnSpPr>
        <p:spPr bwMode="gray">
          <a:xfrm>
            <a:off x="35496" y="1913064"/>
            <a:ext cx="900000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07504" y="205188"/>
            <a:ext cx="8352928" cy="631524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s-MX" sz="2000" b="1" dirty="0" smtClean="0">
                <a:latin typeface="Century Gothic" pitchFamily="34" charset="0"/>
              </a:rPr>
              <a:t>En paralelo y con el fin de fortalecer </a:t>
            </a:r>
            <a:r>
              <a:rPr lang="es-MX" sz="2000" b="1" dirty="0">
                <a:latin typeface="Century Gothic" pitchFamily="34" charset="0"/>
              </a:rPr>
              <a:t>l</a:t>
            </a:r>
            <a:r>
              <a:rPr lang="es-MX" sz="2000" b="1" dirty="0" smtClean="0">
                <a:latin typeface="Century Gothic" pitchFamily="34" charset="0"/>
              </a:rPr>
              <a:t>a propuesta, la Administración ya inicio las siguientes </a:t>
            </a:r>
            <a:r>
              <a:rPr lang="es-MX" sz="2000" b="1" dirty="0">
                <a:latin typeface="Century Gothic" pitchFamily="34" charset="0"/>
              </a:rPr>
              <a:t>10 acciones para robustecer la infraestructura operativa</a:t>
            </a:r>
          </a:p>
        </p:txBody>
      </p:sp>
      <p:cxnSp>
        <p:nvCxnSpPr>
          <p:cNvPr id="19" name="Straight Connector 202"/>
          <p:cNvCxnSpPr/>
          <p:nvPr>
            <p:custDataLst>
              <p:tags r:id="rId15"/>
            </p:custDataLst>
          </p:nvPr>
        </p:nvCxnSpPr>
        <p:spPr bwMode="gray">
          <a:xfrm>
            <a:off x="179512" y="1481016"/>
            <a:ext cx="8820000" cy="0"/>
          </a:xfrm>
          <a:prstGeom prst="line">
            <a:avLst/>
          </a:prstGeom>
          <a:ln w="28575">
            <a:solidFill>
              <a:srgbClr val="C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02"/>
          <p:cNvCxnSpPr/>
          <p:nvPr>
            <p:custDataLst>
              <p:tags r:id="rId16"/>
            </p:custDataLst>
          </p:nvPr>
        </p:nvCxnSpPr>
        <p:spPr bwMode="gray">
          <a:xfrm>
            <a:off x="35496" y="2383002"/>
            <a:ext cx="900000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2"/>
          <p:cNvCxnSpPr/>
          <p:nvPr>
            <p:custDataLst>
              <p:tags r:id="rId17"/>
            </p:custDataLst>
          </p:nvPr>
        </p:nvCxnSpPr>
        <p:spPr bwMode="gray">
          <a:xfrm>
            <a:off x="35496" y="2898588"/>
            <a:ext cx="900000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02"/>
          <p:cNvCxnSpPr/>
          <p:nvPr>
            <p:custDataLst>
              <p:tags r:id="rId18"/>
            </p:custDataLst>
          </p:nvPr>
        </p:nvCxnSpPr>
        <p:spPr bwMode="gray">
          <a:xfrm>
            <a:off x="35496" y="3437944"/>
            <a:ext cx="900000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02"/>
          <p:cNvCxnSpPr/>
          <p:nvPr>
            <p:custDataLst>
              <p:tags r:id="rId19"/>
            </p:custDataLst>
          </p:nvPr>
        </p:nvCxnSpPr>
        <p:spPr bwMode="gray">
          <a:xfrm>
            <a:off x="35496" y="3947176"/>
            <a:ext cx="900000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02"/>
          <p:cNvCxnSpPr/>
          <p:nvPr>
            <p:custDataLst>
              <p:tags r:id="rId20"/>
            </p:custDataLst>
          </p:nvPr>
        </p:nvCxnSpPr>
        <p:spPr bwMode="gray">
          <a:xfrm>
            <a:off x="35496" y="4505352"/>
            <a:ext cx="900000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202"/>
          <p:cNvCxnSpPr/>
          <p:nvPr>
            <p:custDataLst>
              <p:tags r:id="rId21"/>
            </p:custDataLst>
          </p:nvPr>
        </p:nvCxnSpPr>
        <p:spPr bwMode="gray">
          <a:xfrm>
            <a:off x="35496" y="5086830"/>
            <a:ext cx="900000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02"/>
          <p:cNvCxnSpPr/>
          <p:nvPr>
            <p:custDataLst>
              <p:tags r:id="rId22"/>
            </p:custDataLst>
          </p:nvPr>
        </p:nvCxnSpPr>
        <p:spPr bwMode="gray">
          <a:xfrm>
            <a:off x="35496" y="5676542"/>
            <a:ext cx="900000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02"/>
          <p:cNvCxnSpPr/>
          <p:nvPr>
            <p:custDataLst>
              <p:tags r:id="rId23"/>
            </p:custDataLst>
          </p:nvPr>
        </p:nvCxnSpPr>
        <p:spPr bwMode="gray">
          <a:xfrm>
            <a:off x="35496" y="6187896"/>
            <a:ext cx="907200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64"/>
          <p:cNvCxnSpPr/>
          <p:nvPr>
            <p:custDataLst>
              <p:tags r:id="rId24"/>
            </p:custDataLst>
          </p:nvPr>
        </p:nvCxnSpPr>
        <p:spPr bwMode="gray">
          <a:xfrm>
            <a:off x="2411760" y="1481016"/>
            <a:ext cx="0" cy="540000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64"/>
          <p:cNvCxnSpPr/>
          <p:nvPr>
            <p:custDataLst>
              <p:tags r:id="rId25"/>
            </p:custDataLst>
          </p:nvPr>
        </p:nvCxnSpPr>
        <p:spPr bwMode="gray">
          <a:xfrm>
            <a:off x="7740352" y="1481616"/>
            <a:ext cx="0" cy="540000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97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22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8441" y="2105180"/>
            <a:ext cx="8205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inversión de los Certificados Bursátiles de la empresa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Estatus situación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el entorno económico.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Propuesta para el fortalecimiento de Mercados Financieros y Gestión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CD0000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sobre resultados del 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sobre estrategia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y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composición del FANVIT.</a:t>
            </a:r>
            <a:endParaRPr lang="es-MX" sz="1600" b="1" dirty="0">
              <a:solidFill>
                <a:srgbClr val="B2B2B2"/>
              </a:solidFill>
              <a:latin typeface="Century Gothic" pitchFamily="34" charset="0"/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sobre resultados, estrategia de inversión y composición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FINVIT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86323" y="852357"/>
            <a:ext cx="8323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017</a:t>
            </a:r>
          </a:p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26 de Febrero de 2016</a:t>
            </a:r>
          </a:p>
        </p:txBody>
      </p:sp>
    </p:spTree>
    <p:extLst>
      <p:ext uri="{BB962C8B-B14F-4D97-AF65-F5344CB8AC3E}">
        <p14:creationId xmlns:p14="http://schemas.microsoft.com/office/powerpoint/2010/main" val="339677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209148" y="6087305"/>
            <a:ext cx="8912536" cy="478265"/>
          </a:xfrm>
        </p:spPr>
        <p:txBody>
          <a:bodyPr>
            <a:noAutofit/>
          </a:bodyPr>
          <a:lstStyle/>
          <a:p>
            <a:pPr marL="273050" lvl="0" indent="-27305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Sin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considerar el impacto de Abengoa, el </a:t>
            </a:r>
            <a:r>
              <a:rPr lang="es-MX" sz="1400" b="1" dirty="0">
                <a:latin typeface="Century Gothic" panose="020B0502020202020204" pitchFamily="34" charset="0"/>
                <a:ea typeface="Calibri"/>
                <a:cs typeface="Times New Roman"/>
              </a:rPr>
              <a:t>rendimiento </a:t>
            </a:r>
            <a:r>
              <a:rPr lang="es-MX" sz="1400" b="1" dirty="0" smtClean="0">
                <a:latin typeface="Century Gothic" panose="020B0502020202020204" pitchFamily="34" charset="0"/>
                <a:ea typeface="Calibri"/>
                <a:cs typeface="Times New Roman"/>
              </a:rPr>
              <a:t>del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 </a:t>
            </a:r>
            <a:r>
              <a:rPr lang="es-MX" sz="1400" b="1" dirty="0">
                <a:latin typeface="Century Gothic" panose="020B0502020202020204" pitchFamily="34" charset="0"/>
                <a:ea typeface="Calibri"/>
                <a:cs typeface="Times New Roman"/>
              </a:rPr>
              <a:t>FANVIT </a:t>
            </a:r>
            <a:r>
              <a:rPr lang="es-MX" sz="1400" b="1" dirty="0" smtClean="0">
                <a:latin typeface="Century Gothic" panose="020B0502020202020204" pitchFamily="34" charset="0"/>
                <a:ea typeface="Calibri"/>
                <a:cs typeface="Times New Roman"/>
              </a:rPr>
              <a:t>se hubiera </a:t>
            </a:r>
            <a:r>
              <a:rPr lang="es-MX" sz="1400" b="1" dirty="0">
                <a:latin typeface="Century Gothic" panose="020B0502020202020204" pitchFamily="34" charset="0"/>
                <a:ea typeface="Calibri"/>
                <a:cs typeface="Times New Roman"/>
              </a:rPr>
              <a:t>ubicado en el primer lugar vs. las SB1 y SB2 por más de 100pb</a:t>
            </a:r>
            <a:r>
              <a:rPr lang="es-MX" sz="1400" b="1" dirty="0" smtClean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es-MX" sz="1400" b="0" dirty="0" smtClean="0">
              <a:latin typeface="Century Gothic" pitchFamily="34" charset="0"/>
            </a:endParaRPr>
          </a:p>
          <a:p>
            <a:pPr marL="0" indent="0">
              <a:buNone/>
            </a:pPr>
            <a:endParaRPr lang="es-MX" sz="1400" b="0" dirty="0">
              <a:latin typeface="Century Gothic" pitchFamily="34" charset="0"/>
            </a:endParaRP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209148" y="6565570"/>
            <a:ext cx="6597167" cy="3043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C00000"/>
              </a:buClr>
              <a:buFont typeface="Arial"/>
              <a:buNone/>
            </a:pPr>
            <a:r>
              <a:rPr lang="es-MX" sz="1100" dirty="0" smtClean="0">
                <a:solidFill>
                  <a:prstClr val="black"/>
                </a:solidFill>
                <a:latin typeface="Century Gothic" pitchFamily="34" charset="0"/>
              </a:rPr>
              <a:t>Fuente: Consar y datos de la Subdirección General de Riesgos</a:t>
            </a:r>
          </a:p>
          <a:p>
            <a:pPr marL="0" indent="0">
              <a:buFont typeface="Arial"/>
              <a:buNone/>
            </a:pPr>
            <a:endParaRPr lang="es-MX" sz="11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44000" y="124357"/>
            <a:ext cx="7744412" cy="1038759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Desde el inicio de su operación a enero de 2016, el rendimiento del FANVIT ha sido mayor al promedio de las SB2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18019" y="1220138"/>
            <a:ext cx="754815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b">
              <a:defRPr/>
            </a:pPr>
            <a:r>
              <a:rPr lang="es-MX" sz="1500" b="1" dirty="0">
                <a:solidFill>
                  <a:prstClr val="black"/>
                </a:solidFill>
                <a:latin typeface="Century Gothic"/>
              </a:rPr>
              <a:t>Rendimientos anualizados Afores vs FANVIT 2014-2016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189631"/>
              </p:ext>
            </p:extLst>
          </p:nvPr>
        </p:nvGraphicFramePr>
        <p:xfrm>
          <a:off x="1076242" y="1581021"/>
          <a:ext cx="6578822" cy="4354527"/>
        </p:xfrm>
        <a:graphic>
          <a:graphicData uri="http://schemas.openxmlformats.org/drawingml/2006/table">
            <a:tbl>
              <a:tblPr/>
              <a:tblGrid>
                <a:gridCol w="2697790"/>
                <a:gridCol w="1940516"/>
                <a:gridCol w="1940516"/>
              </a:tblGrid>
              <a:tr h="578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</a:txBody>
                  <a:tcPr marL="9512" marR="9512" marT="951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s-MX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Del 10 de julio de 2014 al 29 de enero del 2016</a:t>
                      </a:r>
                    </a:p>
                  </a:txBody>
                  <a:tcPr marL="9512" marR="9512" marT="951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s-MX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Del 10 de julio de 2014 al 29 de enero del 2016</a:t>
                      </a:r>
                    </a:p>
                  </a:txBody>
                  <a:tcPr marL="9512" marR="9512" marT="951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21468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12" marR="9512" marT="951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s-MX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SB1</a:t>
                      </a:r>
                    </a:p>
                  </a:txBody>
                  <a:tcPr marL="9512" marR="9512" marT="951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s-MX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SB2</a:t>
                      </a:r>
                    </a:p>
                  </a:txBody>
                  <a:tcPr marL="9512" marR="9512" marT="951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61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12" marR="9512" marT="951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s-MX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Rendimiento anualizado</a:t>
                      </a:r>
                    </a:p>
                  </a:txBody>
                  <a:tcPr marL="9512" marR="9512" marT="951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s-MX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Rendimiento anualizado</a:t>
                      </a:r>
                    </a:p>
                  </a:txBody>
                  <a:tcPr marL="9512" marR="9512" marT="951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COPPEL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2.82%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4.02%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PRINCIPAL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3.27%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3.46%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PENSIONISSTE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3.03%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3.44%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PROFUTURO GNP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3.34%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AZTECA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2.73%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3.15%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FANVIT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2.56%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2.56%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Promedio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2.36%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METLIFE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1.99%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BANAMEX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1.35%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INBURSA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1.78%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XXI BANORTE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2.83%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1.07%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INVERCAP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1.79%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0.84%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1 Elipse"/>
          <p:cNvSpPr/>
          <p:nvPr/>
        </p:nvSpPr>
        <p:spPr>
          <a:xfrm>
            <a:off x="4148918" y="3903260"/>
            <a:ext cx="1105469" cy="614149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3 Elipse"/>
          <p:cNvSpPr/>
          <p:nvPr/>
        </p:nvSpPr>
        <p:spPr>
          <a:xfrm>
            <a:off x="6141491" y="3903259"/>
            <a:ext cx="996287" cy="586853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65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1872" y="130281"/>
            <a:ext cx="7779211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MX" sz="2400" b="1" dirty="0" smtClean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Al 29 de enero de </a:t>
            </a: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2016, el FANVIT presentó un rendimiento (YTM) de </a:t>
            </a:r>
            <a:r>
              <a:rPr lang="es-MX" sz="2400" b="1" dirty="0" smtClean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5.40% </a:t>
            </a: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y un VaR de .36</a:t>
            </a:r>
            <a:r>
              <a:rPr lang="es-MX" sz="2400" b="1" dirty="0" smtClean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%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24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392173" y="1439417"/>
            <a:ext cx="2621741" cy="4339650"/>
          </a:xfrm>
          <a:prstGeom prst="rect">
            <a:avLst/>
          </a:prstGeom>
          <a:noFill/>
          <a:ln w="19050" cap="rnd">
            <a:noFill/>
          </a:ln>
        </p:spPr>
        <p:txBody>
          <a:bodyPr wrap="square" rtlCol="0">
            <a:spAutoFit/>
          </a:bodyPr>
          <a:lstStyle/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600" dirty="0" smtClean="0">
                <a:latin typeface="Century Gothic" pitchFamily="34" charset="0"/>
              </a:rPr>
              <a:t>El </a:t>
            </a:r>
            <a:r>
              <a:rPr lang="es-MX" sz="1600" dirty="0">
                <a:latin typeface="Century Gothic" pitchFamily="34" charset="0"/>
              </a:rPr>
              <a:t>FANVIT presentó un rendimiento mayor al de fondeo de ~</a:t>
            </a:r>
            <a:r>
              <a:rPr lang="es-MX" sz="1600" dirty="0" smtClean="0">
                <a:latin typeface="Century Gothic" pitchFamily="34" charset="0"/>
              </a:rPr>
              <a:t>212 puntos </a:t>
            </a:r>
            <a:r>
              <a:rPr lang="es-MX" sz="1600" dirty="0">
                <a:latin typeface="Century Gothic" pitchFamily="34" charset="0"/>
              </a:rPr>
              <a:t>base.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600" dirty="0" smtClean="0">
                <a:latin typeface="Century Gothic" pitchFamily="34" charset="0"/>
              </a:rPr>
              <a:t>El </a:t>
            </a:r>
            <a:r>
              <a:rPr lang="es-MX" sz="1600" dirty="0">
                <a:latin typeface="Century Gothic" pitchFamily="34" charset="0"/>
              </a:rPr>
              <a:t>límite de riesgo (VaR) para las </a:t>
            </a:r>
            <a:r>
              <a:rPr lang="es-MX" sz="1600" dirty="0" smtClean="0">
                <a:latin typeface="Century Gothic" pitchFamily="34" charset="0"/>
              </a:rPr>
              <a:t>SB2 </a:t>
            </a:r>
            <a:r>
              <a:rPr lang="es-MX" sz="1600" dirty="0">
                <a:latin typeface="Century Gothic" pitchFamily="34" charset="0"/>
              </a:rPr>
              <a:t>establecido por la Consar es de </a:t>
            </a:r>
            <a:r>
              <a:rPr lang="es-MX" sz="1600" dirty="0" smtClean="0">
                <a:latin typeface="Century Gothic" pitchFamily="34" charset="0"/>
              </a:rPr>
              <a:t>1.10, al 29 de enero de 2016, el </a:t>
            </a:r>
            <a:r>
              <a:rPr lang="es-MX" sz="1600" dirty="0">
                <a:latin typeface="Century Gothic" pitchFamily="34" charset="0"/>
              </a:rPr>
              <a:t>FANVIT presentó un VaR </a:t>
            </a:r>
            <a:r>
              <a:rPr lang="es-MX" sz="1600" dirty="0" smtClean="0">
                <a:latin typeface="Century Gothic" pitchFamily="34" charset="0"/>
              </a:rPr>
              <a:t>de .36% entre </a:t>
            </a:r>
            <a:r>
              <a:rPr lang="es-MX" sz="1600" dirty="0">
                <a:latin typeface="Century Gothic" pitchFamily="34" charset="0"/>
              </a:rPr>
              <a:t>los menores en comparación al resto de las Siefores</a:t>
            </a:r>
            <a:r>
              <a:rPr lang="es-MX" sz="1600" dirty="0" smtClean="0">
                <a:latin typeface="Century Gothic" pitchFamily="34" charset="0"/>
              </a:rPr>
              <a:t>.</a:t>
            </a:r>
            <a:endParaRPr lang="es-MX" sz="1600" dirty="0">
              <a:latin typeface="Century Gothic" pitchFamily="34" charset="0"/>
            </a:endParaRP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600" dirty="0">
                <a:latin typeface="Century Gothic" pitchFamily="34" charset="0"/>
              </a:rPr>
              <a:t>La duración del portafolio fue de </a:t>
            </a:r>
            <a:r>
              <a:rPr lang="es-MX" sz="1600" dirty="0" smtClean="0">
                <a:latin typeface="Century Gothic" pitchFamily="34" charset="0"/>
              </a:rPr>
              <a:t>4.32.</a:t>
            </a:r>
            <a:endParaRPr lang="es-MX" sz="1600" dirty="0">
              <a:latin typeface="Century Gothic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39627" y="3401493"/>
            <a:ext cx="471281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050" b="1" dirty="0" smtClean="0">
                <a:latin typeface="Century Gothic" pitchFamily="34" charset="0"/>
              </a:rPr>
              <a:t>Comparativo de riesgo  (VaR) de las SB2 y el FANVIT</a:t>
            </a:r>
          </a:p>
          <a:p>
            <a:pPr algn="ctr"/>
            <a:r>
              <a:rPr lang="es-MX" sz="1050" dirty="0" smtClean="0">
                <a:latin typeface="Century Gothic" pitchFamily="34" charset="0"/>
              </a:rPr>
              <a:t>(Porcentaje al cierre de enero de 2016)</a:t>
            </a:r>
            <a:endParaRPr lang="es-MX" sz="1050" dirty="0">
              <a:latin typeface="Century Gothic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6528009"/>
            <a:ext cx="50163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800" dirty="0">
                <a:latin typeface="Century Gothic" pitchFamily="34" charset="0"/>
              </a:rPr>
              <a:t>Fuente: CONSAR, </a:t>
            </a:r>
            <a:r>
              <a:rPr lang="it-IT" sz="800" dirty="0" smtClean="0">
                <a:latin typeface="Century Gothic" pitchFamily="34" charset="0"/>
              </a:rPr>
              <a:t> INFONAVIT.</a:t>
            </a:r>
          </a:p>
          <a:p>
            <a:r>
              <a:rPr lang="es-MX" sz="800" dirty="0" smtClean="0">
                <a:latin typeface="Century Gothic" pitchFamily="34" charset="0"/>
              </a:rPr>
              <a:t>*Fanvit VaR al 29 de enero </a:t>
            </a:r>
            <a:r>
              <a:rPr lang="it-IT" sz="800" dirty="0" smtClean="0">
                <a:latin typeface="Century Gothic" pitchFamily="34" charset="0"/>
              </a:rPr>
              <a:t>** Sistema : </a:t>
            </a:r>
            <a:r>
              <a:rPr lang="it-IT" sz="800" dirty="0">
                <a:latin typeface="Century Gothic" pitchFamily="34" charset="0"/>
              </a:rPr>
              <a:t>p</a:t>
            </a:r>
            <a:r>
              <a:rPr lang="it-IT" sz="800" dirty="0" smtClean="0">
                <a:latin typeface="Century Gothic" pitchFamily="34" charset="0"/>
              </a:rPr>
              <a:t>romedio de SB2</a:t>
            </a:r>
            <a:endParaRPr lang="es-MX" sz="800" dirty="0">
              <a:latin typeface="Century Gothic" pitchFamily="34" charset="0"/>
            </a:endParaRPr>
          </a:p>
        </p:txBody>
      </p:sp>
      <p:sp>
        <p:nvSpPr>
          <p:cNvPr id="15" name="FlowTriangle"/>
          <p:cNvSpPr>
            <a:spLocks noChangeArrowheads="1"/>
          </p:cNvSpPr>
          <p:nvPr/>
        </p:nvSpPr>
        <p:spPr bwMode="gray">
          <a:xfrm rot="5400000">
            <a:off x="4181302" y="3372507"/>
            <a:ext cx="3956769" cy="262481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 dirty="0">
              <a:solidFill>
                <a:srgbClr val="00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905351" y="3903673"/>
            <a:ext cx="2118413" cy="180000"/>
          </a:xfrm>
          <a:prstGeom prst="rect">
            <a:avLst/>
          </a:prstGeom>
          <a:solidFill>
            <a:srgbClr val="BB2D2C">
              <a:alpha val="39000"/>
            </a:srgbClr>
          </a:solidFill>
          <a:ln w="9525" algn="ctr">
            <a:solidFill>
              <a:srgbClr val="017475">
                <a:alpha val="10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 defTabSz="914400"/>
            <a:r>
              <a:rPr lang="es-MX" sz="1000" b="1" dirty="0">
                <a:solidFill>
                  <a:schemeClr val="bg1"/>
                </a:solidFill>
                <a:latin typeface="Century Gothic" pitchFamily="34" charset="0"/>
              </a:rPr>
              <a:t>Límite VaR </a:t>
            </a:r>
            <a:r>
              <a:rPr lang="es-MX" sz="1000" b="1" dirty="0" smtClean="0">
                <a:solidFill>
                  <a:schemeClr val="bg1"/>
                </a:solidFill>
                <a:latin typeface="Century Gothic" pitchFamily="34" charset="0"/>
              </a:rPr>
              <a:t>SB2: 1.10</a:t>
            </a:r>
            <a:endParaRPr lang="es-MX" sz="1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20" name="1 Conector recto"/>
          <p:cNvCxnSpPr/>
          <p:nvPr/>
        </p:nvCxnSpPr>
        <p:spPr>
          <a:xfrm>
            <a:off x="585182" y="4117500"/>
            <a:ext cx="4896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734748"/>
              </p:ext>
            </p:extLst>
          </p:nvPr>
        </p:nvGraphicFramePr>
        <p:xfrm>
          <a:off x="259536" y="1081129"/>
          <a:ext cx="5494878" cy="2148073"/>
        </p:xfrm>
        <a:graphic>
          <a:graphicData uri="http://schemas.openxmlformats.org/drawingml/2006/table">
            <a:tbl>
              <a:tblPr/>
              <a:tblGrid>
                <a:gridCol w="2867453"/>
                <a:gridCol w="2627425"/>
              </a:tblGrid>
              <a:tr h="4114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Principales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indicadores FANIVIT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 smtClean="0">
                          <a:latin typeface="Century Gothic" panose="020B0502020202020204" pitchFamily="34" charset="0"/>
                        </a:rPr>
                        <a:t>Enero de 2016</a:t>
                      </a:r>
                      <a:endParaRPr lang="es-MX" sz="1400" b="1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17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a vencimiento FANVIT (YTM) </a:t>
                      </a:r>
                      <a:r>
                        <a:rPr lang="es-MX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08000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5.40%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671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Fondeo</a:t>
                      </a:r>
                    </a:p>
                  </a:txBody>
                  <a:tcPr marL="108000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3.28%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671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Inflación (anual)</a:t>
                      </a:r>
                    </a:p>
                  </a:txBody>
                  <a:tcPr marL="108000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2.61%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671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Duración</a:t>
                      </a:r>
                    </a:p>
                  </a:txBody>
                  <a:tcPr marL="108000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4.32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398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</a:p>
                  </a:txBody>
                  <a:tcPr marL="108000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.36%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372599"/>
              </p:ext>
            </p:extLst>
          </p:nvPr>
        </p:nvGraphicFramePr>
        <p:xfrm>
          <a:off x="138402" y="3278382"/>
          <a:ext cx="5789559" cy="317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962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25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0" name="FlowTriangle"/>
          <p:cNvSpPr>
            <a:spLocks noChangeArrowheads="1"/>
          </p:cNvSpPr>
          <p:nvPr/>
        </p:nvSpPr>
        <p:spPr bwMode="gray">
          <a:xfrm rot="5400000">
            <a:off x="4253442" y="3568389"/>
            <a:ext cx="4814849" cy="250127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 defTabSz="913881"/>
            <a:endParaRPr lang="es-MX" sz="1400" b="1" dirty="0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6785931" y="1286025"/>
            <a:ext cx="2214639" cy="5020181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b="0" dirty="0" smtClean="0">
                <a:solidFill>
                  <a:prstClr val="black"/>
                </a:solidFill>
                <a:latin typeface="Century Gothic" pitchFamily="34" charset="0"/>
              </a:rPr>
              <a:t>El </a:t>
            </a:r>
            <a:r>
              <a:rPr lang="es-MX" b="0" dirty="0">
                <a:solidFill>
                  <a:prstClr val="black"/>
                </a:solidFill>
                <a:latin typeface="Century Gothic" pitchFamily="34" charset="0"/>
              </a:rPr>
              <a:t>cálculo del FANVIT  muestra las minusvalías y plusvalías registradas durante el periodo derivado de movimientos del mercado,  por lo que representan sólo valuaciones diarias y no constituyen pérdidas o ganancias realizadas.</a:t>
            </a:r>
          </a:p>
        </p:txBody>
      </p:sp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30786" y="153049"/>
            <a:ext cx="7915479" cy="742950"/>
          </a:xfrm>
        </p:spPr>
        <p:txBody>
          <a:bodyPr>
            <a:noAutofit/>
          </a:bodyPr>
          <a:lstStyle/>
          <a:p>
            <a:r>
              <a:rPr lang="es-MX" sz="2200" b="1" dirty="0" smtClean="0">
                <a:latin typeface="Century Gothic" pitchFamily="34" charset="0"/>
              </a:rPr>
              <a:t>Con base a la valuación al corte diaria, al 29 de enero, el FANVIT generó un rendimiento de ~ $1,048 mdp</a:t>
            </a:r>
            <a:r>
              <a:rPr lang="es-MX" sz="2200" b="1" baseline="30000" dirty="0" smtClean="0">
                <a:latin typeface="Century Gothic" pitchFamily="34" charset="0"/>
              </a:rPr>
              <a:t>1</a:t>
            </a:r>
            <a:endParaRPr lang="en-US" sz="2200" b="1" baseline="30000" dirty="0">
              <a:latin typeface="Century Gothic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0" y="6463657"/>
            <a:ext cx="9000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defTabSz="913881">
              <a:buClr>
                <a:srgbClr val="CD0000"/>
              </a:buClr>
              <a:buFontTx/>
              <a:buAutoNum type="arabicPeriod"/>
            </a:pPr>
            <a:r>
              <a:rPr lang="es-MX" sz="1000" dirty="0">
                <a:solidFill>
                  <a:prstClr val="black"/>
                </a:solidFill>
                <a:latin typeface="Century Gothic" pitchFamily="34" charset="0"/>
              </a:rPr>
              <a:t>Cálculo con base a un promedio de activos bajo gestión (AUM) de $38,706 millones de pesos.</a:t>
            </a:r>
          </a:p>
          <a:p>
            <a:pPr defTabSz="913881">
              <a:buClr>
                <a:srgbClr val="CD0000"/>
              </a:buClr>
            </a:pPr>
            <a:r>
              <a:rPr lang="es-MX" sz="1000" dirty="0" smtClean="0">
                <a:solidFill>
                  <a:prstClr val="black"/>
                </a:solidFill>
                <a:latin typeface="Century Gothic" pitchFamily="34" charset="0"/>
              </a:rPr>
              <a:t> </a:t>
            </a:r>
            <a:endParaRPr lang="es-MX" sz="10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graphicFrame>
        <p:nvGraphicFramePr>
          <p:cNvPr id="11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71735"/>
              </p:ext>
            </p:extLst>
          </p:nvPr>
        </p:nvGraphicFramePr>
        <p:xfrm>
          <a:off x="241788" y="908720"/>
          <a:ext cx="6294015" cy="5397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04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325" y="110457"/>
            <a:ext cx="7880884" cy="1015550"/>
          </a:xfrm>
        </p:spPr>
        <p:txBody>
          <a:bodyPr>
            <a:noAutofit/>
          </a:bodyPr>
          <a:lstStyle/>
          <a:p>
            <a:r>
              <a:rPr lang="es-MX" sz="2300" b="1" dirty="0" smtClean="0">
                <a:latin typeface="Century Gothic" pitchFamily="34" charset="0"/>
              </a:rPr>
              <a:t>Al cierre de </a:t>
            </a:r>
            <a:r>
              <a:rPr lang="es-MX" sz="2300" b="1" dirty="0">
                <a:latin typeface="Century Gothic" pitchFamily="34" charset="0"/>
              </a:rPr>
              <a:t>enero de 2016, el </a:t>
            </a:r>
            <a:r>
              <a:rPr lang="es-MX" sz="2300" b="1" dirty="0" smtClean="0">
                <a:latin typeface="Century Gothic" pitchFamily="34" charset="0"/>
              </a:rPr>
              <a:t>FANVIT ha generado una ganancia </a:t>
            </a:r>
            <a:r>
              <a:rPr lang="es-MX" sz="2300" b="1" dirty="0">
                <a:latin typeface="Century Gothic" pitchFamily="34" charset="0"/>
              </a:rPr>
              <a:t>adicional promedio de ~$</a:t>
            </a:r>
            <a:r>
              <a:rPr lang="es-MX" sz="2300" b="1" dirty="0" smtClean="0">
                <a:latin typeface="Century Gothic" pitchFamily="34" charset="0"/>
              </a:rPr>
              <a:t>617 millones </a:t>
            </a:r>
            <a:r>
              <a:rPr lang="es-MX" sz="2300" b="1" dirty="0">
                <a:latin typeface="Century Gothic" pitchFamily="34" charset="0"/>
              </a:rPr>
              <a:t>a lo generado por </a:t>
            </a:r>
            <a:r>
              <a:rPr lang="es-MX" sz="2300" b="1" dirty="0" smtClean="0">
                <a:latin typeface="Century Gothic" pitchFamily="34" charset="0"/>
              </a:rPr>
              <a:t>fondeo.</a:t>
            </a:r>
            <a:endParaRPr lang="en-US" sz="2400" b="1" dirty="0">
              <a:latin typeface="Century Gothic" pitchFamily="34" charset="0"/>
            </a:endParaRPr>
          </a:p>
        </p:txBody>
      </p:sp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owTriangle"/>
          <p:cNvSpPr>
            <a:spLocks noChangeArrowheads="1"/>
          </p:cNvSpPr>
          <p:nvPr/>
        </p:nvSpPr>
        <p:spPr bwMode="gray">
          <a:xfrm rot="5400000">
            <a:off x="4871598" y="3663870"/>
            <a:ext cx="3999190" cy="274913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 dirty="0">
              <a:solidFill>
                <a:srgbClr val="000000"/>
              </a:solidFill>
            </a:endParaRPr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1823" y="6447452"/>
            <a:ext cx="84635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000" dirty="0" smtClean="0">
                <a:latin typeface="Century Gothic" pitchFamily="34" charset="0"/>
                <a:ea typeface="Batang"/>
              </a:rPr>
              <a:t>1. Para el cálculo se utilizaron los siguientes datos: 38,706 millones en activos  bajo gestión promedio y un diferencial de tasas de 1.59 (YTM promedio al 29 de enero del 2016 FANVIT: 4.68,  Fondeo: 3.08).</a:t>
            </a:r>
            <a:endParaRPr lang="es-MX" sz="1000" dirty="0">
              <a:latin typeface="Century Gothic" pitchFamily="34" charset="0"/>
              <a:ea typeface="Batang"/>
            </a:endParaRP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7008650" y="1262963"/>
            <a:ext cx="2032468" cy="5038668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b="0" dirty="0" smtClean="0">
                <a:latin typeface="Century Gothic" pitchFamily="34" charset="0"/>
              </a:rPr>
              <a:t>Al </a:t>
            </a:r>
            <a:r>
              <a:rPr lang="es-MX" b="0" dirty="0">
                <a:latin typeface="Century Gothic" pitchFamily="34" charset="0"/>
              </a:rPr>
              <a:t>29 de enero el </a:t>
            </a:r>
            <a:r>
              <a:rPr lang="es-MX" dirty="0" smtClean="0">
                <a:latin typeface="Century Gothic" pitchFamily="34" charset="0"/>
              </a:rPr>
              <a:t>YTM</a:t>
            </a:r>
            <a:r>
              <a:rPr lang="es-MX" b="0" dirty="0" smtClean="0">
                <a:latin typeface="Century Gothic" pitchFamily="34" charset="0"/>
              </a:rPr>
              <a:t> </a:t>
            </a:r>
            <a:r>
              <a:rPr lang="es-MX" dirty="0" smtClean="0">
                <a:latin typeface="Century Gothic" pitchFamily="34" charset="0"/>
              </a:rPr>
              <a:t>FANVIT </a:t>
            </a:r>
            <a:r>
              <a:rPr lang="es-MX" dirty="0">
                <a:latin typeface="Century Gothic" pitchFamily="34" charset="0"/>
              </a:rPr>
              <a:t>presenta un rendimiento de 5.40</a:t>
            </a:r>
            <a:r>
              <a:rPr lang="es-MX" dirty="0" smtClean="0">
                <a:latin typeface="Century Gothic" pitchFamily="34" charset="0"/>
              </a:rPr>
              <a:t>%,  </a:t>
            </a:r>
            <a:r>
              <a:rPr lang="es-MX" b="0" dirty="0">
                <a:latin typeface="Century Gothic" pitchFamily="34" charset="0"/>
              </a:rPr>
              <a:t>mayor al de fondeo </a:t>
            </a:r>
            <a:r>
              <a:rPr lang="es-MX" b="0" dirty="0" smtClean="0">
                <a:latin typeface="Century Gothic" pitchFamily="34" charset="0"/>
              </a:rPr>
              <a:t>por </a:t>
            </a:r>
            <a:r>
              <a:rPr lang="es-MX" dirty="0">
                <a:latin typeface="Century Gothic" pitchFamily="34" charset="0"/>
              </a:rPr>
              <a:t>~212 </a:t>
            </a:r>
            <a:r>
              <a:rPr lang="es-MX" b="0" dirty="0" smtClean="0">
                <a:latin typeface="Century Gothic" pitchFamily="34" charset="0"/>
              </a:rPr>
              <a:t>puntos </a:t>
            </a:r>
            <a:r>
              <a:rPr lang="es-MX" b="0" dirty="0">
                <a:latin typeface="Century Gothic" pitchFamily="34" charset="0"/>
              </a:rPr>
              <a:t>base</a:t>
            </a:r>
            <a:r>
              <a:rPr lang="es-MX" b="0" baseline="30000" dirty="0">
                <a:latin typeface="Century Gothic" pitchFamily="34" charset="0"/>
              </a:rPr>
              <a:t>1.</a:t>
            </a:r>
            <a:endParaRPr lang="es-MX" b="0" dirty="0">
              <a:latin typeface="Century Gothic" pitchFamily="34" charset="0"/>
            </a:endParaRP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b="0" dirty="0" smtClean="0">
                <a:latin typeface="Century Gothic" pitchFamily="34" charset="0"/>
              </a:rPr>
              <a:t>Lo anterior con base en la tasa </a:t>
            </a:r>
            <a:r>
              <a:rPr lang="es-MX" b="0" dirty="0">
                <a:latin typeface="Century Gothic" pitchFamily="34" charset="0"/>
              </a:rPr>
              <a:t>de </a:t>
            </a:r>
            <a:r>
              <a:rPr lang="es-MX" b="0" dirty="0" smtClean="0">
                <a:latin typeface="Century Gothic" pitchFamily="34" charset="0"/>
              </a:rPr>
              <a:t>rendimiento </a:t>
            </a:r>
            <a:r>
              <a:rPr lang="es-MX" b="0" dirty="0">
                <a:latin typeface="Century Gothic" pitchFamily="34" charset="0"/>
              </a:rPr>
              <a:t>a vencimiento (</a:t>
            </a:r>
            <a:r>
              <a:rPr lang="es-MX" b="0" dirty="0" smtClean="0">
                <a:latin typeface="Century Gothic" pitchFamily="34" charset="0"/>
              </a:rPr>
              <a:t>YTM), que es la tasa que resulta de mantener la posición del portafolio constante por el resto de su duración (4 años).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175002" y="1939270"/>
            <a:ext cx="1979268" cy="3697874"/>
          </a:xfrm>
          <a:prstGeom prst="rect">
            <a:avLst/>
          </a:prstGeom>
          <a:solidFill>
            <a:srgbClr val="C000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14 Rectángulo"/>
          <p:cNvSpPr/>
          <p:nvPr/>
        </p:nvSpPr>
        <p:spPr>
          <a:xfrm>
            <a:off x="593794" y="1935330"/>
            <a:ext cx="1992523" cy="3693934"/>
          </a:xfrm>
          <a:prstGeom prst="rect">
            <a:avLst/>
          </a:prstGeom>
          <a:solidFill>
            <a:srgbClr val="0070C0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6" name="15 Rectángulo"/>
          <p:cNvSpPr/>
          <p:nvPr/>
        </p:nvSpPr>
        <p:spPr>
          <a:xfrm>
            <a:off x="2586315" y="1939270"/>
            <a:ext cx="1588685" cy="3693934"/>
          </a:xfrm>
          <a:prstGeom prst="rect">
            <a:avLst/>
          </a:prstGeom>
          <a:solidFill>
            <a:schemeClr val="accent3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graphicFrame>
        <p:nvGraphicFramePr>
          <p:cNvPr id="19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163057"/>
              </p:ext>
            </p:extLst>
          </p:nvPr>
        </p:nvGraphicFramePr>
        <p:xfrm>
          <a:off x="244079" y="1246173"/>
          <a:ext cx="6394926" cy="5201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1059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19095" y="1309691"/>
            <a:ext cx="8499467" cy="425281"/>
          </a:xfrm>
        </p:spPr>
        <p:txBody>
          <a:bodyPr>
            <a:normAutofit fontScale="92500"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MX" sz="1600" b="0" dirty="0" smtClean="0">
                <a:latin typeface="Century Gothic" pitchFamily="34" charset="0"/>
              </a:rPr>
              <a:t>A partir del 11 de julio de 2014, se han tenido las siguientes aportaciones al FANVIT: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 smtClean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 smtClean="0">
              <a:latin typeface="Century Gothic" pitchFamily="34" charset="0"/>
            </a:endParaRPr>
          </a:p>
          <a:p>
            <a:pPr marL="0" indent="0">
              <a:buNone/>
            </a:pPr>
            <a:endParaRPr lang="es-MX" sz="1600" b="0" dirty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 smtClean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>
              <a:latin typeface="Century Gothic" pitchFamily="34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771701" cy="742950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Los activos bajo gestión del FANVIT han permanecido sin cambios desde septiembre de 2015: $50,360 millones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9" name="Rectangular Callout 74"/>
          <p:cNvSpPr/>
          <p:nvPr/>
        </p:nvSpPr>
        <p:spPr>
          <a:xfrm>
            <a:off x="3445239" y="2499165"/>
            <a:ext cx="1872835" cy="484371"/>
          </a:xfrm>
          <a:prstGeom prst="wedgeRectCallout">
            <a:avLst>
              <a:gd name="adj1" fmla="val 44630"/>
              <a:gd name="adj2" fmla="val 131626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b="1" dirty="0"/>
              <a:t>Comienzo de etapa híbrida</a:t>
            </a:r>
          </a:p>
        </p:txBody>
      </p:sp>
      <p:sp>
        <p:nvSpPr>
          <p:cNvPr id="10" name="Rectangular Callout 74"/>
          <p:cNvSpPr/>
          <p:nvPr/>
        </p:nvSpPr>
        <p:spPr>
          <a:xfrm>
            <a:off x="6063151" y="2112241"/>
            <a:ext cx="1852549" cy="386924"/>
          </a:xfrm>
          <a:prstGeom prst="wedgeRectCallout">
            <a:avLst>
              <a:gd name="adj1" fmla="val -34252"/>
              <a:gd name="adj2" fmla="val 215541"/>
            </a:avLst>
          </a:prstGeom>
          <a:solidFill>
            <a:srgbClr val="92D050">
              <a:alpha val="57000"/>
            </a:srgbClr>
          </a:solidFill>
          <a:ln w="9525" algn="ctr">
            <a:solidFill>
              <a:srgbClr val="92D050">
                <a:alpha val="67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b="1" dirty="0"/>
              <a:t>Comienzo de etapa </a:t>
            </a:r>
            <a:r>
              <a:rPr lang="es-MX" sz="1200" b="1" dirty="0" smtClean="0"/>
              <a:t>interna</a:t>
            </a:r>
            <a:endParaRPr lang="es-MX" sz="1200" b="1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85287"/>
              </p:ext>
            </p:extLst>
          </p:nvPr>
        </p:nvGraphicFramePr>
        <p:xfrm>
          <a:off x="463842" y="1930560"/>
          <a:ext cx="1869707" cy="4521404"/>
        </p:xfrm>
        <a:graphic>
          <a:graphicData uri="http://schemas.openxmlformats.org/drawingml/2006/table">
            <a:tbl>
              <a:tblPr/>
              <a:tblGrid>
                <a:gridCol w="901724"/>
                <a:gridCol w="967983"/>
              </a:tblGrid>
              <a:tr h="512772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Fecha 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Aportaciones (millones)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9420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11/07/2014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15/07/2014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50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24/07/2014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2,000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31/07/2014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2,000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07/08/2014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2,000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14/08/2014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2,000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21/08/2014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2,000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28/08/2014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2,000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04/09/2014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2,000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11/09/2014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1,000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17/09/2014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3,300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22/09/2014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3,000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29/09/2014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3,000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06/10/2014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3,000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13/10/2014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3,000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16/12/2014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5,000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22/12/2014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5,000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27/03/2015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5,000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03/09/2015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2,000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94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04/09/2015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3,000</a:t>
                      </a:r>
                    </a:p>
                  </a:txBody>
                  <a:tcPr marL="8670" marR="8670" marT="86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928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Total</a:t>
                      </a: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50,360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8670" marR="8670" marT="867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27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02765"/>
              </p:ext>
            </p:extLst>
          </p:nvPr>
        </p:nvGraphicFramePr>
        <p:xfrm>
          <a:off x="2548990" y="1675051"/>
          <a:ext cx="6343277" cy="4883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900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895101" cy="817182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En 19 meses, el FANVIT ha generado 786 millones, incluyendo costos y minusvalía de Abengoa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8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28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822234"/>
              </p:ext>
            </p:extLst>
          </p:nvPr>
        </p:nvGraphicFramePr>
        <p:xfrm>
          <a:off x="848509" y="2570133"/>
          <a:ext cx="7001081" cy="3481510"/>
        </p:xfrm>
        <a:graphic>
          <a:graphicData uri="http://schemas.openxmlformats.org/drawingml/2006/table">
            <a:tbl>
              <a:tblPr/>
              <a:tblGrid>
                <a:gridCol w="4293507"/>
                <a:gridCol w="2707574"/>
              </a:tblGrid>
              <a:tr h="4653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CONCEPTO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Acumulado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</a:tr>
              <a:tr h="362136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Ingresos por Intereses </a:t>
                      </a:r>
                    </a:p>
                  </a:txBody>
                  <a:tcPr marL="180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     3,117,274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2136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Resultado por intermediación</a:t>
                      </a:r>
                    </a:p>
                  </a:txBody>
                  <a:tcPr marL="180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-1,355,724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07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Resultado de inversiones</a:t>
                      </a: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     1,761,549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136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s-MX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Gastos de operación e infraestructura</a:t>
                      </a:r>
                    </a:p>
                  </a:txBody>
                  <a:tcPr marL="180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-419,112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650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Resultado de operación</a:t>
                      </a: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     1,342,437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4622"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Minusvalía por Abengoa</a:t>
                      </a:r>
                    </a:p>
                  </a:txBody>
                  <a:tcPr marL="180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-555,593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884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RESULTADO NETO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         786,845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1002468" y="1555046"/>
            <a:ext cx="71202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s-MX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Resumen del Estado </a:t>
            </a:r>
            <a:r>
              <a:rPr lang="es-MX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de Resultados del </a:t>
            </a:r>
            <a:r>
              <a:rPr lang="es-MX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10 </a:t>
            </a:r>
            <a:r>
              <a:rPr lang="es-MX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de </a:t>
            </a:r>
            <a:r>
              <a:rPr lang="es-MX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julio de 2014 al </a:t>
            </a:r>
            <a:r>
              <a:rPr lang="es-MX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31 de </a:t>
            </a:r>
            <a:r>
              <a:rPr lang="es-MX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enero </a:t>
            </a:r>
            <a:r>
              <a:rPr lang="es-MX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de </a:t>
            </a:r>
            <a:r>
              <a:rPr lang="es-MX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2016</a:t>
            </a:r>
            <a:endParaRPr lang="es-MX" sz="1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419550" y="2005504"/>
            <a:ext cx="20986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200" dirty="0">
                <a:latin typeface="Century Gothic" panose="020B0502020202020204" pitchFamily="34" charset="0"/>
              </a:rPr>
              <a:t>(</a:t>
            </a:r>
            <a:r>
              <a:rPr lang="es-MX" sz="1200" dirty="0" smtClean="0">
                <a:latin typeface="Century Gothic" panose="020B0502020202020204" pitchFamily="34" charset="0"/>
              </a:rPr>
              <a:t>Cifras en </a:t>
            </a:r>
            <a:r>
              <a:rPr lang="es-MX" sz="1200" dirty="0">
                <a:latin typeface="Century Gothic" panose="020B0502020202020204" pitchFamily="34" charset="0"/>
              </a:rPr>
              <a:t>Miles de Pesos )</a:t>
            </a:r>
          </a:p>
        </p:txBody>
      </p:sp>
    </p:spTree>
    <p:extLst>
      <p:ext uri="{BB962C8B-B14F-4D97-AF65-F5344CB8AC3E}">
        <p14:creationId xmlns:p14="http://schemas.microsoft.com/office/powerpoint/2010/main" val="4313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111" y="292124"/>
            <a:ext cx="8127250" cy="631524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La SGR realiza un reposte diario sobre los resultados de gestión FANVIT, con el cual se verifica lo reportado por MFGI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4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29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74923" y="6540503"/>
            <a:ext cx="5056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>
                <a:latin typeface="Century Gothic" panose="020B0502020202020204" pitchFamily="34" charset="0"/>
              </a:rPr>
              <a:t>Fuente: Subdirección General de Riesgos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00248" y="5767621"/>
            <a:ext cx="8593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Century Gothic" panose="020B0502020202020204" pitchFamily="34" charset="0"/>
              </a:rPr>
              <a:t>La diferencia de 12 mdp en el resultado de 2015 se debe al cálculo </a:t>
            </a:r>
            <a:r>
              <a:rPr lang="es-MX" sz="1200" dirty="0">
                <a:latin typeface="Century Gothic" panose="020B0502020202020204" pitchFamily="34" charset="0"/>
              </a:rPr>
              <a:t>de intereses </a:t>
            </a:r>
            <a:r>
              <a:rPr lang="es-MX" sz="1200" dirty="0" smtClean="0">
                <a:latin typeface="Century Gothic" panose="020B0502020202020204" pitchFamily="34" charset="0"/>
              </a:rPr>
              <a:t> de un día adicional, de acuerdo a la CNBV.</a:t>
            </a:r>
            <a:r>
              <a:rPr lang="es-MX" sz="1200" dirty="0">
                <a:latin typeface="Century Gothic" panose="020B0502020202020204" pitchFamily="34" charset="0"/>
              </a:rPr>
              <a:t>  </a:t>
            </a:r>
            <a:endParaRPr lang="es-MX" sz="12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Century Gothic" panose="020B0502020202020204" pitchFamily="34" charset="0"/>
              </a:rPr>
              <a:t>La diferencia de  13 mdp en el resultado de 2016 se debe al cálculo de intereses de un día adicional, de acuerdo a  la CNBV</a:t>
            </a:r>
            <a:endParaRPr lang="es-MX" sz="1200" dirty="0">
              <a:latin typeface="Century Gothic" panose="020B0502020202020204" pitchFamily="34" charset="0"/>
            </a:endParaRPr>
          </a:p>
        </p:txBody>
      </p:sp>
      <p:pic>
        <p:nvPicPr>
          <p:cNvPr id="395266" name="Imagen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48" y="1237244"/>
            <a:ext cx="8434317" cy="454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37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30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8441" y="2105180"/>
            <a:ext cx="8205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inversión de los Certificados Bursátiles de la empresa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Estatus situación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el entorno económico.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Propuesta para el fortalecimiento de Mercados Financieros y Gestión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resultados 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FANVIT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Informe sobre estrategia y composición del FANVIT.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sobre resultados, estrategia de inversión y composición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FINVIT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86323" y="852357"/>
            <a:ext cx="8323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017</a:t>
            </a:r>
          </a:p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26 de Febrero de 2016</a:t>
            </a:r>
          </a:p>
        </p:txBody>
      </p:sp>
    </p:spTree>
    <p:extLst>
      <p:ext uri="{BB962C8B-B14F-4D97-AF65-F5344CB8AC3E}">
        <p14:creationId xmlns:p14="http://schemas.microsoft.com/office/powerpoint/2010/main" val="338698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4"/>
          <p:cNvSpPr/>
          <p:nvPr/>
        </p:nvSpPr>
        <p:spPr>
          <a:xfrm>
            <a:off x="146140" y="1957547"/>
            <a:ext cx="1440000" cy="2708435"/>
          </a:xfrm>
          <a:prstGeom prst="rect">
            <a:avLst/>
          </a:prstGeom>
          <a:solidFill>
            <a:srgbClr val="017475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 defTabSz="914400"/>
            <a:r>
              <a:rPr lang="es-MX" b="1" dirty="0">
                <a:solidFill>
                  <a:schemeClr val="bg1"/>
                </a:solidFill>
                <a:latin typeface="Century Gothic" pitchFamily="34" charset="0"/>
              </a:rPr>
              <a:t>Renta Fija</a:t>
            </a:r>
          </a:p>
        </p:txBody>
      </p:sp>
      <p:sp>
        <p:nvSpPr>
          <p:cNvPr id="6" name="Rectangle 55"/>
          <p:cNvSpPr/>
          <p:nvPr/>
        </p:nvSpPr>
        <p:spPr>
          <a:xfrm>
            <a:off x="163392" y="5257874"/>
            <a:ext cx="1440000" cy="1299612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0" tIns="91440" rIns="36000" bIns="91440" rtlCol="0" anchor="ctr" anchorCtr="1"/>
          <a:lstStyle/>
          <a:p>
            <a:pPr algn="ctr" defTabSz="914400"/>
            <a:r>
              <a:rPr lang="es-MX" b="1" dirty="0">
                <a:solidFill>
                  <a:schemeClr val="bg1"/>
                </a:solidFill>
                <a:latin typeface="Century Gothic" pitchFamily="34" charset="0"/>
              </a:rPr>
              <a:t>Renta Variable</a:t>
            </a:r>
          </a:p>
        </p:txBody>
      </p:sp>
      <p:cxnSp>
        <p:nvCxnSpPr>
          <p:cNvPr id="7" name="Straight Connector 74"/>
          <p:cNvCxnSpPr/>
          <p:nvPr/>
        </p:nvCxnSpPr>
        <p:spPr>
          <a:xfrm>
            <a:off x="255493" y="5147232"/>
            <a:ext cx="8565777" cy="0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lumnHeader"/>
          <p:cNvSpPr>
            <a:spLocks noChangeArrowheads="1"/>
          </p:cNvSpPr>
          <p:nvPr/>
        </p:nvSpPr>
        <p:spPr bwMode="gray">
          <a:xfrm>
            <a:off x="35496" y="1319396"/>
            <a:ext cx="1620000" cy="25179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BB2D2C"/>
            </a:outerShdw>
          </a:effectLst>
        </p:spPr>
        <p:txBody>
          <a:bodyPr wrap="square" tIns="0" bIns="36000" anchor="b">
            <a:spAutoFit/>
          </a:bodyPr>
          <a:lstStyle/>
          <a:p>
            <a:pPr algn="ctr" defTabSz="913881"/>
            <a:r>
              <a:rPr lang="es-MX" sz="1400" b="1" dirty="0" smtClean="0">
                <a:solidFill>
                  <a:prstClr val="black"/>
                </a:solidFill>
                <a:latin typeface="Century Gothic" pitchFamily="34" charset="0"/>
              </a:rPr>
              <a:t>Dimensión</a:t>
            </a:r>
            <a:endParaRPr lang="es-MX" sz="14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9" name="ColumnHeader"/>
          <p:cNvSpPr>
            <a:spLocks noChangeArrowheads="1"/>
          </p:cNvSpPr>
          <p:nvPr/>
        </p:nvSpPr>
        <p:spPr bwMode="gray">
          <a:xfrm>
            <a:off x="1835696" y="1319396"/>
            <a:ext cx="6444000" cy="25179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BB2D2C"/>
            </a:outerShdw>
          </a:effectLst>
        </p:spPr>
        <p:txBody>
          <a:bodyPr wrap="square" tIns="0" bIns="36000" anchor="b">
            <a:spAutoFit/>
          </a:bodyPr>
          <a:lstStyle/>
          <a:p>
            <a:pPr algn="ctr" defTabSz="913881"/>
            <a:r>
              <a:rPr lang="es-MX" sz="1400" b="1" dirty="0" smtClean="0">
                <a:solidFill>
                  <a:prstClr val="black"/>
                </a:solidFill>
                <a:latin typeface="Century Gothic" pitchFamily="34" charset="0"/>
              </a:rPr>
              <a:t>Descripción</a:t>
            </a:r>
            <a:endParaRPr lang="es-MX" sz="14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799696" y="1957548"/>
            <a:ext cx="702157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2" indent="-180975" algn="just">
              <a:spcAft>
                <a:spcPts val="12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itchFamily="34" charset="0"/>
              </a:rPr>
              <a:t>Durante el periodo la estrategia es tener posiciones de bonos </a:t>
            </a:r>
            <a:r>
              <a:rPr lang="es-MX" sz="1400" dirty="0" smtClean="0">
                <a:latin typeface="Century Gothic" pitchFamily="34" charset="0"/>
              </a:rPr>
              <a:t>con riesgo gubernamental AAA de </a:t>
            </a:r>
            <a:r>
              <a:rPr lang="es-MX" sz="1400" dirty="0">
                <a:latin typeface="Century Gothic" pitchFamily="34" charset="0"/>
              </a:rPr>
              <a:t>10,20 </a:t>
            </a:r>
            <a:r>
              <a:rPr lang="es-MX" sz="1400" dirty="0" smtClean="0">
                <a:latin typeface="Century Gothic" pitchFamily="34" charset="0"/>
              </a:rPr>
              <a:t>años.</a:t>
            </a:r>
          </a:p>
          <a:p>
            <a:pPr marL="180975" lvl="2" indent="-180975" algn="just">
              <a:spcAft>
                <a:spcPts val="12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itchFamily="34" charset="0"/>
              </a:rPr>
              <a:t>Se </a:t>
            </a:r>
            <a:r>
              <a:rPr lang="es-MX" sz="1400" dirty="0">
                <a:latin typeface="Century Gothic" pitchFamily="34" charset="0"/>
              </a:rPr>
              <a:t>continuará aumentando la liquidez del portafolio debido a que la volatilidad actual del tipo de cambio podría provocar </a:t>
            </a:r>
            <a:r>
              <a:rPr lang="es-MX" sz="1400" dirty="0" smtClean="0">
                <a:latin typeface="Century Gothic" pitchFamily="34" charset="0"/>
              </a:rPr>
              <a:t>volatilidades indeseables en tasas.</a:t>
            </a:r>
          </a:p>
          <a:p>
            <a:pPr marL="180975" lvl="2" indent="-180975" algn="just">
              <a:spcAft>
                <a:spcPts val="12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itchFamily="34" charset="0"/>
              </a:rPr>
              <a:t>Mantener posiciones en </a:t>
            </a:r>
            <a:r>
              <a:rPr lang="es-MX" sz="1400" dirty="0" err="1" smtClean="0">
                <a:latin typeface="Century Gothic" pitchFamily="34" charset="0"/>
              </a:rPr>
              <a:t>Udis</a:t>
            </a:r>
            <a:r>
              <a:rPr lang="es-MX" sz="1400" dirty="0" smtClean="0">
                <a:latin typeface="Century Gothic" pitchFamily="34" charset="0"/>
              </a:rPr>
              <a:t> por la expectativa de alza inflacionaria en el país.</a:t>
            </a:r>
          </a:p>
          <a:p>
            <a:pPr marL="180975" lvl="2" indent="-180975" algn="just">
              <a:spcAft>
                <a:spcPts val="12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itchFamily="34" charset="0"/>
              </a:rPr>
              <a:t>M</a:t>
            </a:r>
            <a:r>
              <a:rPr lang="es-MX" sz="1400" dirty="0" smtClean="0">
                <a:latin typeface="Century Gothic" pitchFamily="34" charset="0"/>
              </a:rPr>
              <a:t>antener posición en los  instrumentos </a:t>
            </a:r>
            <a:r>
              <a:rPr lang="es-MX" sz="1400" dirty="0">
                <a:latin typeface="Century Gothic" pitchFamily="34" charset="0"/>
              </a:rPr>
              <a:t>corporativos de 10 años </a:t>
            </a:r>
            <a:r>
              <a:rPr lang="es-MX" sz="1400" dirty="0" smtClean="0">
                <a:latin typeface="Century Gothic" pitchFamily="34" charset="0"/>
              </a:rPr>
              <a:t>y en su momento analizar la posibilidad de tomar utilidades, aprovechando </a:t>
            </a:r>
            <a:r>
              <a:rPr lang="es-MX" sz="1400" dirty="0">
                <a:latin typeface="Century Gothic" pitchFamily="34" charset="0"/>
              </a:rPr>
              <a:t>los niveles actuales de mercado. </a:t>
            </a:r>
            <a:endParaRPr lang="es-MX" sz="1400" dirty="0" smtClean="0">
              <a:latin typeface="Century Gothic" pitchFamily="34" charset="0"/>
            </a:endParaRPr>
          </a:p>
        </p:txBody>
      </p:sp>
      <p:sp>
        <p:nvSpPr>
          <p:cNvPr id="1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31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10764" y="5278006"/>
            <a:ext cx="664743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itchFamily="34" charset="0"/>
              </a:rPr>
              <a:t>Se espera que los bancos centrales de Europa y Japón continúen con estímulos en su política económica por tal motivo </a:t>
            </a:r>
            <a:r>
              <a:rPr lang="es-MX" sz="1400" dirty="0" smtClean="0">
                <a:latin typeface="Century Gothic" pitchFamily="34" charset="0"/>
              </a:rPr>
              <a:t>se mantendrá el portafolio conservador en renta variable hasta que el mercado regrese a ritmos favorables para el portafolio.</a:t>
            </a:r>
          </a:p>
          <a:p>
            <a:pPr marL="0" lvl="2" algn="just"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latin typeface="Century Gothic" pitchFamily="34" charset="0"/>
            </a:endParaRP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itchFamily="34" charset="0"/>
              <a:cs typeface="Myriad Pro"/>
            </a:endParaRPr>
          </a:p>
        </p:txBody>
      </p:sp>
      <p:sp>
        <p:nvSpPr>
          <p:cNvPr id="1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8135697" cy="677773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Se propone una estrategia de inversión conservadora ante la volatilidad actual de los mercados</a:t>
            </a:r>
            <a:endParaRPr lang="es-MX" sz="24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2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44000" y="360475"/>
            <a:ext cx="7178040" cy="53796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latin typeface="Century Gothic" pitchFamily="34" charset="0"/>
              </a:rPr>
              <a:t>Los instrumentos de renta fija representan el </a:t>
            </a:r>
            <a:r>
              <a:rPr lang="es-MX" sz="2400" b="1" dirty="0" smtClean="0">
                <a:latin typeface="Century Gothic" pitchFamily="34" charset="0"/>
              </a:rPr>
              <a:t>83% </a:t>
            </a:r>
            <a:r>
              <a:rPr lang="es-MX" sz="2400" b="1" dirty="0">
                <a:latin typeface="Century Gothic" pitchFamily="34" charset="0"/>
              </a:rPr>
              <a:t>del </a:t>
            </a:r>
            <a:r>
              <a:rPr lang="es-MX" sz="2400" b="1" dirty="0" smtClean="0">
                <a:latin typeface="Century Gothic" pitchFamily="34" charset="0"/>
              </a:rPr>
              <a:t>portafolio</a:t>
            </a:r>
            <a:r>
              <a:rPr lang="es-MX" sz="2400" b="1" baseline="30000" dirty="0" smtClean="0">
                <a:latin typeface="Century Gothic" pitchFamily="34" charset="0"/>
              </a:rPr>
              <a:t>1</a:t>
            </a:r>
            <a:r>
              <a:rPr lang="es-MX" sz="2400" b="1" dirty="0" smtClean="0">
                <a:latin typeface="Century Gothic" pitchFamily="34" charset="0"/>
              </a:rPr>
              <a:t> (</a:t>
            </a:r>
            <a:r>
              <a:rPr lang="es-MX" sz="2400" b="1" dirty="0">
                <a:latin typeface="Century Gothic" pitchFamily="34" charset="0"/>
              </a:rPr>
              <a:t>CB y Renta Fija)</a:t>
            </a:r>
            <a:br>
              <a:rPr lang="es-MX" sz="2400" b="1" dirty="0">
                <a:latin typeface="Century Gothic" pitchFamily="34" charset="0"/>
              </a:rPr>
            </a:b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5446" y="995630"/>
            <a:ext cx="4400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881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b="1" dirty="0">
                <a:solidFill>
                  <a:prstClr val="black"/>
                </a:solidFill>
                <a:latin typeface="Century Gothic" pitchFamily="34" charset="0"/>
              </a:rPr>
              <a:t>Composición por clase de activo</a:t>
            </a:r>
            <a:r>
              <a:rPr lang="es-MX" sz="1400" b="1" baseline="30000" dirty="0">
                <a:solidFill>
                  <a:prstClr val="black"/>
                </a:solidFill>
                <a:latin typeface="Century Gothic" pitchFamily="34" charset="0"/>
              </a:rPr>
              <a:t>1</a:t>
            </a:r>
            <a:r>
              <a:rPr lang="es-MX" sz="1400" b="1" dirty="0">
                <a:solidFill>
                  <a:prstClr val="black"/>
                </a:solidFill>
                <a:latin typeface="Century Gothic" pitchFamily="34" charset="0"/>
              </a:rPr>
              <a:t>  </a:t>
            </a:r>
          </a:p>
          <a:p>
            <a:pPr algn="ctr" defTabSz="913881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b="1" dirty="0">
                <a:solidFill>
                  <a:prstClr val="black"/>
                </a:solidFill>
                <a:latin typeface="Century Gothic" pitchFamily="34" charset="0"/>
              </a:rPr>
              <a:t>(al </a:t>
            </a:r>
            <a:r>
              <a:rPr lang="es-MX" sz="1400" b="1" dirty="0" smtClean="0">
                <a:solidFill>
                  <a:prstClr val="black"/>
                </a:solidFill>
                <a:latin typeface="Century Gothic" pitchFamily="34" charset="0"/>
              </a:rPr>
              <a:t>29 </a:t>
            </a:r>
            <a:r>
              <a:rPr lang="es-MX" sz="1400" b="1" dirty="0">
                <a:solidFill>
                  <a:prstClr val="black"/>
                </a:solidFill>
                <a:latin typeface="Century Gothic" pitchFamily="34" charset="0"/>
              </a:rPr>
              <a:t>de </a:t>
            </a:r>
            <a:r>
              <a:rPr lang="es-MX" sz="1400" b="1" dirty="0" smtClean="0">
                <a:solidFill>
                  <a:prstClr val="black"/>
                </a:solidFill>
                <a:latin typeface="Century Gothic" pitchFamily="34" charset="0"/>
              </a:rPr>
              <a:t>Enero </a:t>
            </a:r>
            <a:r>
              <a:rPr lang="es-MX" sz="1400" b="1" dirty="0">
                <a:solidFill>
                  <a:prstClr val="black"/>
                </a:solidFill>
                <a:latin typeface="Century Gothic" pitchFamily="34" charset="0"/>
              </a:rPr>
              <a:t>de 2016)         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7056" y="5790626"/>
            <a:ext cx="74367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ES" sz="1050" dirty="0">
                <a:solidFill>
                  <a:prstClr val="black"/>
                </a:solidFill>
                <a:latin typeface="Century Gothic" pitchFamily="34" charset="0"/>
                <a:ea typeface="Batang"/>
              </a:rPr>
              <a:t>*No se realizaron operaciones durante el periodo, el valor de mercado no afecta los activos netos, costeo de estos instrumentos  </a:t>
            </a:r>
            <a:r>
              <a:rPr lang="es-ES" sz="1050" dirty="0" smtClean="0">
                <a:solidFill>
                  <a:prstClr val="black"/>
                </a:solidFill>
                <a:latin typeface="Century Gothic" pitchFamily="34" charset="0"/>
                <a:ea typeface="Batang"/>
              </a:rPr>
              <a:t>30 </a:t>
            </a:r>
            <a:r>
              <a:rPr lang="es-ES" sz="1050" dirty="0">
                <a:solidFill>
                  <a:prstClr val="black"/>
                </a:solidFill>
                <a:latin typeface="Century Gothic" pitchFamily="34" charset="0"/>
                <a:ea typeface="Batang"/>
              </a:rPr>
              <a:t>de </a:t>
            </a:r>
            <a:r>
              <a:rPr lang="es-ES" sz="1050" dirty="0" smtClean="0">
                <a:solidFill>
                  <a:prstClr val="black"/>
                </a:solidFill>
                <a:latin typeface="Century Gothic" pitchFamily="34" charset="0"/>
                <a:ea typeface="Batang"/>
              </a:rPr>
              <a:t>Enero es </a:t>
            </a:r>
            <a:r>
              <a:rPr lang="es-ES" sz="1050" dirty="0">
                <a:solidFill>
                  <a:prstClr val="black"/>
                </a:solidFill>
                <a:latin typeface="Century Gothic" pitchFamily="34" charset="0"/>
                <a:ea typeface="Batang"/>
              </a:rPr>
              <a:t>de </a:t>
            </a:r>
            <a:r>
              <a:rPr lang="es-ES" sz="1050" dirty="0" smtClean="0">
                <a:solidFill>
                  <a:prstClr val="black"/>
                </a:solidFill>
                <a:latin typeface="Century Gothic" pitchFamily="34" charset="0"/>
                <a:ea typeface="Batang"/>
              </a:rPr>
              <a:t>$129,900</a:t>
            </a:r>
            <a:endParaRPr lang="es-MX" sz="1050" dirty="0">
              <a:solidFill>
                <a:prstClr val="black"/>
              </a:solidFill>
              <a:latin typeface="Century Gothic" pitchFamily="34" charset="0"/>
              <a:ea typeface="Batang"/>
            </a:endParaRPr>
          </a:p>
        </p:txBody>
      </p:sp>
      <p:sp>
        <p:nvSpPr>
          <p:cNvPr id="1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32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964230"/>
              </p:ext>
            </p:extLst>
          </p:nvPr>
        </p:nvGraphicFramePr>
        <p:xfrm>
          <a:off x="325439" y="1692401"/>
          <a:ext cx="4078781" cy="3796504"/>
        </p:xfrm>
        <a:graphic>
          <a:graphicData uri="http://schemas.openxmlformats.org/drawingml/2006/table">
            <a:tbl>
              <a:tblPr/>
              <a:tblGrid>
                <a:gridCol w="1776665"/>
                <a:gridCol w="1335402"/>
                <a:gridCol w="966714"/>
              </a:tblGrid>
              <a:tr h="4584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Clase de activo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Valor de Mercado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Porcentaje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Derivados*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129,900,000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Divisas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106,991,823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FIBRAS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652,804,468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Estructurados Nominal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770,324,214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1.54%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Estructurados Real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1,713,814,383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3.42%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Liquidez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1,725,472,597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3.45%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Renta Variable Nacional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1,934,582,630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3.86%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Renta Variable Extranjera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1,761,708,267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3.52%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CB,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RF (Fija-</a:t>
                      </a:r>
                      <a:r>
                        <a:rPr lang="es-MX" sz="11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41,390,310,804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82.69%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50,183,784,186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100.00%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7534187"/>
              </p:ext>
            </p:extLst>
          </p:nvPr>
        </p:nvGraphicFramePr>
        <p:xfrm>
          <a:off x="4962251" y="1037080"/>
          <a:ext cx="3970226" cy="4890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8 Rectángulo"/>
          <p:cNvSpPr/>
          <p:nvPr/>
        </p:nvSpPr>
        <p:spPr>
          <a:xfrm>
            <a:off x="68904" y="6114167"/>
            <a:ext cx="8607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defTabSz="457200" fontAlgn="ctr">
              <a:buAutoNum type="arabicPeriod"/>
              <a:defRPr/>
            </a:pPr>
            <a:r>
              <a:rPr lang="es-MX" sz="1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El </a:t>
            </a:r>
            <a:r>
              <a:rPr lang="es-MX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cálculo incluye los siguientes instrumentos: Certificados Bursátiles Real, Certificados Bursátiles Nominal, Renta Fija Tasa Nominal, Renta Fija Tasa </a:t>
            </a:r>
            <a:r>
              <a:rPr lang="es-MX" sz="1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Real</a:t>
            </a:r>
          </a:p>
          <a:p>
            <a:pPr marL="228600" indent="-228600" defTabSz="457200" fontAlgn="ctr">
              <a:buAutoNum type="arabicPeriod"/>
              <a:defRPr/>
            </a:pPr>
            <a:r>
              <a:rPr lang="es-MX" sz="1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El </a:t>
            </a:r>
            <a:r>
              <a:rPr lang="es-MX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detalle de la cartera se encuentra en el Anexo 1.</a:t>
            </a:r>
          </a:p>
          <a:p>
            <a:pPr marL="228600" indent="-228600" defTabSz="457200" fontAlgn="ctr">
              <a:buAutoNum type="arabicPeriod"/>
              <a:defRPr/>
            </a:pPr>
            <a:r>
              <a:rPr lang="es-MX" sz="10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Total </a:t>
            </a:r>
            <a:r>
              <a:rPr lang="es-MX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aproximado con base a valores nominales y contabilizado al 30 de Enero de 2016</a:t>
            </a:r>
          </a:p>
        </p:txBody>
      </p:sp>
    </p:spTree>
    <p:extLst>
      <p:ext uri="{BB962C8B-B14F-4D97-AF65-F5344CB8AC3E}">
        <p14:creationId xmlns:p14="http://schemas.microsoft.com/office/powerpoint/2010/main" val="101403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9269" y="158248"/>
            <a:ext cx="6691745" cy="631524"/>
          </a:xfrm>
        </p:spPr>
        <p:txBody>
          <a:bodyPr>
            <a:normAutofit/>
          </a:bodyPr>
          <a:lstStyle/>
          <a:p>
            <a:r>
              <a:rPr lang="es-MX" sz="2400" b="1" dirty="0">
                <a:latin typeface="Century Gothic" pitchFamily="34" charset="0"/>
              </a:rPr>
              <a:t>Operación de Derivados en MexDer</a:t>
            </a:r>
            <a:endParaRPr lang="es-MX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43177"/>
            <a:ext cx="8229600" cy="5329199"/>
          </a:xfrm>
        </p:spPr>
        <p:txBody>
          <a:bodyPr>
            <a:noAutofit/>
          </a:bodyPr>
          <a:lstStyle/>
          <a:p>
            <a:pPr marL="342900" lvl="2" indent="-342900" algn="just">
              <a:buClr>
                <a:srgbClr val="C00000"/>
              </a:buClr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342900" lvl="2" indent="-342900" algn="just">
              <a:buClr>
                <a:srgbClr val="C00000"/>
              </a:buClr>
            </a:pPr>
            <a:r>
              <a:rPr lang="es-MX" sz="1400" dirty="0" smtClean="0">
                <a:latin typeface="Century Gothic" panose="020B0502020202020204" pitchFamily="34" charset="0"/>
              </a:rPr>
              <a:t>Durante el mes de Diciembre se cerraron los contratos de coberturas FB_DC24_MZOI16 con vencimiento a marzo con base a los acontecimientos del mercado ante la subida de tasas por parte de la FED y de BANXICO.</a:t>
            </a:r>
          </a:p>
          <a:p>
            <a:pPr marL="0" lvl="2" indent="0" algn="just">
              <a:buClr>
                <a:srgbClr val="C00000"/>
              </a:buClr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342900" lvl="2" indent="-342900" algn="just">
              <a:buClr>
                <a:srgbClr val="C00000"/>
              </a:buClr>
            </a:pPr>
            <a:r>
              <a:rPr lang="es-MX" sz="1400" dirty="0" smtClean="0">
                <a:latin typeface="Century Gothic" panose="020B0502020202020204" pitchFamily="34" charset="0"/>
              </a:rPr>
              <a:t>En </a:t>
            </a:r>
            <a:r>
              <a:rPr lang="es-MX" sz="1400" dirty="0">
                <a:latin typeface="Century Gothic" panose="020B0502020202020204" pitchFamily="34" charset="0"/>
              </a:rPr>
              <a:t>la siguiente tabla se </a:t>
            </a:r>
            <a:r>
              <a:rPr lang="es-MX" sz="1400" dirty="0" smtClean="0">
                <a:latin typeface="Century Gothic" panose="020B0502020202020204" pitchFamily="34" charset="0"/>
              </a:rPr>
              <a:t>muestra la posición inicial en contratos de Marzo</a:t>
            </a:r>
          </a:p>
          <a:p>
            <a:pPr marL="0" lvl="2" indent="0" algn="just">
              <a:buClr>
                <a:srgbClr val="C00000"/>
              </a:buClr>
              <a:buNone/>
            </a:pPr>
            <a:r>
              <a:rPr lang="es-MX" sz="1400" dirty="0" smtClean="0">
                <a:latin typeface="Century Gothic" panose="020B0502020202020204" pitchFamily="34" charset="0"/>
              </a:rPr>
              <a:t>        FB_DC24_MZO16:</a:t>
            </a:r>
          </a:p>
          <a:p>
            <a:pPr marL="342900" lvl="2" indent="-342900" algn="just"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lvl="2" indent="0" algn="just">
              <a:buClr>
                <a:srgbClr val="C00000"/>
              </a:buClr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342900" lvl="2" indent="-342900" algn="just"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</a:endParaRPr>
          </a:p>
          <a:p>
            <a:pPr marL="342900" lvl="2" indent="-342900" algn="just">
              <a:buClr>
                <a:srgbClr val="C00000"/>
              </a:buClr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342900" lvl="2" indent="-342900" algn="just"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</a:endParaRPr>
          </a:p>
          <a:p>
            <a:pPr marL="342900" lvl="2" indent="-342900" algn="just">
              <a:buClr>
                <a:srgbClr val="C00000"/>
              </a:buClr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342900" lvl="2" indent="-342900" algn="just">
              <a:buClr>
                <a:srgbClr val="C00000"/>
              </a:buClr>
            </a:pPr>
            <a:endParaRPr lang="es-MX" sz="1400" dirty="0">
              <a:latin typeface="Century Gothic" panose="020B0502020202020204" pitchFamily="34" charset="0"/>
            </a:endParaRPr>
          </a:p>
          <a:p>
            <a:pPr marL="342900" lvl="2" indent="-342900" algn="just">
              <a:buClr>
                <a:srgbClr val="C00000"/>
              </a:buClr>
            </a:pPr>
            <a:r>
              <a:rPr lang="es-MX" sz="1400" dirty="0" smtClean="0">
                <a:latin typeface="Century Gothic" panose="020B0502020202020204" pitchFamily="34" charset="0"/>
              </a:rPr>
              <a:t>Actualmente se tiene una posición con instrumentos de cobertura FB_DC24_MZO16 por un monto nominal de $129,950 pesos.</a:t>
            </a:r>
            <a:endParaRPr lang="es-MX" sz="1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33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700495"/>
              </p:ext>
            </p:extLst>
          </p:nvPr>
        </p:nvGraphicFramePr>
        <p:xfrm>
          <a:off x="1289956" y="3089061"/>
          <a:ext cx="6564088" cy="937028"/>
        </p:xfrm>
        <a:graphic>
          <a:graphicData uri="http://schemas.openxmlformats.org/drawingml/2006/table">
            <a:tbl>
              <a:tblPr/>
              <a:tblGrid>
                <a:gridCol w="1641022"/>
                <a:gridCol w="1641022"/>
                <a:gridCol w="1641022"/>
                <a:gridCol w="1641022"/>
              </a:tblGrid>
              <a:tr h="4685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Fecha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Posicion</a:t>
                      </a:r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inv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Nivel Inv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Monto Inv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</a:tr>
              <a:tr h="4685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09/12/2015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1,000.00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127.7750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129,950,000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8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34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8441" y="2105180"/>
            <a:ext cx="8205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inversión de los Certificados Bursátiles de la empresa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Estatus situación Abengoa México, S.A. de C.V.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el entorno económico.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Propuesta para el fortalecimiento de Mercados Financieros y Gestión de inversiones.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resultados del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FANVIT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sobre estrategia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y </a:t>
            </a: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composición del FANVIT.</a:t>
            </a:r>
            <a:endParaRPr lang="es-MX" sz="1600" b="1" dirty="0">
              <a:solidFill>
                <a:srgbClr val="B2B2B2"/>
              </a:solidFill>
              <a:latin typeface="Century Gothic" pitchFamily="34" charset="0"/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CD0000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sobre resultados, estrategia de inversión y composición del FINVIT.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86323" y="852357"/>
            <a:ext cx="8323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017</a:t>
            </a:r>
          </a:p>
          <a:p>
            <a:pPr algn="ctr" defTabSz="457200"/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26 de Febrero de 2016</a:t>
            </a:r>
          </a:p>
        </p:txBody>
      </p:sp>
    </p:spTree>
    <p:extLst>
      <p:ext uri="{BB962C8B-B14F-4D97-AF65-F5344CB8AC3E}">
        <p14:creationId xmlns:p14="http://schemas.microsoft.com/office/powerpoint/2010/main" val="195499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401157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1107996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/>
            <a:r>
              <a:rPr lang="es-MX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1,284</a:t>
            </a:r>
            <a:r>
              <a:rPr lang="es-MX" sz="21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1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trabajadores inscritos </a:t>
            </a:r>
          </a:p>
          <a:p>
            <a:pPr marL="0" lvl="2" algn="ctr" defTabSz="913881"/>
            <a:r>
              <a:rPr lang="es-MX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(28% </a:t>
            </a:r>
            <a:r>
              <a:rPr lang="es-MX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del total de la plantilla que corresponde a </a:t>
            </a:r>
            <a:r>
              <a:rPr lang="es-MX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4,513</a:t>
            </a:r>
            <a:r>
              <a:rPr lang="es-MX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2926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Personal Sindicalizado</a:t>
            </a:r>
          </a:p>
          <a:p>
            <a:pPr algn="ctr" defTabSz="457200"/>
            <a:r>
              <a:rPr lang="es-MX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2,839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trabajadores</a:t>
            </a:r>
          </a:p>
          <a:p>
            <a:pPr algn="ctr" defTabSz="457200"/>
            <a:r>
              <a:rPr lang="es-MX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761 </a:t>
            </a:r>
            <a:r>
              <a:rPr lang="es-MX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inscritos – </a:t>
            </a:r>
            <a:r>
              <a:rPr lang="es-MX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59%</a:t>
            </a:r>
            <a:r>
              <a:rPr lang="es-MX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605064"/>
            <a:ext cx="324000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/>
            <a:r>
              <a:rPr lang="es-MX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Oficinas de Apoyo y Zona Metropolitana</a:t>
            </a:r>
          </a:p>
          <a:p>
            <a:pPr defTabSz="457200"/>
            <a:r>
              <a:rPr lang="es-MX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2,210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trabajadores</a:t>
            </a:r>
          </a:p>
          <a:p>
            <a:pPr defTabSz="457200"/>
            <a:r>
              <a:rPr lang="es-MX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540 inscritos </a:t>
            </a:r>
            <a:r>
              <a:rPr lang="es-MX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– 4</a:t>
            </a:r>
            <a:r>
              <a:rPr lang="es-MX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del total del </a:t>
            </a:r>
            <a:r>
              <a:rPr lang="es-MX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personal inscrito</a:t>
            </a:r>
            <a:endParaRPr lang="es-MX" sz="16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43999" y="1045367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29 de enero de 2016 se tienen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605064"/>
            <a:ext cx="3408620" cy="12926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Delegaciones</a:t>
            </a:r>
          </a:p>
          <a:p>
            <a:pPr algn="ctr" defTabSz="457200"/>
            <a:r>
              <a:rPr lang="es-MX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2,303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trabajadores</a:t>
            </a:r>
          </a:p>
          <a:p>
            <a:pPr algn="ctr" defTabSz="457200"/>
            <a:r>
              <a:rPr lang="es-MX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744 </a:t>
            </a:r>
            <a:r>
              <a:rPr lang="es-MX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inscritos – 5</a:t>
            </a:r>
            <a:r>
              <a:rPr lang="es-MX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8%</a:t>
            </a:r>
            <a:r>
              <a:rPr lang="es-MX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del total del </a:t>
            </a:r>
            <a:r>
              <a:rPr lang="es-MX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personal inscrito</a:t>
            </a:r>
            <a:endParaRPr lang="es-MX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2926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Personal no Sindicalizado</a:t>
            </a:r>
          </a:p>
          <a:p>
            <a:pPr algn="ctr" defTabSz="457200"/>
            <a:r>
              <a:rPr lang="es-MX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1,674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trabajadores</a:t>
            </a:r>
          </a:p>
          <a:p>
            <a:pPr algn="ctr" defTabSz="457200"/>
            <a:r>
              <a:rPr lang="es-MX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523 </a:t>
            </a:r>
            <a:r>
              <a:rPr lang="es-MX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inscritos – </a:t>
            </a:r>
            <a:r>
              <a:rPr lang="es-MX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41%</a:t>
            </a:r>
            <a:r>
              <a:rPr lang="es-MX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2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35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3999" y="247056"/>
            <a:ext cx="7771701" cy="631524"/>
          </a:xfrm>
        </p:spPr>
        <p:txBody>
          <a:bodyPr>
            <a:noAutofit/>
          </a:bodyPr>
          <a:lstStyle/>
          <a:p>
            <a:r>
              <a:rPr lang="es-MX" sz="2400" b="1" dirty="0">
                <a:latin typeface="Century Gothic" pitchFamily="34" charset="0"/>
                <a:cs typeface="Microsoft Uighur" pitchFamily="2" charset="-78"/>
              </a:rPr>
              <a:t>El ~30% de la plantilla del Instituto ya es parte del FINIVT, 60% </a:t>
            </a:r>
            <a:r>
              <a:rPr lang="es-MX" sz="2400" b="1" dirty="0" smtClean="0">
                <a:latin typeface="Century Gothic" pitchFamily="34" charset="0"/>
                <a:cs typeface="Microsoft Uighur" pitchFamily="2" charset="-78"/>
              </a:rPr>
              <a:t>personal sindicalizado</a:t>
            </a:r>
            <a:endParaRPr lang="es-MX" sz="2400" b="1" dirty="0">
              <a:latin typeface="Century Gothic" pitchFamily="34" charset="0"/>
              <a:cs typeface="Microsoft Uighu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536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89011"/>
            <a:ext cx="7748649" cy="946769"/>
          </a:xfrm>
        </p:spPr>
        <p:txBody>
          <a:bodyPr>
            <a:normAutofit fontScale="90000"/>
          </a:bodyPr>
          <a:lstStyle/>
          <a:p>
            <a:r>
              <a:rPr lang="es-MX" sz="2400" b="1" dirty="0" smtClean="0">
                <a:solidFill>
                  <a:srgbClr val="CD0000"/>
                </a:solidFill>
                <a:latin typeface="Century Gothic" panose="020B0502020202020204" pitchFamily="34" charset="0"/>
              </a:rPr>
              <a:t>A 10 meses de operación, el FINVIT cuenta con ~$ 32.3 mdp, 71% aportados de forma directa y un rendimiento del 3.65%.</a:t>
            </a:r>
            <a:endParaRPr lang="es-MX" sz="2200" dirty="0">
              <a:latin typeface="Century Gothic" panose="020B0502020202020204" pitchFamily="34" charset="0"/>
            </a:endParaRPr>
          </a:p>
        </p:txBody>
      </p:sp>
      <p:sp>
        <p:nvSpPr>
          <p:cNvPr id="1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36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308077" y="1146006"/>
            <a:ext cx="8212030" cy="504056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Desde su lanzamiento el 4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marzo de 2015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29 de enero,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el FINVIT presenta los siguientes resultados:</a:t>
            </a: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202218"/>
              </p:ext>
            </p:extLst>
          </p:nvPr>
        </p:nvGraphicFramePr>
        <p:xfrm>
          <a:off x="308077" y="4345398"/>
          <a:ext cx="3436185" cy="2400476"/>
        </p:xfrm>
        <a:graphic>
          <a:graphicData uri="http://schemas.openxmlformats.org/drawingml/2006/table">
            <a:tbl>
              <a:tblPr/>
              <a:tblGrid>
                <a:gridCol w="1985779"/>
                <a:gridCol w="1450406"/>
              </a:tblGrid>
              <a:tr h="4033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Cifras al </a:t>
                      </a:r>
                      <a:r>
                        <a:rPr lang="es-MX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29 de enero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</a:tr>
              <a:tr h="3320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•</a:t>
                      </a: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Total aportado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$32,360,779.53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‒</a:t>
                      </a: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Aportaciones directas al FINVIT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$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29,732,347.91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‒</a:t>
                      </a: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Aportaciones vía nómina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$11,996,490.60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•</a:t>
                      </a: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Aportaciones vía nómina  (descuento catorcenal)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$644,834.41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2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•</a:t>
                      </a: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Solicitudes de descuento vía nómina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901410"/>
              </p:ext>
            </p:extLst>
          </p:nvPr>
        </p:nvGraphicFramePr>
        <p:xfrm>
          <a:off x="4663594" y="1650062"/>
          <a:ext cx="3856513" cy="2597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314428"/>
              </p:ext>
            </p:extLst>
          </p:nvPr>
        </p:nvGraphicFramePr>
        <p:xfrm>
          <a:off x="308077" y="1682708"/>
          <a:ext cx="3436185" cy="2345055"/>
        </p:xfrm>
        <a:graphic>
          <a:graphicData uri="http://schemas.openxmlformats.org/drawingml/2006/table">
            <a:tbl>
              <a:tblPr/>
              <a:tblGrid>
                <a:gridCol w="2295208"/>
                <a:gridCol w="1140977"/>
              </a:tblGrid>
              <a:tr h="16848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Principales Analíticos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 29 Enero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Tasa de Rendimiento Anualizada (Valuación al corte)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3.65%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Tasa de rendimiento (a vencimiento) YTM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4.17%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Duración (años)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1.42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-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0.02%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Activos Netos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32,360,780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Precio de la acción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1.0333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532780"/>
              </p:ext>
            </p:extLst>
          </p:nvPr>
        </p:nvGraphicFramePr>
        <p:xfrm>
          <a:off x="3996520" y="4345398"/>
          <a:ext cx="5006516" cy="2394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7607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400" b="1" dirty="0">
                <a:latin typeface="Century Gothic" pitchFamily="34" charset="0"/>
              </a:rPr>
              <a:t>Composición por tipo de activo</a:t>
            </a:r>
            <a:endParaRPr lang="en-US" sz="2400" b="1" dirty="0">
              <a:solidFill>
                <a:srgbClr val="C00000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pPr algn="ctr"/>
              <a:t>37</a:t>
            </a:fld>
            <a:endParaRPr lang="es-ES" sz="105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graphicFrame>
        <p:nvGraphicFramePr>
          <p:cNvPr id="9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8326971"/>
              </p:ext>
            </p:extLst>
          </p:nvPr>
        </p:nvGraphicFramePr>
        <p:xfrm>
          <a:off x="195263" y="904060"/>
          <a:ext cx="46101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9185953"/>
              </p:ext>
            </p:extLst>
          </p:nvPr>
        </p:nvGraphicFramePr>
        <p:xfrm>
          <a:off x="4990318" y="831442"/>
          <a:ext cx="3806679" cy="3092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9772951"/>
              </p:ext>
            </p:extLst>
          </p:nvPr>
        </p:nvGraphicFramePr>
        <p:xfrm>
          <a:off x="424955" y="4028260"/>
          <a:ext cx="8629650" cy="2544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003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4654" y="2339632"/>
            <a:ext cx="4119605" cy="1051612"/>
          </a:xfrm>
        </p:spPr>
        <p:txBody>
          <a:bodyPr>
            <a:normAutofit fontScale="90000"/>
          </a:bodyPr>
          <a:lstStyle/>
          <a:p>
            <a:r>
              <a:rPr lang="es-MX" sz="2500" b="1" dirty="0">
                <a:latin typeface="Century Gothic" pitchFamily="34" charset="0"/>
              </a:rPr>
              <a:t>Grupo de Trabajo de Inversiones</a:t>
            </a:r>
            <a:br>
              <a:rPr lang="es-MX" sz="2500" b="1" dirty="0">
                <a:latin typeface="Century Gothic" pitchFamily="34" charset="0"/>
              </a:rPr>
            </a:br>
            <a:r>
              <a:rPr lang="es-MX" sz="2500" b="1" dirty="0">
                <a:latin typeface="Century Gothic" pitchFamily="34" charset="0"/>
              </a:rPr>
              <a:t>Sesión número 017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subTitle" idx="1"/>
          </p:nvPr>
        </p:nvSpPr>
        <p:spPr>
          <a:xfrm>
            <a:off x="504654" y="3501768"/>
            <a:ext cx="4119605" cy="980989"/>
          </a:xfrm>
        </p:spPr>
        <p:txBody>
          <a:bodyPr>
            <a:normAutofit/>
          </a:bodyPr>
          <a:lstStyle/>
          <a:p>
            <a:r>
              <a:rPr lang="es-MX" sz="2000" dirty="0" smtClean="0">
                <a:latin typeface="Century Gothic" pitchFamily="34" charset="0"/>
              </a:rPr>
              <a:t>Febrero 2016</a:t>
            </a:r>
            <a:endParaRPr lang="es-MX" sz="2000" dirty="0">
              <a:latin typeface="Century Gothi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65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44000" y="259630"/>
            <a:ext cx="7680158" cy="5003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s-MX" sz="2400" b="1" dirty="0">
                <a:latin typeface="Century Gothic" pitchFamily="34" charset="0"/>
              </a:rPr>
              <a:t>ANEXO 1 Composición de la cartera del FANVIT</a:t>
            </a:r>
            <a:endParaRPr lang="en-US" sz="2400" b="1" dirty="0">
              <a:latin typeface="Century Gothic" pitchFamily="34" charset="0"/>
            </a:endParaRPr>
          </a:p>
        </p:txBody>
      </p:sp>
      <p:sp>
        <p:nvSpPr>
          <p:cNvPr id="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39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931154"/>
              </p:ext>
            </p:extLst>
          </p:nvPr>
        </p:nvGraphicFramePr>
        <p:xfrm>
          <a:off x="144000" y="1081883"/>
          <a:ext cx="8727045" cy="5490493"/>
        </p:xfrm>
        <a:graphic>
          <a:graphicData uri="http://schemas.openxmlformats.org/drawingml/2006/table">
            <a:tbl>
              <a:tblPr/>
              <a:tblGrid>
                <a:gridCol w="1035122"/>
                <a:gridCol w="656419"/>
                <a:gridCol w="799484"/>
                <a:gridCol w="799484"/>
                <a:gridCol w="799484"/>
                <a:gridCol w="799484"/>
                <a:gridCol w="1035122"/>
                <a:gridCol w="801588"/>
                <a:gridCol w="990923"/>
                <a:gridCol w="1009935"/>
              </a:tblGrid>
              <a:tr h="131135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Inver</a:t>
                      </a:r>
                      <a:endParaRPr lang="es-MX" sz="7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Títulos</a:t>
                      </a: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Costo</a:t>
                      </a: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Interes Acumulado</a:t>
                      </a: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Precio Sucio</a:t>
                      </a: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Valor Razonable</a:t>
                      </a: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 por Valuación</a:t>
                      </a: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límite MG </a:t>
                      </a: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Usado</a:t>
                      </a: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Disponible $</a:t>
                      </a:r>
                    </a:p>
                  </a:txBody>
                  <a:tcPr marL="5493" marR="5493" marT="54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90_CHIHCB_13U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286,851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164,222,242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4,245,160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602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172,688,824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4,221,422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4,244,940,000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172,688,824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4,072,251,176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13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90_PAMMCB_14U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1,981,273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1,097,339,212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22,106,234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1,142,435,101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22,989,656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2,340,580,000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1,142,435,101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1,198,144,899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91_CAMSCB_13U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1,085,339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621,341,234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3,283,851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590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640,294,386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15,669,302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1,576,690,000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640,294,386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936,395,614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91_CARDLCB_10U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719,302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302,196,646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3,957,052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438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315,409,369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9,255,671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674,320,000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315,409,369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358,910,631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91_OPI_15U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738,048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379,477,844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10,791,242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540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398,690,458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8,421,372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1,465,230,000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398,690,458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1,066,539,542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91_PSBCB_12U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490,000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285,859,484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2,615,865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281,785,561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-6,689,788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455,200,000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281,785,561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173,414,439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13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91_TENIXCB_14U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194,466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88,481,904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822,134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91,694,352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2,390,315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91,694,352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208,305,648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CD_BANOB_14-2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5,968,253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583,537,635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6,886,701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601,628,657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11,204,321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4,200,000,000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601,628,657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3,598,371,343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13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CD_NAFF_240308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1,617,130,382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39,882,224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1,687,786,320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30,773,714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5,250,000,000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1,687,786,320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3,562,213,680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CD_NAFF_250307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685,393,674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16,382,919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714,374,535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12,597,942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3,500,000,000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714,374,535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2,785,625,465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13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D2_AMXL771_181236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582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56,249,580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629,142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98,942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57,584,323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705,601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57,584,323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242,415,677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D2_REDC933_280610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198,673,311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2,700,000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10,215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204,303,126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2,929,815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2,625,000,000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204,303,126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2,420,696,874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F_BANCREA_15001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2,750,000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275,018,887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475,750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275,466,667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-27,970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275,466,667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24,533,333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F_CSBANCO_15004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1,996,000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199,593,267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353,849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199,953,412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6,295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199,953,412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100,046,588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JE_AMX_0624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35,825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351,097,089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3,899,701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10,078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361,035,855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6,039,065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3,850,000,000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361,035,855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3,488,964,145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JE_AMX_1122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40,335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387,295,909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4,263,746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9,811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395,740,634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4,180,979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7,875,000,000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395,740,634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7,479,259,366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JE_TLEVISA_0443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21,260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179,349,907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3,425,222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8,689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184,721,301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1,946,172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2,275,000,000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184,721,301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2,090,278,699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90_CBPF_48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3,155,000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327,721,192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286,054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328,705,126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697,880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2,450,000,000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328,705,126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2,121,294,874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91_ABCCB_14-2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1,496,000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149,681,664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620,632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150,300,740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-1,556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150,300,740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149,699,260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91_ABCCB_15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1,445,000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144,663,768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162,482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144,825,326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-923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144,825,326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155,174,674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91_ACOSTCB_15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386,558,656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1,591,908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394,137,248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5,986,684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1,044,690,000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394,137,248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650,552,752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91_AERMXCB_15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5,581,021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568,730,317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1,220,848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569,835,097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-116,068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569,835,097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130,164,903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91_ALSEA_13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1,317,023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131,439,762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78,838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131,527,357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8,757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875,000,000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131,527,357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743,472,643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55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91_ALSEA_15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3,596,007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358,907,739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186,194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358,758,174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-335,759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1,050,000,000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358,758,174 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691,241,826</a:t>
                      </a:r>
                    </a:p>
                  </a:txBody>
                  <a:tcPr marL="5493" marR="5493" marT="5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753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44000" y="374260"/>
            <a:ext cx="7680158" cy="5003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s-MX" sz="2400" b="1" dirty="0">
                <a:latin typeface="Century Gothic" pitchFamily="34" charset="0"/>
              </a:rPr>
              <a:t>Composición de la cartera del FANVIT</a:t>
            </a:r>
            <a:endParaRPr lang="en-US" sz="2400" b="1" dirty="0">
              <a:latin typeface="Century Gothic" pitchFamily="34" charset="0"/>
            </a:endParaRPr>
          </a:p>
        </p:txBody>
      </p:sp>
      <p:sp>
        <p:nvSpPr>
          <p:cNvPr id="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40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598821"/>
              </p:ext>
            </p:extLst>
          </p:nvPr>
        </p:nvGraphicFramePr>
        <p:xfrm>
          <a:off x="144000" y="874642"/>
          <a:ext cx="8877169" cy="5854803"/>
        </p:xfrm>
        <a:graphic>
          <a:graphicData uri="http://schemas.openxmlformats.org/drawingml/2006/table">
            <a:tbl>
              <a:tblPr/>
              <a:tblGrid>
                <a:gridCol w="1144841"/>
                <a:gridCol w="725996"/>
                <a:gridCol w="884226"/>
                <a:gridCol w="884226"/>
                <a:gridCol w="884226"/>
                <a:gridCol w="884226"/>
                <a:gridCol w="1144841"/>
                <a:gridCol w="886555"/>
                <a:gridCol w="719016"/>
                <a:gridCol w="719016"/>
              </a:tblGrid>
              <a:tr h="116316"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Inver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Títulos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Costo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Interes Acumulado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Precio Sucio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Valor Razonable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Resultado por Valuación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límite MG 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Usado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Disponible $</a:t>
                      </a:r>
                    </a:p>
                  </a:txBody>
                  <a:tcPr marL="4631" marR="4631" marT="463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91_CFCREDI_15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5,696,502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568,519,103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1,157,495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569,738,912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62,314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1,750,000,000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569,738,912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1,180,261,088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91_CREAL_15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2,500,000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250,000,223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154,445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250,154,770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385,000,000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250,154,770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134,845,230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91_DAIMLER_15-2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299,854,407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256,668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300,122,418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11,343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300,122,418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49,877,582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8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91_DIMEXCB_15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79,994,820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61,778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80,061,343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4,746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80,061,343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219,938,657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91_DOIXCB_15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200,201,628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3,290,332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206,439,074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2,947,114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634,870,000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206,439,074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428,430,926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91_EXITUCB_15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1,550,000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154,996,618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164,559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155,163,785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2,609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155,163,785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144,836,215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3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91_FINN_15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3,500,000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349,993,774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497,291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350,493,959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2,895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656,370,000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350,493,959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305,876,042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8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91_FNACTIV_15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32,199,549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58,541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32,258,353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32,258,353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267,741,647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9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91_FORD_14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750,000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74,936,295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146,625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75,037,573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-45,347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75,037,573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624,962,427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91_FUNO_13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5,463,772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553,807,422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1,455,789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554,976,888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-286,324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2,397,520,000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554,976,888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1,842,543,112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91_FUNO_13-2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1,116,580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117,286,335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1,302,677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120,252,738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1,663,727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120,252,738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579,747,262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91_GASN_15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3,696,726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368,665,922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1,496,457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376,632,374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6,469,995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455,000,000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376,632,374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78,367,626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91_GHOCB_14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3,700,000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360,715,834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9,209,940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376,186,966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6,261,192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1,047,020,000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376,186,966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670,833,034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91_HERDEZ_13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2,388,811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244,745,442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4,310,609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252,578,399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3,522,347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252,578,399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447,421,601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91_HOLCIM_15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1,418,820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141,769,429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171,243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141,943,811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3,138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595,000,000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141,943,811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453,056,189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91_INCARSO_15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4,600,000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458,317,693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16,756,779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483,146,657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8,072,186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1,400,000,000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483,146,657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916,853,343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91_KOF_13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3,748,168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339,866,089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4,206,693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349,405,319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5,332,537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2,625,000,000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349,405,319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2,275,594,681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91_LAB_13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1,983,905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192,991,856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351,316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193,513,040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169,868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193,513,040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506,486,960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8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91_LAB_13-2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600,107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58,874,609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85,215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59,010,325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50,501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59,010,325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640,989,675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91_LAB_14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2,189,917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206,136,883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277,695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206,641,600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227,022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525,000,000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206,641,600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318,358,400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91_MASCB_15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100,236,758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100,323,500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-4,258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100,323,500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199,676,500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8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91_MERCFCB_15-2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84,991,389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185,938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85,184,447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7,120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85,184,447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214,815,553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91_MFRISCO_13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1,747,549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171,412,713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229,609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171,189,418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-452,904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1,750,000,000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171,189,418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1,578,810,582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8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91_OMA_14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403,708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40,091,183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384,083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41,144,734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669,467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1,050,000,000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41,144,734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1,008,855,266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8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91_OSM_15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12,785,952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1,290,454,401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51,235,087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1,360,794,653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19,105,166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2,523,500,000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1,360,794,653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1,162,705,347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91_OSM_15-2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4,688,000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468,785,673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687,312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469,485,020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12,034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1,575,000,000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469,485,020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1,105,514,980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91_PASACB_11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5,300,000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723,515,996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16,218,350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752,419,514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12,685,168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2,139,260,000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752,419,514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1,386,840,486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91_PROIN_10-2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3,769,000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396,629,411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15,061,237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417,254,849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5,564,201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428,960,000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417,254,849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11,705,151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32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91_RCENTRO_14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3,150,000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299,236,742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1,199,659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300,447,942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11,542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365,750,000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300,447,942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65,302,058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931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91_RCO_14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50,257,473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2,212,222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107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53,497,595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1,027,900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1,540,000,000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53,497,595 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1,486,502,406</a:t>
                      </a:r>
                    </a:p>
                  </a:txBody>
                  <a:tcPr marL="4631" marR="4631" marT="46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33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44000" y="374260"/>
            <a:ext cx="7680158" cy="5003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Composición </a:t>
            </a:r>
            <a:r>
              <a:rPr lang="es-MX" sz="2400" b="1" dirty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de la cartera del </a:t>
            </a:r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FANVIT</a:t>
            </a:r>
            <a:endParaRPr lang="en-US" sz="2400" b="1" dirty="0">
              <a:solidFill>
                <a:srgbClr val="C00000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41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392098"/>
              </p:ext>
            </p:extLst>
          </p:nvPr>
        </p:nvGraphicFramePr>
        <p:xfrm>
          <a:off x="225733" y="892137"/>
          <a:ext cx="8381833" cy="5620210"/>
        </p:xfrm>
        <a:graphic>
          <a:graphicData uri="http://schemas.openxmlformats.org/drawingml/2006/table">
            <a:tbl>
              <a:tblPr/>
              <a:tblGrid>
                <a:gridCol w="1080959"/>
                <a:gridCol w="685487"/>
                <a:gridCol w="834887"/>
                <a:gridCol w="834887"/>
                <a:gridCol w="834887"/>
                <a:gridCol w="834887"/>
                <a:gridCol w="1080959"/>
                <a:gridCol w="837086"/>
                <a:gridCol w="678897"/>
                <a:gridCol w="678897"/>
              </a:tblGrid>
              <a:tr h="108001"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Inver</a:t>
                      </a:r>
                      <a:endParaRPr lang="es-MX" sz="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Títulos</a:t>
                      </a: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Costo</a:t>
                      </a: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Interes Acumulado</a:t>
                      </a: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Precio Sucio</a:t>
                      </a: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Valor Razonable</a:t>
                      </a: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Resultado por Valuación</a:t>
                      </a: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límite MG </a:t>
                      </a: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Usado</a:t>
                      </a: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Disponible $</a:t>
                      </a:r>
                    </a:p>
                  </a:txBody>
                  <a:tcPr marL="4441" marR="4441" marT="444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91_TELMEX_07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6,188,340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621,103,865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16,238,891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643,610,059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6,267,303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1,750,000,000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643,610,059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1,106,389,941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91_TIPCB_14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4,129,624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412,211,329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896,471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413,153,337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45,537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437,500,000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413,153,337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24,346,663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91_TLEVISA_14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249,866,403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514,583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250,394,963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13,978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250,394,963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1,849,605,038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91_TLEVISA_15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6,259,860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620,655,635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1,017,227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621,760,300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87,438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1,750,000,000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621,760,300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1,128,239,700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91_UFINCB_15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2,236,985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223,688,559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705,395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224,402,560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8,606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224,402,560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475,597,440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93_ABNGOA_00115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495,000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11,516,175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11,516,175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11,516,175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288,483,825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93_ABNGOA_00315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745,430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17,342,429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17,342,429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17,342,429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282,657,571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93_ABNGOA_00615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34,897,500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34,897,500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34,897,500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265,102,500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93_ABNGOA_01715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69,795,000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69,795,000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69,795,000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230,205,000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93_ARREACT_00916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22,726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17,522,661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17,522,661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282,477,339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93_ARREACT_07415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646,000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64,597,596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452,200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65,135,919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86,123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65,135,919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234,864,081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93_FACTOR_00415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34,999,524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59,033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35,059,014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35,059,014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264,940,987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93_FACTOR_00615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149,997,962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253,001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150,252,915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1,953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150,252,915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149,747,085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93_FACTOR_00715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29,999,873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20,667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30,020,691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30,020,691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269,979,309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93_FACTOR_00815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39,999,100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137,778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40,137,759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40,137,759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259,862,241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93_FACTOR_00915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29,998,330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78,375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30,078,274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30,078,274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269,921,726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93_MERCFIN_00515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27,998,419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89,406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28,089,289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1,464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28,089,289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271,910,711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93_MERCFIN_00615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715,803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71,579,970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58,755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71,639,082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71,639,082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228,360,918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94_BACOMER_07U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654,250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356,936,407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514,382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364,109,845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6,659,057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4,241,530,000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364,109,845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3,877,420,155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94_CSBANCO_14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60,131,026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60,380,275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-3,251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60,380,275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429,619,725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IS_BPA182_191010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2,997,500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300,670,092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2,967,525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303,739,295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101,678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303,739,295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8,696,260,705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IS_BPA182_210311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300,644,136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4,013,499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304,694,790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37,155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304,694,790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695,305,210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IS_BPA182_210909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702,458,659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9,364,831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711,903,017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79,527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711,903,017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288,096,983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M_BONOS_231207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159,450,592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1,462,222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160,856,828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-55,986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160,856,828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14,339,143,172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M_BONOS_241205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420,695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54,123,193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549,241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54,696,699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24,265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64,950,000,000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54,696,699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64,895,303,301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M_BONOS_260305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32,786,326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749,417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34,027,589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491,846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34,027,589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1,665,972,411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M_BONOS_290531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82,157,504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776,805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84,146,054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1,211,745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84,146,054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1,915,853,946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M_BONOS_310529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24,367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2,692,029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24,655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2,746,032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29,349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2,746,032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2,497,253,968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M_BONOS_361120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32,081,949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313,333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32,983,489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588,207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22,350,000,000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32,983,489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22,317,016,511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M_BONOS_381118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813,000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97,223,473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902,204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98,077,176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-48,501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98,077,176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5,901,922,824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M_BONOS_421113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21,950,433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202,361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22,432,515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279,720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15,000,000,000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22,432,515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14,977,567,485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S_UDIBONO_160616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3,271,011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1,773,501,979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11,551,114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1,790,151,393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5,098,300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152,333,963,500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1,790,151,393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150,543,812,107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49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S_UDIBONO_171214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5,262,693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2,917,253,777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13,009,119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2,967,381,226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37,118,330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99,658,049,500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2,967,381,226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96,690,668,274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S_UDIBONO_190613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10,934,123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6,148,446,208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30,889,849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6,257,737,872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78,401,815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120,743,634,500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6,257,737,872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114,485,896,628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S_UDIBONO_201210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93,989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541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95,843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86,525,107,500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95,843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86,525,011,657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S_UDIBONO_351122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4,734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2,787,502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15,046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607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2,872,272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69,724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111,505,809,000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2,872,272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111,502,936,728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8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S_UDIBONO_401115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1,214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661,302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3,430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564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684,550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19,819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218,780,995,500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684,550 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218,780,310,950</a:t>
                      </a:r>
                    </a:p>
                  </a:txBody>
                  <a:tcPr marL="4441" marR="4441" marT="44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42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44000" y="374260"/>
            <a:ext cx="7680158" cy="5003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Composición </a:t>
            </a:r>
            <a:r>
              <a:rPr lang="es-MX" sz="2400" b="1" dirty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de la cartera del </a:t>
            </a:r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FANVIT</a:t>
            </a:r>
            <a:endParaRPr lang="en-US" sz="2400" b="1" dirty="0">
              <a:solidFill>
                <a:srgbClr val="C00000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42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897003"/>
              </p:ext>
            </p:extLst>
          </p:nvPr>
        </p:nvGraphicFramePr>
        <p:xfrm>
          <a:off x="325438" y="1061478"/>
          <a:ext cx="8282127" cy="5510891"/>
        </p:xfrm>
        <a:graphic>
          <a:graphicData uri="http://schemas.openxmlformats.org/drawingml/2006/table">
            <a:tbl>
              <a:tblPr/>
              <a:tblGrid>
                <a:gridCol w="1068100"/>
                <a:gridCol w="677333"/>
                <a:gridCol w="824956"/>
                <a:gridCol w="824956"/>
                <a:gridCol w="824956"/>
                <a:gridCol w="824956"/>
                <a:gridCol w="1068100"/>
                <a:gridCol w="827128"/>
                <a:gridCol w="670821"/>
                <a:gridCol w="670821"/>
              </a:tblGrid>
              <a:tr h="169368"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Inver</a:t>
                      </a:r>
                      <a:endParaRPr lang="es-MX" sz="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Títulos</a:t>
                      </a: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Costo</a:t>
                      </a: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Interes Acumulado</a:t>
                      </a: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Precio Sucio</a:t>
                      </a: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Valor Razonable</a:t>
                      </a: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Resultado por Valuación</a:t>
                      </a: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límite MG </a:t>
                      </a: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Usado</a:t>
                      </a: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Disponible $</a:t>
                      </a:r>
                    </a:p>
                  </a:txBody>
                  <a:tcPr marL="6477" marR="6477" marT="64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52014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S_UDIBONO_461108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89,638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49,215,626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253,235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50,236,955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768,094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81,497,013,000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50,236,955 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81,446,776,045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J_BACOMER_S5108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157,825,229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156,445,069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-1,380,160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 gridSpan="3"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 MG se puede invertir  hasta el 15%   del total del portafolio en notas estructuradas equivale a $7,508,401,378  A la fecha valor, el monto de los instrumentos tienen un </a:t>
                      </a:r>
                      <a:r>
                        <a:rPr lang="es-MX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posicion</a:t>
                      </a: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 $2,000,069,022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15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J_BACOMER_S5109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162,468,074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166,831,659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4,363,586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J_BSAN_S00567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142,388,613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140,990,750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-1,397,864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J_BSAN_S00626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115,616,345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117,208,864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1,592,519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J_BSAN_S00627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149,816,511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104,166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149,773,553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-147,125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J_BSAN_S00641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117,188,075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117,779,558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591,484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J_BSAN_S00645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1,850,000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183,934,217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125,132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184,397,216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337,867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J_BSAN_S00652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148,620,293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149,495,150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874,857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J_BSAN_S00654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122,017,343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120,307,374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-1,709,969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J_BSAN_S00677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149,159,685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149,582,768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423,083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J_BSAN_S00678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49,719,895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49,860,923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141,028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J_BSAN_S00680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97,439,145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96,004,291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-1,434,854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J_BSAN_S00684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123,424,414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121,277,773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-2,146,641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J_BSAN_S00706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144,166,862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142,625,561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-1,541,301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J_BSAN_S00727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1,750,000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160,795,166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157,488,517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-3,306,650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1_AMX_L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3,538,729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42,889,395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45,260,344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2,370,948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 gridSpan="3"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 MG se puede invertir  hasta el 25%   del total del portafolio en instrumentos de Renta Variable lo que equivale a $12,514,002,296. a la fecha valor de la posición en dichos intrumentos fue del $2,016,532,343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15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1_GICSA_B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7,386,944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119,446,884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110,730,291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-8,716,594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1_SITES_L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176,936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1,983,453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1,948,065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-35,387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1B_IVVPESO_ISHRS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2,017,122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55,995,366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55,269,143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-726,223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1B_NAFTRAC_ISHRS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694,000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29,156,878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30,258,400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1,101,522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1I_HEWJ_*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42,140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19,991,555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20,983,870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992,315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1I_HEZU_*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351,664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156,617,583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157,326,795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709,212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1I_SX7EEX_N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109,005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26,773,406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22,970,707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-3,802,699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2_CEMEX_09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53,384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432,458,663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7,940,322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7,878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420,571,774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-19,827,211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52_SCOT-RV_E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20,963,813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48,900,127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48,446,324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-453,804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52_VECTPA_M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120,427,585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188,728,572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192,174,005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3,445,433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52_VECTSIC_M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359,722,310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258,824,433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257,788,159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-1,036,275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CF_FIBRAMQ_12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18,520,606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404,675,241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396,896,587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-7,778,655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CF_FIBRAPL_14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8,569,421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223,833,277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224,861,607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1,028,331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7837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CF_TERRA_13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1,071,300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29,985,687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31,046,274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1,060,587</a:t>
                      </a:r>
                    </a:p>
                  </a:txBody>
                  <a:tcPr marL="6477" marR="6477" marT="64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2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44000" y="374260"/>
            <a:ext cx="7680158" cy="5003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Composición </a:t>
            </a:r>
            <a:r>
              <a:rPr lang="es-MX" sz="2400" b="1" dirty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de la cartera del </a:t>
            </a:r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FANVIT</a:t>
            </a:r>
            <a:endParaRPr lang="en-US" sz="2400" b="1" dirty="0">
              <a:solidFill>
                <a:srgbClr val="C00000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43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096080"/>
              </p:ext>
            </p:extLst>
          </p:nvPr>
        </p:nvGraphicFramePr>
        <p:xfrm>
          <a:off x="325438" y="1065497"/>
          <a:ext cx="8026402" cy="5387695"/>
        </p:xfrm>
        <a:graphic>
          <a:graphicData uri="http://schemas.openxmlformats.org/drawingml/2006/table">
            <a:tbl>
              <a:tblPr/>
              <a:tblGrid>
                <a:gridCol w="1035122"/>
                <a:gridCol w="656418"/>
                <a:gridCol w="799484"/>
                <a:gridCol w="799484"/>
                <a:gridCol w="799484"/>
                <a:gridCol w="799484"/>
                <a:gridCol w="1035122"/>
                <a:gridCol w="801588"/>
                <a:gridCol w="650108"/>
                <a:gridCol w="650108"/>
              </a:tblGrid>
              <a:tr h="138016"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Inver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Títulos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Costo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Interes Acumulado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Precio Sucio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Valor Razonable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Resultado por Valuación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límite MG 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Usado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Disponible $</a:t>
                      </a:r>
                    </a:p>
                  </a:txBody>
                  <a:tcPr marL="5808" marR="5808" marT="580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CHD_BACOMER_7873220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5,897,303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106,896,080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106,991,823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95,743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15,016,802,756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106,991,823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14,909,810,933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95_CFE_10-2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4,685,739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500,895,743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6,941,660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515,994,146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8,156,742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16,500,000,000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515,994,146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15,984,005,854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95_CFE_13 L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9,050,295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899,999,916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900,348,916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15,250,000,000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900,348,916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14,349,651,084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16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95_CFE_13 L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247,061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24,804,793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24,814,412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15,250,000,000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24,814,412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15,225,185,588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95_PEMEX_12 L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7,982,676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799,999,935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800,309,268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15,250,000,000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800,309,268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14,449,690,732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95_CFE_13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250,591,295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644,098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250,690,620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-544,773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15,250,000,000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250,690,620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14,999,309,380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95_CFE_13-2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444,833,289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7,517,475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458,795,255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6,444,492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6,750,000,000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458,795,255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6,291,204,745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95_CFE_14-2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5,221,020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505,747,747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5,969,364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518,647,476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6,930,364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21,000,000,000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518,647,476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20,481,352,524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95_CFECB_09-2U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548,184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187,462,848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3,238,362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195,219,987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4,518,776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618,518,600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195,219,987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423,298,613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16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95_CFECB_12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16,328,864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1,471,654,184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42,120,305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1,541,683,833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27,909,343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13,500,000,000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1,541,683,833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11,958,316,168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95_FEFA_15-5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608,614,404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18,824,664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638,362,770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10,923,702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6,900,000,000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638,362,770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6,261,637,230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16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95_PEMEX_10U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22,169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11,991,473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256,047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12,396,179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148,659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802,906,700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12,396,179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790,510,521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95_PEMEX_11-3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649,315,524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8,563,750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665,801,331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7,922,057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665,801,331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19,334,198,669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16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95_PEMEX_13-2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13,455,250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1,246,084,688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35,203,791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1,251,132,183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-30,156,297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57,399,269,100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1,251,132,183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56,148,136,917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95_PEMEX_14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8,337,400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829,600,189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1,031,061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827,349,066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-3,282,184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9,950,000,000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827,349,066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9,122,650,934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16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95_PEMEX_14-2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15,115,463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1,362,440,813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21,327,918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1,347,602,537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-36,166,194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31,401,388,800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1,347,602,537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30,053,786,263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95_TFOVICB_15U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1,227,330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613,258,143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334,092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623,907,301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10,315,066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1,925,950,600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623,907,301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1,302,043,299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16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95_TFOVIS_10-3U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172,854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25,641,643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20,782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25,936,259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273,834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1,012,785,000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25,936,259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986,848,741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16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95_TFOVIS_12-3U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178,033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62,797,599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40,138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63,750,283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912,546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1,014,910,000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63,750,283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951,159,717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95_TFOVIS_13-2U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381,064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140,185,037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75,648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142,228,489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1,967,805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929,877,100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142,228,489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787,648,611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16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95_TFOVIS_14-3U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46,209,786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23,415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47,008,124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774,923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984,759,800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47,008,124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937,751,676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99_SCOTIAB_19-15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114,822,276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117,472,602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2,650,326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117,472,602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2,527,398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10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99_SCOTIAB_20-15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120,923,959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120,129,251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-794,708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120,129,251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4,870,749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16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99_SCOTIAB_7-15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75,300,138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74,892,146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-407,991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80,000,000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74,892,146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5,107,854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85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FB_DC24_MR16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129,900,000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-900,000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Permitidos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0 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5808" marR="5808" marT="58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3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3781" y="183429"/>
            <a:ext cx="7680158" cy="500383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Composición de la cartera del FINVIT</a:t>
            </a:r>
            <a:endParaRPr lang="en-US" sz="2400" b="1" dirty="0">
              <a:solidFill>
                <a:srgbClr val="C00000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1589964" y="946205"/>
            <a:ext cx="5852754" cy="339915"/>
          </a:xfrm>
        </p:spPr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spcAft>
                <a:spcPts val="1000"/>
              </a:spcAft>
              <a:buClr>
                <a:srgbClr val="CD0000"/>
              </a:buClr>
              <a:buSzPct val="110000"/>
              <a:buNone/>
            </a:pPr>
            <a:r>
              <a:rPr lang="es-MX" altLang="en-US" sz="1400" b="1" dirty="0" smtClean="0">
                <a:latin typeface="Century Gothic" pitchFamily="34" charset="0"/>
                <a:ea typeface="Myriad Pro"/>
                <a:cs typeface="Times New Roman" pitchFamily="18" charset="0"/>
              </a:rPr>
              <a:t>Composición de la cartera</a:t>
            </a:r>
            <a:endParaRPr lang="es-MX" altLang="en-US" sz="1400" b="1" dirty="0">
              <a:latin typeface="Century Gothic" pitchFamily="34" charset="0"/>
              <a:ea typeface="Myriad Pro"/>
              <a:cs typeface="Times New Roman" pitchFamily="18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107251"/>
              </p:ext>
            </p:extLst>
          </p:nvPr>
        </p:nvGraphicFramePr>
        <p:xfrm>
          <a:off x="325438" y="1286113"/>
          <a:ext cx="8282127" cy="5442774"/>
        </p:xfrm>
        <a:graphic>
          <a:graphicData uri="http://schemas.openxmlformats.org/drawingml/2006/table">
            <a:tbl>
              <a:tblPr/>
              <a:tblGrid>
                <a:gridCol w="809467"/>
                <a:gridCol w="664615"/>
                <a:gridCol w="664615"/>
                <a:gridCol w="664615"/>
                <a:gridCol w="664615"/>
                <a:gridCol w="809467"/>
                <a:gridCol w="809467"/>
                <a:gridCol w="809467"/>
                <a:gridCol w="809467"/>
                <a:gridCol w="1048048"/>
                <a:gridCol w="528284"/>
              </a:tblGrid>
              <a:tr h="278826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Inver</a:t>
                      </a:r>
                      <a:endParaRPr lang="es-MX" sz="7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Tipo de Valor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Emisora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Serie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Títulos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Costo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Interes Acumulado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Precio Sucio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Valor Razonable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Resultado por Valuación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Prima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CSBANCO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15004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399,986.51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709.12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100.177060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400,708.24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12.61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 dirty="0">
                          <a:effectLst/>
                          <a:latin typeface="Arial" panose="020B0604020202020204" pitchFamily="34" charset="0"/>
                        </a:rPr>
                        <a:t>IM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BPAG28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161222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399,440.92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434.67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99.984654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399,938.62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63.03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IS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BPA182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191010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2,500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250,767.38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2,475.00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101.330874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253,327.19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84.81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UDIBONO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160616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5,443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2,952,076.74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19,221.19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547.277705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2,978,832.55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7,534.62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UDIBONO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171214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1,743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965,625.49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4,308.61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563.852238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982,794.45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12,860.35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UDIBONO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190613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1,774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997,440.00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5,011.70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572.312738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1,015,282.80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12,831.09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ABCCB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14-2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400,218.35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1,659.44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100.468409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401,873.64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-4.16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ABCCB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500,566.67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562.22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100.225139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501,125.70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-3.20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AERMXCB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1,019,043.50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2,187.50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102.102303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1,021,023.03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-207.97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ALSEA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1,760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175,649.16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105.36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99.867168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175,766.22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11.70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BNPPPF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500,028.64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603.47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100.127156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500,635.78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3.67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CFCREDI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3,498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349,105.44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710.77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100.015573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349,854.47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38.26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DAIMLER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14-2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2,500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250,338.38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294.10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100.244988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250,612.47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-20.01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DAIMLER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14-3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2,500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249,992.59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103.89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100.039091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250,097.73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1.25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FACILSA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3,455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345,896.30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454.91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100.241387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346,333.99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-17.22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FACILSA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2,500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250,055.16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135.77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100.076136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250,190.34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-0.59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499,575.30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977.50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100.050097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500,250.49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-302.32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14-2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499,185.33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1,002.50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100.047106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500,235.53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47.70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FUNO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8,250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836,219.23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2,198.16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101.573947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837,985.06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-432.33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GAP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999,987.13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1,158.06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99.737628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997,376.28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-3,768.91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IDEAL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11-2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4,969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498,589.21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300.90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100.369031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498,733.72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-156.40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OSM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15-2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12,000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1,199,963.33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1,759.33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100.146122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1,201,753.46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30.80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SCRECB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5,951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597,085.44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1,705.96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100.601469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598,679.34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-112.05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VWLEASE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13-2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2,880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286,680.44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567.36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99.764463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287,321.65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73.85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ARREACT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00216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400,000.00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1,170.00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100.292369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401,169.48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-0.52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BINBUR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13-2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200,114.51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548.89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100.317627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200,635.25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-28.14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BINBUR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13-4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300,403.91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159.58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100.181352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300,544.06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-19.44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CFE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101,889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10,229,601.60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100.438403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10,233,568.41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3,966.81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CFECB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39,655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594,909.58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4,118.17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15.105815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599,021.09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-6.66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FEFA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4,994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499,483.67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566.12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100.120244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500,000.50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-49.30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FNCOT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2,133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213,362.58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401.00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100.212376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213,753.00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-10.59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FNCOT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399,866.78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202.78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100.019418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400,077.67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8.12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FNCOT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20,000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1,999,992.30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1,044.44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100.052351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2,001,047.02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10.28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PEMEX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6,176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617,592.01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769.94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99.912581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617,060.10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-1,301.85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PEMEX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9,000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894,852.02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2,346.50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99.556858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896,011.72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-1,186.80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443"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PEMEX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5,009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498,412.86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619.45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99.233462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>
                          <a:effectLst/>
                          <a:latin typeface="Arial" panose="020B0604020202020204" pitchFamily="34" charset="0"/>
                        </a:rPr>
                        <a:t>497,060.41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 dirty="0">
                          <a:effectLst/>
                          <a:latin typeface="Arial" panose="020B0604020202020204" pitchFamily="34" charset="0"/>
                        </a:rPr>
                        <a:t>-1,971.90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700" b="0" i="0" u="none" strike="noStrike" dirty="0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vert="horz" lIns="81949" tIns="40973" rIns="81949" bIns="40973" rtlCol="0" anchor="ctr"/>
          <a:lstStyle>
            <a:defPPr>
              <a:defRPr lang="en-US"/>
            </a:defPPr>
            <a:lvl1pPr marL="0" algn="r" defTabSz="913881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yriad Pro"/>
                <a:ea typeface="+mn-ea"/>
                <a:cs typeface="Myriad Pro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44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36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051&quot;/&gt;&lt;CPresentation id=&quot;1&quot;&gt;&lt;m_precDefaultNumber&gt;&lt;m_bNumberIsYear val=&quot;0&quot;/&gt;&lt;/m_precDefaultNumber&gt;&lt;m_precDefaultPercent&gt;&lt;m_bNumberIsYear val=&quot;0&quot;/&gt;&lt;/m_precDefaultPercent&gt;&lt;m_precDefaultDate&gt;&lt;m_bNumberIsYear val=&quot;0&quot;/&gt;&lt;m_strFormatTime&gt;%d/%m/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d.&lt;/m_strFormatTime&gt;&lt;/m_precDefaultWeek&gt;&lt;m_precDefaultDay&gt;&lt;m_bNumberIsYear val=&quot;0&quot;/&gt;&lt;m_strFormatTime&gt;%#d&lt;/m_strFormatTime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ofEV8M5fEmg01mwEcjVt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qLa7Alok.JVbTVH1oXz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DGaP6b00mO3SdtOTAQ8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vWe4qDRUGA2AuyugsiV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vWe4qDRUGA2AuyugsiV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heme/theme1.xml><?xml version="1.0" encoding="utf-8"?>
<a:theme xmlns:a="http://schemas.openxmlformats.org/drawingml/2006/main" name="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3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4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Infonavi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Infonavi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2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9.xml><?xml version="1.0" encoding="utf-8"?>
<a:theme xmlns:a="http://schemas.openxmlformats.org/drawingml/2006/main" name="5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79958</TotalTime>
  <Words>7196</Words>
  <Application>Microsoft Office PowerPoint</Application>
  <PresentationFormat>Carta (216 x 279 mm)</PresentationFormat>
  <Paragraphs>2685</Paragraphs>
  <Slides>45</Slides>
  <Notes>18</Notes>
  <HiddenSlides>0</HiddenSlides>
  <MMClips>0</MMClips>
  <ScaleCrop>false</ScaleCrop>
  <HeadingPairs>
    <vt:vector size="6" baseType="variant">
      <vt:variant>
        <vt:lpstr>Tema</vt:lpstr>
      </vt:variant>
      <vt:variant>
        <vt:i4>9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5" baseType="lpstr">
      <vt:lpstr>blank</vt:lpstr>
      <vt:lpstr>1_blank</vt:lpstr>
      <vt:lpstr>2_blank</vt:lpstr>
      <vt:lpstr>3_blank</vt:lpstr>
      <vt:lpstr>4_blank</vt:lpstr>
      <vt:lpstr>Infonavit_2015</vt:lpstr>
      <vt:lpstr>1_Infonavit_2015</vt:lpstr>
      <vt:lpstr>2_Infonavit_2015</vt:lpstr>
      <vt:lpstr>5_blank</vt:lpstr>
      <vt:lpstr>think-cell Slide</vt:lpstr>
      <vt:lpstr>Grupo de Trabajo de Inversiones Sesión número 017</vt:lpstr>
      <vt:lpstr>Presentación de PowerPoint</vt:lpstr>
      <vt:lpstr>Presentación de PowerPoint</vt:lpstr>
      <vt:lpstr>Presentación de PowerPoint</vt:lpstr>
      <vt:lpstr>Presentación de PowerPoint</vt:lpstr>
      <vt:lpstr>Abengoa  reafirma su interés en evitar el concurso mercantil y en  dar cumplimiento a sus obligaciones</vt:lpstr>
      <vt:lpstr>Plan de viabilidad para Abengoa México</vt:lpstr>
      <vt:lpstr>Presentación de PowerPoint</vt:lpstr>
      <vt:lpstr>A nivel global, la política monetaria pierde eficacia</vt:lpstr>
      <vt:lpstr>Aquí en México, ¿Qué hicieron Banxico y SHCP?</vt:lpstr>
      <vt:lpstr>Banxico sorprendió otra vez</vt:lpstr>
      <vt:lpstr>¿Qué vio Banxico? La inflación, acotada pero con el riesgo de traspaso del tipo de cambio</vt:lpstr>
      <vt:lpstr>¿Qué vio Banxico? El mercado descontando una baja de calificación de México</vt:lpstr>
      <vt:lpstr>Esto se refleja en una mayor diferencia que paga México respecto a EUA = Más riesgo </vt:lpstr>
      <vt:lpstr>Y las emisiones a tasa fija se han secado, lo que representa provocaría menor inversión</vt:lpstr>
      <vt:lpstr>Presentación de PowerPoint</vt:lpstr>
      <vt:lpstr>La estrategia para el fortalecimiento del área de inversiones se compone de 3 ejes</vt:lpstr>
      <vt:lpstr>Dado el entorno económico, se proponen 10 medidas para reforzar las políticas de inversión</vt:lpstr>
      <vt:lpstr>En complemento a las 10 medidas, la Administración sugiere  modificaciones al Marco de Gestión</vt:lpstr>
      <vt:lpstr>Se reforzarán las funciones del Grupo de Trabajo de Inversiones y del Comité de inversiones</vt:lpstr>
      <vt:lpstr>Con base en el análisis de las mejores prácticas del mercado (Afores y Operadora de Fondos), se proponen los siguientes ajustes a la estructura organizacional de MFGI.</vt:lpstr>
      <vt:lpstr>En paralelo y con el fin de fortalecer la propuesta, la Administración ya inicio las siguientes 10 acciones para robustecer la infraestructura operativa</vt:lpstr>
      <vt:lpstr>Presentación de PowerPoint</vt:lpstr>
      <vt:lpstr>Desde el inicio de su operación a enero de 2016, el rendimiento del FANVIT ha sido mayor al promedio de las SB2</vt:lpstr>
      <vt:lpstr>Presentación de PowerPoint</vt:lpstr>
      <vt:lpstr>Con base a la valuación al corte diaria, al 29 de enero, el FANVIT generó un rendimiento de ~ $1,048 mdp1</vt:lpstr>
      <vt:lpstr>Al cierre de enero de 2016, el FANVIT ha generado una ganancia adicional promedio de ~$617 millones a lo generado por fondeo.</vt:lpstr>
      <vt:lpstr>Los activos bajo gestión del FANVIT han permanecido sin cambios desde septiembre de 2015: $50,360 millones</vt:lpstr>
      <vt:lpstr>En 19 meses, el FANVIT ha generado 786 millones, incluyendo costos y minusvalía de Abengoa</vt:lpstr>
      <vt:lpstr>La SGR realiza un reposte diario sobre los resultados de gestión FANVIT, con el cual se verifica lo reportado por MFGI</vt:lpstr>
      <vt:lpstr>Presentación de PowerPoint</vt:lpstr>
      <vt:lpstr>Se propone una estrategia de inversión conservadora ante la volatilidad actual de los mercados</vt:lpstr>
      <vt:lpstr>Los instrumentos de renta fija representan el 83% del portafolio1 (CB y Renta Fija) </vt:lpstr>
      <vt:lpstr>Operación de Derivados en MexDer</vt:lpstr>
      <vt:lpstr>Presentación de PowerPoint</vt:lpstr>
      <vt:lpstr>El ~30% de la plantilla del Instituto ya es parte del FINIVT, 60% personal sindicalizado</vt:lpstr>
      <vt:lpstr>A 10 meses de operación, el FINVIT cuenta con ~$ 32.3 mdp, 71% aportados de forma directa y un rendimiento del 3.65%.</vt:lpstr>
      <vt:lpstr>Composición por tipo de activo</vt:lpstr>
      <vt:lpstr>Grupo de Trabajo de Inversiones Sesión número 017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Composición de la cartera del FINVIT</vt:lpstr>
    </vt:vector>
  </TitlesOfParts>
  <Company>Infonavit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trabajo</dc:title>
  <dc:creator>msantiesteban@infonavit.org.mx</dc:creator>
  <cp:lastModifiedBy>Trumbley Arroyo Paula Susana</cp:lastModifiedBy>
  <cp:revision>2008</cp:revision>
  <cp:lastPrinted>2015-09-15T23:03:32Z</cp:lastPrinted>
  <dcterms:created xsi:type="dcterms:W3CDTF">2014-04-09T15:13:30Z</dcterms:created>
  <dcterms:modified xsi:type="dcterms:W3CDTF">2016-02-24T02:21:42Z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20100310</vt:lpwstr>
  </property>
  <property fmtid="{D5CDD505-2E9C-101B-9397-08002B2CF9AE}" pid="3" name="Format Name">
    <vt:lpwstr>Infonavit</vt:lpwstr>
  </property>
  <property fmtid="{D5CDD505-2E9C-101B-9397-08002B2CF9AE}" pid="4" name="Template Name">
    <vt:lpwstr>Letter</vt:lpwstr>
  </property>
</Properties>
</file>